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57" r:id="rId10"/>
    <p:sldId id="258" r:id="rId11"/>
    <p:sldId id="260" r:id="rId12"/>
    <p:sldId id="259" r:id="rId13"/>
    <p:sldId id="261" r:id="rId14"/>
    <p:sldId id="262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D4B49-A880-4A78-BA8C-6914C502688C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1E0EB-1591-4F33-9C23-37F469272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30FF257-94A7-4CBC-9BA2-E969DDAAE6BA}" type="datetimeFigureOut">
              <a:rPr lang="en-US" smtClean="0"/>
              <a:pPr/>
              <a:t>9/14/2009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4EF646E-F631-4F9D-B1C6-8CE4AC5C98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1.2: Visualization of 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14,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Ways to look at one variable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Mean</a:t>
            </a:r>
          </a:p>
          <a:p>
            <a:r>
              <a:rPr lang="en-US" dirty="0" smtClean="0"/>
              <a:t>Median</a:t>
            </a:r>
          </a:p>
          <a:p>
            <a:r>
              <a:rPr lang="en-US" dirty="0" smtClean="0"/>
              <a:t>Mode</a:t>
            </a:r>
          </a:p>
          <a:p>
            <a:r>
              <a:rPr lang="en-US" dirty="0" smtClean="0"/>
              <a:t>Range: spread or dispersion of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90, 95, 80, 70, 75</a:t>
            </a:r>
            <a:endParaRPr lang="en-US" dirty="0"/>
          </a:p>
        </p:txBody>
      </p:sp>
      <p:sp>
        <p:nvSpPr>
          <p:cNvPr id="4" name="SMARTPenAnnotation761"/>
          <p:cNvSpPr/>
          <p:nvPr/>
        </p:nvSpPr>
        <p:spPr>
          <a:xfrm>
            <a:off x="4040504" y="1697878"/>
            <a:ext cx="360047" cy="316660"/>
          </a:xfrm>
          <a:custGeom>
            <a:avLst/>
            <a:gdLst/>
            <a:ahLst/>
            <a:cxnLst/>
            <a:rect l="0" t="0" r="0" b="0"/>
            <a:pathLst>
              <a:path w="360047" h="316660">
                <a:moveTo>
                  <a:pt x="0" y="16622"/>
                </a:moveTo>
                <a:lnTo>
                  <a:pt x="0" y="24002"/>
                </a:lnTo>
                <a:lnTo>
                  <a:pt x="2541" y="29744"/>
                </a:lnTo>
                <a:lnTo>
                  <a:pt x="4551" y="33943"/>
                </a:lnTo>
                <a:lnTo>
                  <a:pt x="6844" y="40551"/>
                </a:lnTo>
                <a:lnTo>
                  <a:pt x="9325" y="48767"/>
                </a:lnTo>
                <a:lnTo>
                  <a:pt x="11932" y="58055"/>
                </a:lnTo>
                <a:lnTo>
                  <a:pt x="13670" y="69961"/>
                </a:lnTo>
                <a:lnTo>
                  <a:pt x="14829" y="83614"/>
                </a:lnTo>
                <a:lnTo>
                  <a:pt x="15601" y="98430"/>
                </a:lnTo>
                <a:lnTo>
                  <a:pt x="18021" y="117833"/>
                </a:lnTo>
                <a:lnTo>
                  <a:pt x="21539" y="140294"/>
                </a:lnTo>
                <a:lnTo>
                  <a:pt x="25790" y="164792"/>
                </a:lnTo>
                <a:lnTo>
                  <a:pt x="28623" y="183030"/>
                </a:lnTo>
                <a:lnTo>
                  <a:pt x="30512" y="197093"/>
                </a:lnTo>
                <a:lnTo>
                  <a:pt x="31772" y="208373"/>
                </a:lnTo>
                <a:lnTo>
                  <a:pt x="33564" y="220656"/>
                </a:lnTo>
                <a:lnTo>
                  <a:pt x="39684" y="256887"/>
                </a:lnTo>
                <a:lnTo>
                  <a:pt x="40744" y="264429"/>
                </a:lnTo>
                <a:lnTo>
                  <a:pt x="41450" y="270409"/>
                </a:lnTo>
                <a:lnTo>
                  <a:pt x="44775" y="279593"/>
                </a:lnTo>
                <a:lnTo>
                  <a:pt x="48475" y="286850"/>
                </a:lnTo>
                <a:lnTo>
                  <a:pt x="50559" y="294386"/>
                </a:lnTo>
                <a:lnTo>
                  <a:pt x="50851" y="294190"/>
                </a:lnTo>
                <a:lnTo>
                  <a:pt x="51176" y="290480"/>
                </a:lnTo>
                <a:lnTo>
                  <a:pt x="51321" y="282482"/>
                </a:lnTo>
                <a:lnTo>
                  <a:pt x="50406" y="277682"/>
                </a:lnTo>
                <a:lnTo>
                  <a:pt x="48844" y="272577"/>
                </a:lnTo>
                <a:lnTo>
                  <a:pt x="46850" y="267268"/>
                </a:lnTo>
                <a:lnTo>
                  <a:pt x="45521" y="257062"/>
                </a:lnTo>
                <a:lnTo>
                  <a:pt x="44635" y="243590"/>
                </a:lnTo>
                <a:lnTo>
                  <a:pt x="44044" y="227942"/>
                </a:lnTo>
                <a:lnTo>
                  <a:pt x="43213" y="169511"/>
                </a:lnTo>
                <a:lnTo>
                  <a:pt x="45002" y="149028"/>
                </a:lnTo>
                <a:lnTo>
                  <a:pt x="48099" y="128705"/>
                </a:lnTo>
                <a:lnTo>
                  <a:pt x="52069" y="108489"/>
                </a:lnTo>
                <a:lnTo>
                  <a:pt x="56620" y="92154"/>
                </a:lnTo>
                <a:lnTo>
                  <a:pt x="61559" y="78406"/>
                </a:lnTo>
                <a:lnTo>
                  <a:pt x="71175" y="56464"/>
                </a:lnTo>
                <a:lnTo>
                  <a:pt x="78624" y="40362"/>
                </a:lnTo>
                <a:lnTo>
                  <a:pt x="82896" y="34353"/>
                </a:lnTo>
                <a:lnTo>
                  <a:pt x="92723" y="25137"/>
                </a:lnTo>
                <a:lnTo>
                  <a:pt x="100900" y="17866"/>
                </a:lnTo>
                <a:lnTo>
                  <a:pt x="110859" y="8418"/>
                </a:lnTo>
                <a:lnTo>
                  <a:pt x="113912" y="5437"/>
                </a:lnTo>
                <a:lnTo>
                  <a:pt x="116899" y="3450"/>
                </a:lnTo>
                <a:lnTo>
                  <a:pt x="122758" y="1243"/>
                </a:lnTo>
                <a:lnTo>
                  <a:pt x="131411" y="0"/>
                </a:lnTo>
                <a:lnTo>
                  <a:pt x="134280" y="1730"/>
                </a:lnTo>
                <a:lnTo>
                  <a:pt x="140008" y="8733"/>
                </a:lnTo>
                <a:lnTo>
                  <a:pt x="145728" y="15656"/>
                </a:lnTo>
                <a:lnTo>
                  <a:pt x="148587" y="18835"/>
                </a:lnTo>
                <a:lnTo>
                  <a:pt x="151446" y="23812"/>
                </a:lnTo>
                <a:lnTo>
                  <a:pt x="154305" y="29988"/>
                </a:lnTo>
                <a:lnTo>
                  <a:pt x="157162" y="36962"/>
                </a:lnTo>
                <a:lnTo>
                  <a:pt x="160020" y="44470"/>
                </a:lnTo>
                <a:lnTo>
                  <a:pt x="165735" y="60431"/>
                </a:lnTo>
                <a:lnTo>
                  <a:pt x="169546" y="74403"/>
                </a:lnTo>
                <a:lnTo>
                  <a:pt x="178859" y="112787"/>
                </a:lnTo>
                <a:lnTo>
                  <a:pt x="182104" y="132167"/>
                </a:lnTo>
                <a:lnTo>
                  <a:pt x="184268" y="150802"/>
                </a:lnTo>
                <a:lnTo>
                  <a:pt x="185710" y="168940"/>
                </a:lnTo>
                <a:lnTo>
                  <a:pt x="186672" y="187700"/>
                </a:lnTo>
                <a:lnTo>
                  <a:pt x="187741" y="226324"/>
                </a:lnTo>
                <a:lnTo>
                  <a:pt x="188342" y="262800"/>
                </a:lnTo>
                <a:lnTo>
                  <a:pt x="187474" y="271228"/>
                </a:lnTo>
                <a:lnTo>
                  <a:pt x="185943" y="278752"/>
                </a:lnTo>
                <a:lnTo>
                  <a:pt x="181192" y="295413"/>
                </a:lnTo>
                <a:lnTo>
                  <a:pt x="180803" y="295827"/>
                </a:lnTo>
                <a:lnTo>
                  <a:pt x="180543" y="295151"/>
                </a:lnTo>
                <a:lnTo>
                  <a:pt x="180254" y="289955"/>
                </a:lnTo>
                <a:lnTo>
                  <a:pt x="180053" y="223537"/>
                </a:lnTo>
                <a:lnTo>
                  <a:pt x="180996" y="205048"/>
                </a:lnTo>
                <a:lnTo>
                  <a:pt x="182576" y="188911"/>
                </a:lnTo>
                <a:lnTo>
                  <a:pt x="184583" y="174344"/>
                </a:lnTo>
                <a:lnTo>
                  <a:pt x="188778" y="157012"/>
                </a:lnTo>
                <a:lnTo>
                  <a:pt x="194432" y="137838"/>
                </a:lnTo>
                <a:lnTo>
                  <a:pt x="201059" y="117435"/>
                </a:lnTo>
                <a:lnTo>
                  <a:pt x="207382" y="100975"/>
                </a:lnTo>
                <a:lnTo>
                  <a:pt x="213503" y="87145"/>
                </a:lnTo>
                <a:lnTo>
                  <a:pt x="219488" y="75067"/>
                </a:lnTo>
                <a:lnTo>
                  <a:pt x="225383" y="65110"/>
                </a:lnTo>
                <a:lnTo>
                  <a:pt x="231218" y="56568"/>
                </a:lnTo>
                <a:lnTo>
                  <a:pt x="237013" y="48967"/>
                </a:lnTo>
                <a:lnTo>
                  <a:pt x="242782" y="42948"/>
                </a:lnTo>
                <a:lnTo>
                  <a:pt x="248532" y="37982"/>
                </a:lnTo>
                <a:lnTo>
                  <a:pt x="254271" y="33719"/>
                </a:lnTo>
                <a:lnTo>
                  <a:pt x="260001" y="29925"/>
                </a:lnTo>
                <a:lnTo>
                  <a:pt x="265727" y="26443"/>
                </a:lnTo>
                <a:lnTo>
                  <a:pt x="276216" y="20987"/>
                </a:lnTo>
                <a:lnTo>
                  <a:pt x="284053" y="18562"/>
                </a:lnTo>
                <a:lnTo>
                  <a:pt x="293251" y="17484"/>
                </a:lnTo>
                <a:lnTo>
                  <a:pt x="298371" y="17196"/>
                </a:lnTo>
                <a:lnTo>
                  <a:pt x="302737" y="17957"/>
                </a:lnTo>
                <a:lnTo>
                  <a:pt x="310127" y="21343"/>
                </a:lnTo>
                <a:lnTo>
                  <a:pt x="319643" y="28604"/>
                </a:lnTo>
                <a:lnTo>
                  <a:pt x="325579" y="36552"/>
                </a:lnTo>
                <a:lnTo>
                  <a:pt x="328495" y="41338"/>
                </a:lnTo>
                <a:lnTo>
                  <a:pt x="331392" y="47387"/>
                </a:lnTo>
                <a:lnTo>
                  <a:pt x="334276" y="54277"/>
                </a:lnTo>
                <a:lnTo>
                  <a:pt x="337151" y="61728"/>
                </a:lnTo>
                <a:lnTo>
                  <a:pt x="340020" y="72410"/>
                </a:lnTo>
                <a:lnTo>
                  <a:pt x="342885" y="85246"/>
                </a:lnTo>
                <a:lnTo>
                  <a:pt x="345748" y="99519"/>
                </a:lnTo>
                <a:lnTo>
                  <a:pt x="347656" y="116654"/>
                </a:lnTo>
                <a:lnTo>
                  <a:pt x="348928" y="135697"/>
                </a:lnTo>
                <a:lnTo>
                  <a:pt x="349777" y="156013"/>
                </a:lnTo>
                <a:lnTo>
                  <a:pt x="351294" y="173367"/>
                </a:lnTo>
                <a:lnTo>
                  <a:pt x="353259" y="188746"/>
                </a:lnTo>
                <a:lnTo>
                  <a:pt x="355521" y="202809"/>
                </a:lnTo>
                <a:lnTo>
                  <a:pt x="357029" y="215041"/>
                </a:lnTo>
                <a:lnTo>
                  <a:pt x="358035" y="226054"/>
                </a:lnTo>
                <a:lnTo>
                  <a:pt x="358705" y="236253"/>
                </a:lnTo>
                <a:lnTo>
                  <a:pt x="359152" y="245910"/>
                </a:lnTo>
                <a:lnTo>
                  <a:pt x="359648" y="264260"/>
                </a:lnTo>
                <a:lnTo>
                  <a:pt x="360046" y="3166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62"/>
          <p:cNvSpPr/>
          <p:nvPr/>
        </p:nvSpPr>
        <p:spPr>
          <a:xfrm>
            <a:off x="4451984" y="1759622"/>
            <a:ext cx="222887" cy="263414"/>
          </a:xfrm>
          <a:custGeom>
            <a:avLst/>
            <a:gdLst/>
            <a:ahLst/>
            <a:cxnLst/>
            <a:rect l="0" t="0" r="0" b="0"/>
            <a:pathLst>
              <a:path w="222887" h="263414">
                <a:moveTo>
                  <a:pt x="0" y="152045"/>
                </a:moveTo>
                <a:lnTo>
                  <a:pt x="9103" y="161147"/>
                </a:lnTo>
                <a:lnTo>
                  <a:pt x="12736" y="163828"/>
                </a:lnTo>
                <a:lnTo>
                  <a:pt x="19313" y="166807"/>
                </a:lnTo>
                <a:lnTo>
                  <a:pt x="22401" y="166649"/>
                </a:lnTo>
                <a:lnTo>
                  <a:pt x="25411" y="165591"/>
                </a:lnTo>
                <a:lnTo>
                  <a:pt x="28371" y="163933"/>
                </a:lnTo>
                <a:lnTo>
                  <a:pt x="32250" y="162828"/>
                </a:lnTo>
                <a:lnTo>
                  <a:pt x="36740" y="162091"/>
                </a:lnTo>
                <a:lnTo>
                  <a:pt x="41638" y="161600"/>
                </a:lnTo>
                <a:lnTo>
                  <a:pt x="45856" y="160320"/>
                </a:lnTo>
                <a:lnTo>
                  <a:pt x="49621" y="158514"/>
                </a:lnTo>
                <a:lnTo>
                  <a:pt x="53084" y="156358"/>
                </a:lnTo>
                <a:lnTo>
                  <a:pt x="57296" y="153015"/>
                </a:lnTo>
                <a:lnTo>
                  <a:pt x="62011" y="148882"/>
                </a:lnTo>
                <a:lnTo>
                  <a:pt x="67058" y="144221"/>
                </a:lnTo>
                <a:lnTo>
                  <a:pt x="71375" y="139209"/>
                </a:lnTo>
                <a:lnTo>
                  <a:pt x="75207" y="133963"/>
                </a:lnTo>
                <a:lnTo>
                  <a:pt x="78713" y="128560"/>
                </a:lnTo>
                <a:lnTo>
                  <a:pt x="83908" y="122101"/>
                </a:lnTo>
                <a:lnTo>
                  <a:pt x="90229" y="114937"/>
                </a:lnTo>
                <a:lnTo>
                  <a:pt x="97300" y="107304"/>
                </a:lnTo>
                <a:lnTo>
                  <a:pt x="102967" y="100310"/>
                </a:lnTo>
                <a:lnTo>
                  <a:pt x="107697" y="93743"/>
                </a:lnTo>
                <a:lnTo>
                  <a:pt x="111804" y="87459"/>
                </a:lnTo>
                <a:lnTo>
                  <a:pt x="115493" y="79460"/>
                </a:lnTo>
                <a:lnTo>
                  <a:pt x="118906" y="70318"/>
                </a:lnTo>
                <a:lnTo>
                  <a:pt x="122133" y="60413"/>
                </a:lnTo>
                <a:lnTo>
                  <a:pt x="124285" y="51904"/>
                </a:lnTo>
                <a:lnTo>
                  <a:pt x="125719" y="44327"/>
                </a:lnTo>
                <a:lnTo>
                  <a:pt x="126676" y="37371"/>
                </a:lnTo>
                <a:lnTo>
                  <a:pt x="127313" y="30828"/>
                </a:lnTo>
                <a:lnTo>
                  <a:pt x="127738" y="24561"/>
                </a:lnTo>
                <a:lnTo>
                  <a:pt x="128021" y="18478"/>
                </a:lnTo>
                <a:lnTo>
                  <a:pt x="127258" y="13470"/>
                </a:lnTo>
                <a:lnTo>
                  <a:pt x="123869" y="5366"/>
                </a:lnTo>
                <a:lnTo>
                  <a:pt x="121632" y="2824"/>
                </a:lnTo>
                <a:lnTo>
                  <a:pt x="119188" y="1130"/>
                </a:lnTo>
                <a:lnTo>
                  <a:pt x="116607" y="0"/>
                </a:lnTo>
                <a:lnTo>
                  <a:pt x="113933" y="199"/>
                </a:lnTo>
                <a:lnTo>
                  <a:pt x="111198" y="1284"/>
                </a:lnTo>
                <a:lnTo>
                  <a:pt x="105619" y="5030"/>
                </a:lnTo>
                <a:lnTo>
                  <a:pt x="99964" y="9870"/>
                </a:lnTo>
                <a:lnTo>
                  <a:pt x="94276" y="17736"/>
                </a:lnTo>
                <a:lnTo>
                  <a:pt x="91426" y="22501"/>
                </a:lnTo>
                <a:lnTo>
                  <a:pt x="88573" y="27582"/>
                </a:lnTo>
                <a:lnTo>
                  <a:pt x="82864" y="38308"/>
                </a:lnTo>
                <a:lnTo>
                  <a:pt x="74294" y="55057"/>
                </a:lnTo>
                <a:lnTo>
                  <a:pt x="72390" y="61669"/>
                </a:lnTo>
                <a:lnTo>
                  <a:pt x="71120" y="68934"/>
                </a:lnTo>
                <a:lnTo>
                  <a:pt x="70274" y="76635"/>
                </a:lnTo>
                <a:lnTo>
                  <a:pt x="68757" y="84627"/>
                </a:lnTo>
                <a:lnTo>
                  <a:pt x="66793" y="92812"/>
                </a:lnTo>
                <a:lnTo>
                  <a:pt x="64531" y="101127"/>
                </a:lnTo>
                <a:lnTo>
                  <a:pt x="63024" y="109527"/>
                </a:lnTo>
                <a:lnTo>
                  <a:pt x="62019" y="117985"/>
                </a:lnTo>
                <a:lnTo>
                  <a:pt x="61349" y="126481"/>
                </a:lnTo>
                <a:lnTo>
                  <a:pt x="60902" y="135002"/>
                </a:lnTo>
                <a:lnTo>
                  <a:pt x="60405" y="152090"/>
                </a:lnTo>
                <a:lnTo>
                  <a:pt x="61226" y="165410"/>
                </a:lnTo>
                <a:lnTo>
                  <a:pt x="65978" y="214848"/>
                </a:lnTo>
                <a:lnTo>
                  <a:pt x="66845" y="226299"/>
                </a:lnTo>
                <a:lnTo>
                  <a:pt x="67424" y="235838"/>
                </a:lnTo>
                <a:lnTo>
                  <a:pt x="68762" y="243149"/>
                </a:lnTo>
                <a:lnTo>
                  <a:pt x="70607" y="248976"/>
                </a:lnTo>
                <a:lnTo>
                  <a:pt x="72789" y="253813"/>
                </a:lnTo>
                <a:lnTo>
                  <a:pt x="75196" y="257038"/>
                </a:lnTo>
                <a:lnTo>
                  <a:pt x="77753" y="259188"/>
                </a:lnTo>
                <a:lnTo>
                  <a:pt x="80411" y="260621"/>
                </a:lnTo>
                <a:lnTo>
                  <a:pt x="84087" y="261577"/>
                </a:lnTo>
                <a:lnTo>
                  <a:pt x="88444" y="262214"/>
                </a:lnTo>
                <a:lnTo>
                  <a:pt x="93252" y="262638"/>
                </a:lnTo>
                <a:lnTo>
                  <a:pt x="97411" y="262921"/>
                </a:lnTo>
                <a:lnTo>
                  <a:pt x="104571" y="263236"/>
                </a:lnTo>
                <a:lnTo>
                  <a:pt x="118509" y="263413"/>
                </a:lnTo>
                <a:lnTo>
                  <a:pt x="122821" y="262485"/>
                </a:lnTo>
                <a:lnTo>
                  <a:pt x="126648" y="260914"/>
                </a:lnTo>
                <a:lnTo>
                  <a:pt x="130152" y="258915"/>
                </a:lnTo>
                <a:lnTo>
                  <a:pt x="141666" y="251613"/>
                </a:lnTo>
                <a:lnTo>
                  <a:pt x="148737" y="246999"/>
                </a:lnTo>
                <a:lnTo>
                  <a:pt x="154403" y="242970"/>
                </a:lnTo>
                <a:lnTo>
                  <a:pt x="159133" y="239332"/>
                </a:lnTo>
                <a:lnTo>
                  <a:pt x="163239" y="235954"/>
                </a:lnTo>
                <a:lnTo>
                  <a:pt x="168834" y="230844"/>
                </a:lnTo>
                <a:lnTo>
                  <a:pt x="175421" y="224580"/>
                </a:lnTo>
                <a:lnTo>
                  <a:pt x="222886" y="177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63"/>
          <p:cNvSpPr/>
          <p:nvPr/>
        </p:nvSpPr>
        <p:spPr>
          <a:xfrm>
            <a:off x="4736248" y="1741409"/>
            <a:ext cx="230087" cy="289656"/>
          </a:xfrm>
          <a:custGeom>
            <a:avLst/>
            <a:gdLst/>
            <a:ahLst/>
            <a:cxnLst/>
            <a:rect l="0" t="0" r="0" b="0"/>
            <a:pathLst>
              <a:path w="230087" h="289656">
                <a:moveTo>
                  <a:pt x="101499" y="7380"/>
                </a:moveTo>
                <a:lnTo>
                  <a:pt x="92397" y="2830"/>
                </a:lnTo>
                <a:lnTo>
                  <a:pt x="85389" y="595"/>
                </a:lnTo>
                <a:lnTo>
                  <a:pt x="82186" y="0"/>
                </a:lnTo>
                <a:lnTo>
                  <a:pt x="79099" y="555"/>
                </a:lnTo>
                <a:lnTo>
                  <a:pt x="73128" y="3712"/>
                </a:lnTo>
                <a:lnTo>
                  <a:pt x="69250" y="6840"/>
                </a:lnTo>
                <a:lnTo>
                  <a:pt x="64760" y="10830"/>
                </a:lnTo>
                <a:lnTo>
                  <a:pt x="59861" y="15395"/>
                </a:lnTo>
                <a:lnTo>
                  <a:pt x="56595" y="20344"/>
                </a:lnTo>
                <a:lnTo>
                  <a:pt x="54418" y="25548"/>
                </a:lnTo>
                <a:lnTo>
                  <a:pt x="52967" y="30922"/>
                </a:lnTo>
                <a:lnTo>
                  <a:pt x="51046" y="36410"/>
                </a:lnTo>
                <a:lnTo>
                  <a:pt x="48814" y="41974"/>
                </a:lnTo>
                <a:lnTo>
                  <a:pt x="46373" y="47588"/>
                </a:lnTo>
                <a:lnTo>
                  <a:pt x="43794" y="54188"/>
                </a:lnTo>
                <a:lnTo>
                  <a:pt x="38387" y="69141"/>
                </a:lnTo>
                <a:lnTo>
                  <a:pt x="34660" y="77129"/>
                </a:lnTo>
                <a:lnTo>
                  <a:pt x="30269" y="85312"/>
                </a:lnTo>
                <a:lnTo>
                  <a:pt x="25437" y="93625"/>
                </a:lnTo>
                <a:lnTo>
                  <a:pt x="21264" y="102024"/>
                </a:lnTo>
                <a:lnTo>
                  <a:pt x="17529" y="110481"/>
                </a:lnTo>
                <a:lnTo>
                  <a:pt x="14087" y="118977"/>
                </a:lnTo>
                <a:lnTo>
                  <a:pt x="11791" y="128451"/>
                </a:lnTo>
                <a:lnTo>
                  <a:pt x="10261" y="138577"/>
                </a:lnTo>
                <a:lnTo>
                  <a:pt x="9242" y="149137"/>
                </a:lnTo>
                <a:lnTo>
                  <a:pt x="7609" y="159035"/>
                </a:lnTo>
                <a:lnTo>
                  <a:pt x="5568" y="168491"/>
                </a:lnTo>
                <a:lnTo>
                  <a:pt x="3255" y="177652"/>
                </a:lnTo>
                <a:lnTo>
                  <a:pt x="1713" y="189475"/>
                </a:lnTo>
                <a:lnTo>
                  <a:pt x="685" y="203072"/>
                </a:lnTo>
                <a:lnTo>
                  <a:pt x="0" y="217852"/>
                </a:lnTo>
                <a:lnTo>
                  <a:pt x="495" y="230562"/>
                </a:lnTo>
                <a:lnTo>
                  <a:pt x="1778" y="241893"/>
                </a:lnTo>
                <a:lnTo>
                  <a:pt x="3586" y="252305"/>
                </a:lnTo>
                <a:lnTo>
                  <a:pt x="4791" y="260198"/>
                </a:lnTo>
                <a:lnTo>
                  <a:pt x="5595" y="266413"/>
                </a:lnTo>
                <a:lnTo>
                  <a:pt x="6130" y="271509"/>
                </a:lnTo>
                <a:lnTo>
                  <a:pt x="7440" y="275859"/>
                </a:lnTo>
                <a:lnTo>
                  <a:pt x="11435" y="283232"/>
                </a:lnTo>
                <a:lnTo>
                  <a:pt x="13834" y="285579"/>
                </a:lnTo>
                <a:lnTo>
                  <a:pt x="16385" y="287144"/>
                </a:lnTo>
                <a:lnTo>
                  <a:pt x="21761" y="288882"/>
                </a:lnTo>
                <a:lnTo>
                  <a:pt x="27325" y="289655"/>
                </a:lnTo>
                <a:lnTo>
                  <a:pt x="31095" y="288908"/>
                </a:lnTo>
                <a:lnTo>
                  <a:pt x="35513" y="287458"/>
                </a:lnTo>
                <a:lnTo>
                  <a:pt x="40363" y="285539"/>
                </a:lnTo>
                <a:lnTo>
                  <a:pt x="43597" y="283307"/>
                </a:lnTo>
                <a:lnTo>
                  <a:pt x="45753" y="280866"/>
                </a:lnTo>
                <a:lnTo>
                  <a:pt x="49100" y="274662"/>
                </a:lnTo>
                <a:lnTo>
                  <a:pt x="53763" y="265555"/>
                </a:lnTo>
                <a:lnTo>
                  <a:pt x="58245" y="258554"/>
                </a:lnTo>
                <a:lnTo>
                  <a:pt x="64091" y="250077"/>
                </a:lnTo>
                <a:lnTo>
                  <a:pt x="70845" y="240616"/>
                </a:lnTo>
                <a:lnTo>
                  <a:pt x="76300" y="231451"/>
                </a:lnTo>
                <a:lnTo>
                  <a:pt x="80890" y="222483"/>
                </a:lnTo>
                <a:lnTo>
                  <a:pt x="84902" y="213647"/>
                </a:lnTo>
                <a:lnTo>
                  <a:pt x="87577" y="201089"/>
                </a:lnTo>
                <a:lnTo>
                  <a:pt x="89360" y="186050"/>
                </a:lnTo>
                <a:lnTo>
                  <a:pt x="90549" y="169356"/>
                </a:lnTo>
                <a:lnTo>
                  <a:pt x="99399" y="74219"/>
                </a:lnTo>
                <a:lnTo>
                  <a:pt x="100099" y="63369"/>
                </a:lnTo>
                <a:lnTo>
                  <a:pt x="99613" y="54231"/>
                </a:lnTo>
                <a:lnTo>
                  <a:pt x="98337" y="46234"/>
                </a:lnTo>
                <a:lnTo>
                  <a:pt x="96534" y="38998"/>
                </a:lnTo>
                <a:lnTo>
                  <a:pt x="95331" y="35126"/>
                </a:lnTo>
                <a:lnTo>
                  <a:pt x="94530" y="33498"/>
                </a:lnTo>
                <a:lnTo>
                  <a:pt x="93995" y="33365"/>
                </a:lnTo>
                <a:lnTo>
                  <a:pt x="93639" y="34228"/>
                </a:lnTo>
                <a:lnTo>
                  <a:pt x="93243" y="37728"/>
                </a:lnTo>
                <a:lnTo>
                  <a:pt x="95607" y="44998"/>
                </a:lnTo>
                <a:lnTo>
                  <a:pt x="97571" y="49604"/>
                </a:lnTo>
                <a:lnTo>
                  <a:pt x="98880" y="54580"/>
                </a:lnTo>
                <a:lnTo>
                  <a:pt x="99754" y="59801"/>
                </a:lnTo>
                <a:lnTo>
                  <a:pt x="100335" y="65188"/>
                </a:lnTo>
                <a:lnTo>
                  <a:pt x="101676" y="71636"/>
                </a:lnTo>
                <a:lnTo>
                  <a:pt x="103522" y="78793"/>
                </a:lnTo>
                <a:lnTo>
                  <a:pt x="105705" y="86421"/>
                </a:lnTo>
                <a:lnTo>
                  <a:pt x="110671" y="102517"/>
                </a:lnTo>
                <a:lnTo>
                  <a:pt x="121620" y="136134"/>
                </a:lnTo>
                <a:lnTo>
                  <a:pt x="123485" y="144651"/>
                </a:lnTo>
                <a:lnTo>
                  <a:pt x="124729" y="153187"/>
                </a:lnTo>
                <a:lnTo>
                  <a:pt x="125558" y="161735"/>
                </a:lnTo>
                <a:lnTo>
                  <a:pt x="127064" y="170291"/>
                </a:lnTo>
                <a:lnTo>
                  <a:pt x="129020" y="178852"/>
                </a:lnTo>
                <a:lnTo>
                  <a:pt x="131276" y="187418"/>
                </a:lnTo>
                <a:lnTo>
                  <a:pt x="138864" y="212175"/>
                </a:lnTo>
                <a:lnTo>
                  <a:pt x="143554" y="226777"/>
                </a:lnTo>
                <a:lnTo>
                  <a:pt x="148586" y="237465"/>
                </a:lnTo>
                <a:lnTo>
                  <a:pt x="153845" y="245543"/>
                </a:lnTo>
                <a:lnTo>
                  <a:pt x="159257" y="251880"/>
                </a:lnTo>
                <a:lnTo>
                  <a:pt x="163816" y="258010"/>
                </a:lnTo>
                <a:lnTo>
                  <a:pt x="167809" y="264002"/>
                </a:lnTo>
                <a:lnTo>
                  <a:pt x="171423" y="269902"/>
                </a:lnTo>
                <a:lnTo>
                  <a:pt x="175738" y="273835"/>
                </a:lnTo>
                <a:lnTo>
                  <a:pt x="180519" y="276456"/>
                </a:lnTo>
                <a:lnTo>
                  <a:pt x="185612" y="278205"/>
                </a:lnTo>
                <a:lnTo>
                  <a:pt x="189959" y="279370"/>
                </a:lnTo>
                <a:lnTo>
                  <a:pt x="193810" y="280147"/>
                </a:lnTo>
                <a:lnTo>
                  <a:pt x="197329" y="280665"/>
                </a:lnTo>
                <a:lnTo>
                  <a:pt x="201581" y="280058"/>
                </a:lnTo>
                <a:lnTo>
                  <a:pt x="206321" y="278700"/>
                </a:lnTo>
                <a:lnTo>
                  <a:pt x="211385" y="276843"/>
                </a:lnTo>
                <a:lnTo>
                  <a:pt x="214761" y="273699"/>
                </a:lnTo>
                <a:lnTo>
                  <a:pt x="217012" y="269699"/>
                </a:lnTo>
                <a:lnTo>
                  <a:pt x="218513" y="265127"/>
                </a:lnTo>
                <a:lnTo>
                  <a:pt x="220466" y="260174"/>
                </a:lnTo>
                <a:lnTo>
                  <a:pt x="222720" y="254967"/>
                </a:lnTo>
                <a:lnTo>
                  <a:pt x="225176" y="249591"/>
                </a:lnTo>
                <a:lnTo>
                  <a:pt x="227904" y="241077"/>
                </a:lnTo>
                <a:lnTo>
                  <a:pt x="230086" y="2302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64"/>
          <p:cNvSpPr/>
          <p:nvPr/>
        </p:nvSpPr>
        <p:spPr>
          <a:xfrm>
            <a:off x="4992052" y="1749091"/>
            <a:ext cx="385764" cy="314993"/>
          </a:xfrm>
          <a:custGeom>
            <a:avLst/>
            <a:gdLst/>
            <a:ahLst/>
            <a:cxnLst/>
            <a:rect l="0" t="0" r="0" b="0"/>
            <a:pathLst>
              <a:path w="385764" h="314993">
                <a:moveTo>
                  <a:pt x="0" y="25416"/>
                </a:moveTo>
                <a:lnTo>
                  <a:pt x="11932" y="37348"/>
                </a:lnTo>
                <a:lnTo>
                  <a:pt x="13670" y="40991"/>
                </a:lnTo>
                <a:lnTo>
                  <a:pt x="15600" y="50118"/>
                </a:lnTo>
                <a:lnTo>
                  <a:pt x="17068" y="55219"/>
                </a:lnTo>
                <a:lnTo>
                  <a:pt x="18999" y="60525"/>
                </a:lnTo>
                <a:lnTo>
                  <a:pt x="21238" y="65967"/>
                </a:lnTo>
                <a:lnTo>
                  <a:pt x="23684" y="72452"/>
                </a:lnTo>
                <a:lnTo>
                  <a:pt x="28941" y="87279"/>
                </a:lnTo>
                <a:lnTo>
                  <a:pt x="31677" y="96185"/>
                </a:lnTo>
                <a:lnTo>
                  <a:pt x="37256" y="116242"/>
                </a:lnTo>
                <a:lnTo>
                  <a:pt x="39125" y="126924"/>
                </a:lnTo>
                <a:lnTo>
                  <a:pt x="40371" y="137855"/>
                </a:lnTo>
                <a:lnTo>
                  <a:pt x="41201" y="148953"/>
                </a:lnTo>
                <a:lnTo>
                  <a:pt x="42708" y="159209"/>
                </a:lnTo>
                <a:lnTo>
                  <a:pt x="44664" y="168904"/>
                </a:lnTo>
                <a:lnTo>
                  <a:pt x="46921" y="178225"/>
                </a:lnTo>
                <a:lnTo>
                  <a:pt x="48426" y="188248"/>
                </a:lnTo>
                <a:lnTo>
                  <a:pt x="49429" y="198741"/>
                </a:lnTo>
                <a:lnTo>
                  <a:pt x="50097" y="209546"/>
                </a:lnTo>
                <a:lnTo>
                  <a:pt x="51496" y="221512"/>
                </a:lnTo>
                <a:lnTo>
                  <a:pt x="53381" y="234252"/>
                </a:lnTo>
                <a:lnTo>
                  <a:pt x="55590" y="247507"/>
                </a:lnTo>
                <a:lnTo>
                  <a:pt x="58015" y="259202"/>
                </a:lnTo>
                <a:lnTo>
                  <a:pt x="60584" y="269856"/>
                </a:lnTo>
                <a:lnTo>
                  <a:pt x="63249" y="279816"/>
                </a:lnTo>
                <a:lnTo>
                  <a:pt x="65979" y="288361"/>
                </a:lnTo>
                <a:lnTo>
                  <a:pt x="68751" y="295963"/>
                </a:lnTo>
                <a:lnTo>
                  <a:pt x="71551" y="302935"/>
                </a:lnTo>
                <a:lnTo>
                  <a:pt x="73419" y="305679"/>
                </a:lnTo>
                <a:lnTo>
                  <a:pt x="74663" y="305603"/>
                </a:lnTo>
                <a:lnTo>
                  <a:pt x="75493" y="303647"/>
                </a:lnTo>
                <a:lnTo>
                  <a:pt x="75094" y="296628"/>
                </a:lnTo>
                <a:lnTo>
                  <a:pt x="73875" y="286234"/>
                </a:lnTo>
                <a:lnTo>
                  <a:pt x="72110" y="273590"/>
                </a:lnTo>
                <a:lnTo>
                  <a:pt x="70933" y="257540"/>
                </a:lnTo>
                <a:lnTo>
                  <a:pt x="70149" y="239221"/>
                </a:lnTo>
                <a:lnTo>
                  <a:pt x="69626" y="219387"/>
                </a:lnTo>
                <a:lnTo>
                  <a:pt x="70230" y="202355"/>
                </a:lnTo>
                <a:lnTo>
                  <a:pt x="71585" y="187191"/>
                </a:lnTo>
                <a:lnTo>
                  <a:pt x="73441" y="173271"/>
                </a:lnTo>
                <a:lnTo>
                  <a:pt x="75630" y="159228"/>
                </a:lnTo>
                <a:lnTo>
                  <a:pt x="80604" y="130926"/>
                </a:lnTo>
                <a:lnTo>
                  <a:pt x="83263" y="118616"/>
                </a:lnTo>
                <a:lnTo>
                  <a:pt x="85989" y="107552"/>
                </a:lnTo>
                <a:lnTo>
                  <a:pt x="88758" y="97318"/>
                </a:lnTo>
                <a:lnTo>
                  <a:pt x="92510" y="87638"/>
                </a:lnTo>
                <a:lnTo>
                  <a:pt x="96916" y="78328"/>
                </a:lnTo>
                <a:lnTo>
                  <a:pt x="101758" y="69263"/>
                </a:lnTo>
                <a:lnTo>
                  <a:pt x="106891" y="61315"/>
                </a:lnTo>
                <a:lnTo>
                  <a:pt x="112218" y="54111"/>
                </a:lnTo>
                <a:lnTo>
                  <a:pt x="117675" y="47404"/>
                </a:lnTo>
                <a:lnTo>
                  <a:pt x="123217" y="41027"/>
                </a:lnTo>
                <a:lnTo>
                  <a:pt x="128817" y="34871"/>
                </a:lnTo>
                <a:lnTo>
                  <a:pt x="140120" y="22951"/>
                </a:lnTo>
                <a:lnTo>
                  <a:pt x="151493" y="11303"/>
                </a:lnTo>
                <a:lnTo>
                  <a:pt x="157192" y="7435"/>
                </a:lnTo>
                <a:lnTo>
                  <a:pt x="168606" y="3137"/>
                </a:lnTo>
                <a:lnTo>
                  <a:pt x="180028" y="1227"/>
                </a:lnTo>
                <a:lnTo>
                  <a:pt x="190502" y="378"/>
                </a:lnTo>
                <a:lnTo>
                  <a:pt x="198333" y="0"/>
                </a:lnTo>
                <a:lnTo>
                  <a:pt x="207528" y="2373"/>
                </a:lnTo>
                <a:lnTo>
                  <a:pt x="212647" y="4339"/>
                </a:lnTo>
                <a:lnTo>
                  <a:pt x="216060" y="7555"/>
                </a:lnTo>
                <a:lnTo>
                  <a:pt x="218335" y="11603"/>
                </a:lnTo>
                <a:lnTo>
                  <a:pt x="226537" y="36340"/>
                </a:lnTo>
                <a:lnTo>
                  <a:pt x="229130" y="45081"/>
                </a:lnTo>
                <a:lnTo>
                  <a:pt x="234551" y="64954"/>
                </a:lnTo>
                <a:lnTo>
                  <a:pt x="236377" y="74634"/>
                </a:lnTo>
                <a:lnTo>
                  <a:pt x="237595" y="83946"/>
                </a:lnTo>
                <a:lnTo>
                  <a:pt x="238407" y="93011"/>
                </a:lnTo>
                <a:lnTo>
                  <a:pt x="237995" y="106674"/>
                </a:lnTo>
                <a:lnTo>
                  <a:pt x="236769" y="123403"/>
                </a:lnTo>
                <a:lnTo>
                  <a:pt x="234998" y="142176"/>
                </a:lnTo>
                <a:lnTo>
                  <a:pt x="233818" y="158501"/>
                </a:lnTo>
                <a:lnTo>
                  <a:pt x="233031" y="173194"/>
                </a:lnTo>
                <a:lnTo>
                  <a:pt x="232507" y="186800"/>
                </a:lnTo>
                <a:lnTo>
                  <a:pt x="233109" y="201585"/>
                </a:lnTo>
                <a:lnTo>
                  <a:pt x="234464" y="217157"/>
                </a:lnTo>
                <a:lnTo>
                  <a:pt x="236319" y="233253"/>
                </a:lnTo>
                <a:lnTo>
                  <a:pt x="238508" y="245889"/>
                </a:lnTo>
                <a:lnTo>
                  <a:pt x="240921" y="256218"/>
                </a:lnTo>
                <a:lnTo>
                  <a:pt x="243481" y="265009"/>
                </a:lnTo>
                <a:lnTo>
                  <a:pt x="246141" y="272775"/>
                </a:lnTo>
                <a:lnTo>
                  <a:pt x="248867" y="279857"/>
                </a:lnTo>
                <a:lnTo>
                  <a:pt x="251636" y="286483"/>
                </a:lnTo>
                <a:lnTo>
                  <a:pt x="254435" y="291853"/>
                </a:lnTo>
                <a:lnTo>
                  <a:pt x="260085" y="300360"/>
                </a:lnTo>
                <a:lnTo>
                  <a:pt x="268311" y="307316"/>
                </a:lnTo>
                <a:lnTo>
                  <a:pt x="277364" y="312630"/>
                </a:lnTo>
                <a:lnTo>
                  <a:pt x="284563" y="314992"/>
                </a:lnTo>
                <a:lnTo>
                  <a:pt x="287816" y="314669"/>
                </a:lnTo>
                <a:lnTo>
                  <a:pt x="290937" y="313501"/>
                </a:lnTo>
                <a:lnTo>
                  <a:pt x="302421" y="307307"/>
                </a:lnTo>
                <a:lnTo>
                  <a:pt x="311575" y="302148"/>
                </a:lnTo>
                <a:lnTo>
                  <a:pt x="318818" y="296681"/>
                </a:lnTo>
                <a:lnTo>
                  <a:pt x="325212" y="288536"/>
                </a:lnTo>
                <a:lnTo>
                  <a:pt x="328250" y="283697"/>
                </a:lnTo>
                <a:lnTo>
                  <a:pt x="331228" y="278566"/>
                </a:lnTo>
                <a:lnTo>
                  <a:pt x="337078" y="267784"/>
                </a:lnTo>
                <a:lnTo>
                  <a:pt x="340924" y="259385"/>
                </a:lnTo>
                <a:lnTo>
                  <a:pt x="350276" y="237352"/>
                </a:lnTo>
                <a:lnTo>
                  <a:pt x="355438" y="226714"/>
                </a:lnTo>
                <a:lnTo>
                  <a:pt x="360784" y="216765"/>
                </a:lnTo>
                <a:lnTo>
                  <a:pt x="385763" y="1797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65"/>
          <p:cNvSpPr/>
          <p:nvPr/>
        </p:nvSpPr>
        <p:spPr>
          <a:xfrm>
            <a:off x="5952325" y="1444975"/>
            <a:ext cx="214160" cy="389540"/>
          </a:xfrm>
          <a:custGeom>
            <a:avLst/>
            <a:gdLst/>
            <a:ahLst/>
            <a:cxnLst/>
            <a:rect l="0" t="0" r="0" b="0"/>
            <a:pathLst>
              <a:path w="214160" h="389540">
                <a:moveTo>
                  <a:pt x="179870" y="55212"/>
                </a:moveTo>
                <a:lnTo>
                  <a:pt x="179870" y="41560"/>
                </a:lnTo>
                <a:lnTo>
                  <a:pt x="178917" y="36585"/>
                </a:lnTo>
                <a:lnTo>
                  <a:pt x="175319" y="28519"/>
                </a:lnTo>
                <a:lnTo>
                  <a:pt x="170545" y="21758"/>
                </a:lnTo>
                <a:lnTo>
                  <a:pt x="167938" y="18622"/>
                </a:lnTo>
                <a:lnTo>
                  <a:pt x="164295" y="15579"/>
                </a:lnTo>
                <a:lnTo>
                  <a:pt x="159962" y="12597"/>
                </a:lnTo>
                <a:lnTo>
                  <a:pt x="155168" y="9657"/>
                </a:lnTo>
                <a:lnTo>
                  <a:pt x="150067" y="6745"/>
                </a:lnTo>
                <a:lnTo>
                  <a:pt x="139319" y="969"/>
                </a:lnTo>
                <a:lnTo>
                  <a:pt x="134738" y="0"/>
                </a:lnTo>
                <a:lnTo>
                  <a:pt x="130732" y="306"/>
                </a:lnTo>
                <a:lnTo>
                  <a:pt x="127108" y="1463"/>
                </a:lnTo>
                <a:lnTo>
                  <a:pt x="122789" y="2234"/>
                </a:lnTo>
                <a:lnTo>
                  <a:pt x="118003" y="2749"/>
                </a:lnTo>
                <a:lnTo>
                  <a:pt x="112907" y="3091"/>
                </a:lnTo>
                <a:lnTo>
                  <a:pt x="107605" y="4272"/>
                </a:lnTo>
                <a:lnTo>
                  <a:pt x="102166" y="6012"/>
                </a:lnTo>
                <a:lnTo>
                  <a:pt x="96635" y="8125"/>
                </a:lnTo>
                <a:lnTo>
                  <a:pt x="91995" y="11438"/>
                </a:lnTo>
                <a:lnTo>
                  <a:pt x="87949" y="15552"/>
                </a:lnTo>
                <a:lnTo>
                  <a:pt x="84299" y="20199"/>
                </a:lnTo>
                <a:lnTo>
                  <a:pt x="79961" y="24250"/>
                </a:lnTo>
                <a:lnTo>
                  <a:pt x="75164" y="27903"/>
                </a:lnTo>
                <a:lnTo>
                  <a:pt x="70060" y="31291"/>
                </a:lnTo>
                <a:lnTo>
                  <a:pt x="64753" y="35455"/>
                </a:lnTo>
                <a:lnTo>
                  <a:pt x="59311" y="40136"/>
                </a:lnTo>
                <a:lnTo>
                  <a:pt x="53777" y="45161"/>
                </a:lnTo>
                <a:lnTo>
                  <a:pt x="42549" y="55825"/>
                </a:lnTo>
                <a:lnTo>
                  <a:pt x="36887" y="61336"/>
                </a:lnTo>
                <a:lnTo>
                  <a:pt x="32161" y="67867"/>
                </a:lnTo>
                <a:lnTo>
                  <a:pt x="28057" y="75079"/>
                </a:lnTo>
                <a:lnTo>
                  <a:pt x="14627" y="102634"/>
                </a:lnTo>
                <a:lnTo>
                  <a:pt x="11605" y="109687"/>
                </a:lnTo>
                <a:lnTo>
                  <a:pt x="8638" y="117246"/>
                </a:lnTo>
                <a:lnTo>
                  <a:pt x="5708" y="125143"/>
                </a:lnTo>
                <a:lnTo>
                  <a:pt x="3754" y="132313"/>
                </a:lnTo>
                <a:lnTo>
                  <a:pt x="2452" y="138997"/>
                </a:lnTo>
                <a:lnTo>
                  <a:pt x="1584" y="145359"/>
                </a:lnTo>
                <a:lnTo>
                  <a:pt x="619" y="157507"/>
                </a:lnTo>
                <a:lnTo>
                  <a:pt x="190" y="169257"/>
                </a:lnTo>
                <a:lnTo>
                  <a:pt x="0" y="180829"/>
                </a:lnTo>
                <a:lnTo>
                  <a:pt x="901" y="185629"/>
                </a:lnTo>
                <a:lnTo>
                  <a:pt x="4443" y="193503"/>
                </a:lnTo>
                <a:lnTo>
                  <a:pt x="9192" y="200177"/>
                </a:lnTo>
                <a:lnTo>
                  <a:pt x="11792" y="203290"/>
                </a:lnTo>
                <a:lnTo>
                  <a:pt x="14478" y="205366"/>
                </a:lnTo>
                <a:lnTo>
                  <a:pt x="20002" y="207672"/>
                </a:lnTo>
                <a:lnTo>
                  <a:pt x="25632" y="208697"/>
                </a:lnTo>
                <a:lnTo>
                  <a:pt x="28467" y="208970"/>
                </a:lnTo>
                <a:lnTo>
                  <a:pt x="32262" y="208200"/>
                </a:lnTo>
                <a:lnTo>
                  <a:pt x="36697" y="206734"/>
                </a:lnTo>
                <a:lnTo>
                  <a:pt x="41559" y="204804"/>
                </a:lnTo>
                <a:lnTo>
                  <a:pt x="46705" y="202565"/>
                </a:lnTo>
                <a:lnTo>
                  <a:pt x="57503" y="197537"/>
                </a:lnTo>
                <a:lnTo>
                  <a:pt x="63049" y="193911"/>
                </a:lnTo>
                <a:lnTo>
                  <a:pt x="68652" y="189588"/>
                </a:lnTo>
                <a:lnTo>
                  <a:pt x="74292" y="184801"/>
                </a:lnTo>
                <a:lnTo>
                  <a:pt x="80910" y="177800"/>
                </a:lnTo>
                <a:lnTo>
                  <a:pt x="88179" y="169322"/>
                </a:lnTo>
                <a:lnTo>
                  <a:pt x="95882" y="159860"/>
                </a:lnTo>
                <a:lnTo>
                  <a:pt x="102923" y="151648"/>
                </a:lnTo>
                <a:lnTo>
                  <a:pt x="109522" y="144268"/>
                </a:lnTo>
                <a:lnTo>
                  <a:pt x="115826" y="137442"/>
                </a:lnTo>
                <a:lnTo>
                  <a:pt x="122887" y="128130"/>
                </a:lnTo>
                <a:lnTo>
                  <a:pt x="130451" y="117159"/>
                </a:lnTo>
                <a:lnTo>
                  <a:pt x="138352" y="105083"/>
                </a:lnTo>
                <a:lnTo>
                  <a:pt x="144571" y="94174"/>
                </a:lnTo>
                <a:lnTo>
                  <a:pt x="149669" y="84044"/>
                </a:lnTo>
                <a:lnTo>
                  <a:pt x="157875" y="66121"/>
                </a:lnTo>
                <a:lnTo>
                  <a:pt x="164696" y="51806"/>
                </a:lnTo>
                <a:lnTo>
                  <a:pt x="166897" y="43416"/>
                </a:lnTo>
                <a:lnTo>
                  <a:pt x="168363" y="34013"/>
                </a:lnTo>
                <a:lnTo>
                  <a:pt x="169993" y="16263"/>
                </a:lnTo>
                <a:lnTo>
                  <a:pt x="170911" y="2820"/>
                </a:lnTo>
                <a:lnTo>
                  <a:pt x="171039" y="2186"/>
                </a:lnTo>
                <a:lnTo>
                  <a:pt x="171126" y="2717"/>
                </a:lnTo>
                <a:lnTo>
                  <a:pt x="171246" y="67174"/>
                </a:lnTo>
                <a:lnTo>
                  <a:pt x="172216" y="88905"/>
                </a:lnTo>
                <a:lnTo>
                  <a:pt x="173815" y="106249"/>
                </a:lnTo>
                <a:lnTo>
                  <a:pt x="187775" y="213778"/>
                </a:lnTo>
                <a:lnTo>
                  <a:pt x="190855" y="240932"/>
                </a:lnTo>
                <a:lnTo>
                  <a:pt x="192908" y="261893"/>
                </a:lnTo>
                <a:lnTo>
                  <a:pt x="194277" y="278725"/>
                </a:lnTo>
                <a:lnTo>
                  <a:pt x="196142" y="291850"/>
                </a:lnTo>
                <a:lnTo>
                  <a:pt x="198338" y="302506"/>
                </a:lnTo>
                <a:lnTo>
                  <a:pt x="208706" y="342397"/>
                </a:lnTo>
                <a:lnTo>
                  <a:pt x="210524" y="351444"/>
                </a:lnTo>
                <a:lnTo>
                  <a:pt x="211736" y="359380"/>
                </a:lnTo>
                <a:lnTo>
                  <a:pt x="212544" y="366576"/>
                </a:lnTo>
                <a:lnTo>
                  <a:pt x="213442" y="377111"/>
                </a:lnTo>
                <a:lnTo>
                  <a:pt x="214159" y="3895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66"/>
          <p:cNvSpPr/>
          <p:nvPr/>
        </p:nvSpPr>
        <p:spPr>
          <a:xfrm>
            <a:off x="6252391" y="1423035"/>
            <a:ext cx="142413" cy="333747"/>
          </a:xfrm>
          <a:custGeom>
            <a:avLst/>
            <a:gdLst/>
            <a:ahLst/>
            <a:cxnLst/>
            <a:rect l="0" t="0" r="0" b="0"/>
            <a:pathLst>
              <a:path w="142413" h="333747">
                <a:moveTo>
                  <a:pt x="59826" y="25717"/>
                </a:moveTo>
                <a:lnTo>
                  <a:pt x="55275" y="34819"/>
                </a:lnTo>
                <a:lnTo>
                  <a:pt x="53934" y="40357"/>
                </a:lnTo>
                <a:lnTo>
                  <a:pt x="53041" y="46907"/>
                </a:lnTo>
                <a:lnTo>
                  <a:pt x="52445" y="54131"/>
                </a:lnTo>
                <a:lnTo>
                  <a:pt x="50143" y="61805"/>
                </a:lnTo>
                <a:lnTo>
                  <a:pt x="46703" y="69778"/>
                </a:lnTo>
                <a:lnTo>
                  <a:pt x="42505" y="77951"/>
                </a:lnTo>
                <a:lnTo>
                  <a:pt x="38754" y="87210"/>
                </a:lnTo>
                <a:lnTo>
                  <a:pt x="35300" y="97192"/>
                </a:lnTo>
                <a:lnTo>
                  <a:pt x="32045" y="107657"/>
                </a:lnTo>
                <a:lnTo>
                  <a:pt x="23349" y="139605"/>
                </a:lnTo>
                <a:lnTo>
                  <a:pt x="14087" y="174441"/>
                </a:lnTo>
                <a:lnTo>
                  <a:pt x="6795" y="199449"/>
                </a:lnTo>
                <a:lnTo>
                  <a:pt x="4470" y="210118"/>
                </a:lnTo>
                <a:lnTo>
                  <a:pt x="2919" y="220089"/>
                </a:lnTo>
                <a:lnTo>
                  <a:pt x="1886" y="229593"/>
                </a:lnTo>
                <a:lnTo>
                  <a:pt x="1197" y="238787"/>
                </a:lnTo>
                <a:lnTo>
                  <a:pt x="737" y="247774"/>
                </a:lnTo>
                <a:lnTo>
                  <a:pt x="227" y="264426"/>
                </a:lnTo>
                <a:lnTo>
                  <a:pt x="0" y="278178"/>
                </a:lnTo>
                <a:lnTo>
                  <a:pt x="892" y="285464"/>
                </a:lnTo>
                <a:lnTo>
                  <a:pt x="2440" y="293179"/>
                </a:lnTo>
                <a:lnTo>
                  <a:pt x="4423" y="301180"/>
                </a:lnTo>
                <a:lnTo>
                  <a:pt x="6699" y="307467"/>
                </a:lnTo>
                <a:lnTo>
                  <a:pt x="9167" y="312610"/>
                </a:lnTo>
                <a:lnTo>
                  <a:pt x="11766" y="316992"/>
                </a:lnTo>
                <a:lnTo>
                  <a:pt x="15404" y="320865"/>
                </a:lnTo>
                <a:lnTo>
                  <a:pt x="19734" y="324400"/>
                </a:lnTo>
                <a:lnTo>
                  <a:pt x="24525" y="327709"/>
                </a:lnTo>
                <a:lnTo>
                  <a:pt x="28672" y="329915"/>
                </a:lnTo>
                <a:lnTo>
                  <a:pt x="32389" y="331386"/>
                </a:lnTo>
                <a:lnTo>
                  <a:pt x="35820" y="332366"/>
                </a:lnTo>
                <a:lnTo>
                  <a:pt x="40012" y="333020"/>
                </a:lnTo>
                <a:lnTo>
                  <a:pt x="44712" y="333456"/>
                </a:lnTo>
                <a:lnTo>
                  <a:pt x="49750" y="333746"/>
                </a:lnTo>
                <a:lnTo>
                  <a:pt x="54061" y="332987"/>
                </a:lnTo>
                <a:lnTo>
                  <a:pt x="57888" y="331529"/>
                </a:lnTo>
                <a:lnTo>
                  <a:pt x="61391" y="329604"/>
                </a:lnTo>
                <a:lnTo>
                  <a:pt x="75424" y="322344"/>
                </a:lnTo>
                <a:lnTo>
                  <a:pt x="80702" y="318718"/>
                </a:lnTo>
                <a:lnTo>
                  <a:pt x="86126" y="314396"/>
                </a:lnTo>
                <a:lnTo>
                  <a:pt x="91647" y="309610"/>
                </a:lnTo>
                <a:lnTo>
                  <a:pt x="96280" y="304514"/>
                </a:lnTo>
                <a:lnTo>
                  <a:pt x="100321" y="299212"/>
                </a:lnTo>
                <a:lnTo>
                  <a:pt x="103968" y="293772"/>
                </a:lnTo>
                <a:lnTo>
                  <a:pt x="108304" y="284430"/>
                </a:lnTo>
                <a:lnTo>
                  <a:pt x="113100" y="272488"/>
                </a:lnTo>
                <a:lnTo>
                  <a:pt x="123508" y="243978"/>
                </a:lnTo>
                <a:lnTo>
                  <a:pt x="134484" y="212257"/>
                </a:lnTo>
                <a:lnTo>
                  <a:pt x="138173" y="197702"/>
                </a:lnTo>
                <a:lnTo>
                  <a:pt x="140633" y="184189"/>
                </a:lnTo>
                <a:lnTo>
                  <a:pt x="142272" y="171370"/>
                </a:lnTo>
                <a:lnTo>
                  <a:pt x="142412" y="159966"/>
                </a:lnTo>
                <a:lnTo>
                  <a:pt x="141553" y="149507"/>
                </a:lnTo>
                <a:lnTo>
                  <a:pt x="140028" y="139676"/>
                </a:lnTo>
                <a:lnTo>
                  <a:pt x="135795" y="116053"/>
                </a:lnTo>
                <a:lnTo>
                  <a:pt x="133331" y="103086"/>
                </a:lnTo>
                <a:lnTo>
                  <a:pt x="130737" y="91584"/>
                </a:lnTo>
                <a:lnTo>
                  <a:pt x="128055" y="81058"/>
                </a:lnTo>
                <a:lnTo>
                  <a:pt x="125314" y="71184"/>
                </a:lnTo>
                <a:lnTo>
                  <a:pt x="121583" y="61743"/>
                </a:lnTo>
                <a:lnTo>
                  <a:pt x="117189" y="52592"/>
                </a:lnTo>
                <a:lnTo>
                  <a:pt x="112356" y="43634"/>
                </a:lnTo>
                <a:lnTo>
                  <a:pt x="107228" y="35756"/>
                </a:lnTo>
                <a:lnTo>
                  <a:pt x="101905" y="28600"/>
                </a:lnTo>
                <a:lnTo>
                  <a:pt x="96452" y="21924"/>
                </a:lnTo>
                <a:lnTo>
                  <a:pt x="91863" y="16521"/>
                </a:lnTo>
                <a:lnTo>
                  <a:pt x="87851" y="11966"/>
                </a:lnTo>
                <a:lnTo>
                  <a:pt x="769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67"/>
          <p:cNvSpPr/>
          <p:nvPr/>
        </p:nvSpPr>
        <p:spPr>
          <a:xfrm>
            <a:off x="6509384" y="1560194"/>
            <a:ext cx="300039" cy="17147"/>
          </a:xfrm>
          <a:custGeom>
            <a:avLst/>
            <a:gdLst/>
            <a:ahLst/>
            <a:cxnLst/>
            <a:rect l="0" t="0" r="0" b="0"/>
            <a:pathLst>
              <a:path w="300039" h="17147">
                <a:moveTo>
                  <a:pt x="0" y="17146"/>
                </a:moveTo>
                <a:lnTo>
                  <a:pt x="22755" y="17146"/>
                </a:lnTo>
                <a:lnTo>
                  <a:pt x="32315" y="16193"/>
                </a:lnTo>
                <a:lnTo>
                  <a:pt x="41546" y="14606"/>
                </a:lnTo>
                <a:lnTo>
                  <a:pt x="50558" y="12595"/>
                </a:lnTo>
                <a:lnTo>
                  <a:pt x="59422" y="11254"/>
                </a:lnTo>
                <a:lnTo>
                  <a:pt x="68190" y="10361"/>
                </a:lnTo>
                <a:lnTo>
                  <a:pt x="76893" y="9765"/>
                </a:lnTo>
                <a:lnTo>
                  <a:pt x="88410" y="9367"/>
                </a:lnTo>
                <a:lnTo>
                  <a:pt x="116446" y="8926"/>
                </a:lnTo>
                <a:lnTo>
                  <a:pt x="130019" y="7856"/>
                </a:lnTo>
                <a:lnTo>
                  <a:pt x="142877" y="6190"/>
                </a:lnTo>
                <a:lnTo>
                  <a:pt x="155259" y="4127"/>
                </a:lnTo>
                <a:lnTo>
                  <a:pt x="173991" y="2751"/>
                </a:lnTo>
                <a:lnTo>
                  <a:pt x="196957" y="1834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68"/>
          <p:cNvSpPr/>
          <p:nvPr/>
        </p:nvSpPr>
        <p:spPr>
          <a:xfrm>
            <a:off x="6595109" y="1474469"/>
            <a:ext cx="120017" cy="265749"/>
          </a:xfrm>
          <a:custGeom>
            <a:avLst/>
            <a:gdLst/>
            <a:ahLst/>
            <a:cxnLst/>
            <a:rect l="0" t="0" r="0" b="0"/>
            <a:pathLst>
              <a:path w="120017" h="265749">
                <a:moveTo>
                  <a:pt x="0" y="0"/>
                </a:moveTo>
                <a:lnTo>
                  <a:pt x="4551" y="13653"/>
                </a:lnTo>
                <a:lnTo>
                  <a:pt x="9702" y="26247"/>
                </a:lnTo>
                <a:lnTo>
                  <a:pt x="25585" y="63101"/>
                </a:lnTo>
                <a:lnTo>
                  <a:pt x="33249" y="82072"/>
                </a:lnTo>
                <a:lnTo>
                  <a:pt x="65210" y="166419"/>
                </a:lnTo>
                <a:lnTo>
                  <a:pt x="70143" y="178573"/>
                </a:lnTo>
                <a:lnTo>
                  <a:pt x="74385" y="188582"/>
                </a:lnTo>
                <a:lnTo>
                  <a:pt x="120016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69"/>
          <p:cNvSpPr/>
          <p:nvPr/>
        </p:nvSpPr>
        <p:spPr>
          <a:xfrm>
            <a:off x="6904652" y="1382555"/>
            <a:ext cx="239099" cy="400526"/>
          </a:xfrm>
          <a:custGeom>
            <a:avLst/>
            <a:gdLst/>
            <a:ahLst/>
            <a:cxnLst/>
            <a:rect l="0" t="0" r="0" b="0"/>
            <a:pathLst>
              <a:path w="239099" h="400526">
                <a:moveTo>
                  <a:pt x="170517" y="14762"/>
                </a:moveTo>
                <a:lnTo>
                  <a:pt x="161416" y="5660"/>
                </a:lnTo>
                <a:lnTo>
                  <a:pt x="157782" y="2979"/>
                </a:lnTo>
                <a:lnTo>
                  <a:pt x="151205" y="0"/>
                </a:lnTo>
                <a:lnTo>
                  <a:pt x="147165" y="158"/>
                </a:lnTo>
                <a:lnTo>
                  <a:pt x="142567" y="1216"/>
                </a:lnTo>
                <a:lnTo>
                  <a:pt x="137596" y="2874"/>
                </a:lnTo>
                <a:lnTo>
                  <a:pt x="129520" y="6837"/>
                </a:lnTo>
                <a:lnTo>
                  <a:pt x="119374" y="12336"/>
                </a:lnTo>
                <a:lnTo>
                  <a:pt x="107847" y="18860"/>
                </a:lnTo>
                <a:lnTo>
                  <a:pt x="98257" y="25114"/>
                </a:lnTo>
                <a:lnTo>
                  <a:pt x="89959" y="31188"/>
                </a:lnTo>
                <a:lnTo>
                  <a:pt x="82522" y="37143"/>
                </a:lnTo>
                <a:lnTo>
                  <a:pt x="75659" y="43018"/>
                </a:lnTo>
                <a:lnTo>
                  <a:pt x="69178" y="48839"/>
                </a:lnTo>
                <a:lnTo>
                  <a:pt x="62953" y="54625"/>
                </a:lnTo>
                <a:lnTo>
                  <a:pt x="40539" y="76421"/>
                </a:lnTo>
                <a:lnTo>
                  <a:pt x="34336" y="84443"/>
                </a:lnTo>
                <a:lnTo>
                  <a:pt x="29247" y="92648"/>
                </a:lnTo>
                <a:lnTo>
                  <a:pt x="24902" y="100976"/>
                </a:lnTo>
                <a:lnTo>
                  <a:pt x="20101" y="112243"/>
                </a:lnTo>
                <a:lnTo>
                  <a:pt x="14995" y="125470"/>
                </a:lnTo>
                <a:lnTo>
                  <a:pt x="9686" y="140002"/>
                </a:lnTo>
                <a:lnTo>
                  <a:pt x="6146" y="151595"/>
                </a:lnTo>
                <a:lnTo>
                  <a:pt x="3787" y="161229"/>
                </a:lnTo>
                <a:lnTo>
                  <a:pt x="2214" y="169557"/>
                </a:lnTo>
                <a:lnTo>
                  <a:pt x="466" y="181350"/>
                </a:lnTo>
                <a:lnTo>
                  <a:pt x="0" y="185828"/>
                </a:lnTo>
                <a:lnTo>
                  <a:pt x="1594" y="188814"/>
                </a:lnTo>
                <a:lnTo>
                  <a:pt x="4562" y="190804"/>
                </a:lnTo>
                <a:lnTo>
                  <a:pt x="11987" y="193015"/>
                </a:lnTo>
                <a:lnTo>
                  <a:pt x="18462" y="193998"/>
                </a:lnTo>
                <a:lnTo>
                  <a:pt x="22475" y="194260"/>
                </a:lnTo>
                <a:lnTo>
                  <a:pt x="27055" y="194435"/>
                </a:lnTo>
                <a:lnTo>
                  <a:pt x="32013" y="194552"/>
                </a:lnTo>
                <a:lnTo>
                  <a:pt x="37224" y="193677"/>
                </a:lnTo>
                <a:lnTo>
                  <a:pt x="42603" y="192141"/>
                </a:lnTo>
                <a:lnTo>
                  <a:pt x="54611" y="187895"/>
                </a:lnTo>
                <a:lnTo>
                  <a:pt x="69474" y="182832"/>
                </a:lnTo>
                <a:lnTo>
                  <a:pt x="77438" y="179197"/>
                </a:lnTo>
                <a:lnTo>
                  <a:pt x="85605" y="174867"/>
                </a:lnTo>
                <a:lnTo>
                  <a:pt x="93906" y="170076"/>
                </a:lnTo>
                <a:lnTo>
                  <a:pt x="100394" y="165930"/>
                </a:lnTo>
                <a:lnTo>
                  <a:pt x="105671" y="162213"/>
                </a:lnTo>
                <a:lnTo>
                  <a:pt x="110141" y="158783"/>
                </a:lnTo>
                <a:lnTo>
                  <a:pt x="115027" y="154591"/>
                </a:lnTo>
                <a:lnTo>
                  <a:pt x="120188" y="149891"/>
                </a:lnTo>
                <a:lnTo>
                  <a:pt x="131957" y="138637"/>
                </a:lnTo>
                <a:lnTo>
                  <a:pt x="146712" y="124110"/>
                </a:lnTo>
                <a:lnTo>
                  <a:pt x="151790" y="117188"/>
                </a:lnTo>
                <a:lnTo>
                  <a:pt x="155175" y="110669"/>
                </a:lnTo>
                <a:lnTo>
                  <a:pt x="159888" y="99297"/>
                </a:lnTo>
                <a:lnTo>
                  <a:pt x="165159" y="91068"/>
                </a:lnTo>
                <a:lnTo>
                  <a:pt x="165992" y="87540"/>
                </a:lnTo>
                <a:lnTo>
                  <a:pt x="165596" y="84236"/>
                </a:lnTo>
                <a:lnTo>
                  <a:pt x="163567" y="78024"/>
                </a:lnTo>
                <a:lnTo>
                  <a:pt x="162666" y="72089"/>
                </a:lnTo>
                <a:lnTo>
                  <a:pt x="164805" y="81516"/>
                </a:lnTo>
                <a:lnTo>
                  <a:pt x="166710" y="90697"/>
                </a:lnTo>
                <a:lnTo>
                  <a:pt x="167979" y="98723"/>
                </a:lnTo>
                <a:lnTo>
                  <a:pt x="168825" y="105978"/>
                </a:lnTo>
                <a:lnTo>
                  <a:pt x="169389" y="112720"/>
                </a:lnTo>
                <a:lnTo>
                  <a:pt x="171671" y="125788"/>
                </a:lnTo>
                <a:lnTo>
                  <a:pt x="186479" y="200735"/>
                </a:lnTo>
                <a:lnTo>
                  <a:pt x="189732" y="218754"/>
                </a:lnTo>
                <a:lnTo>
                  <a:pt x="198425" y="261635"/>
                </a:lnTo>
                <a:lnTo>
                  <a:pt x="211489" y="321272"/>
                </a:lnTo>
                <a:lnTo>
                  <a:pt x="214977" y="336260"/>
                </a:lnTo>
                <a:lnTo>
                  <a:pt x="219207" y="349109"/>
                </a:lnTo>
                <a:lnTo>
                  <a:pt x="223933" y="360532"/>
                </a:lnTo>
                <a:lnTo>
                  <a:pt x="228987" y="371005"/>
                </a:lnTo>
                <a:lnTo>
                  <a:pt x="232358" y="378940"/>
                </a:lnTo>
                <a:lnTo>
                  <a:pt x="234604" y="385183"/>
                </a:lnTo>
                <a:lnTo>
                  <a:pt x="239098" y="4005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70"/>
          <p:cNvSpPr/>
          <p:nvPr/>
        </p:nvSpPr>
        <p:spPr>
          <a:xfrm>
            <a:off x="7231316" y="1363380"/>
            <a:ext cx="142348" cy="366913"/>
          </a:xfrm>
          <a:custGeom>
            <a:avLst/>
            <a:gdLst/>
            <a:ahLst/>
            <a:cxnLst/>
            <a:rect l="0" t="0" r="0" b="0"/>
            <a:pathLst>
              <a:path w="142348" h="366913">
                <a:moveTo>
                  <a:pt x="126746" y="8220"/>
                </a:moveTo>
                <a:lnTo>
                  <a:pt x="131297" y="3669"/>
                </a:lnTo>
                <a:lnTo>
                  <a:pt x="133591" y="2328"/>
                </a:lnTo>
                <a:lnTo>
                  <a:pt x="136072" y="1434"/>
                </a:lnTo>
                <a:lnTo>
                  <a:pt x="142347" y="0"/>
                </a:lnTo>
                <a:lnTo>
                  <a:pt x="141909" y="835"/>
                </a:lnTo>
                <a:lnTo>
                  <a:pt x="138882" y="4302"/>
                </a:lnTo>
                <a:lnTo>
                  <a:pt x="135790" y="6561"/>
                </a:lnTo>
                <a:lnTo>
                  <a:pt x="131822" y="9019"/>
                </a:lnTo>
                <a:lnTo>
                  <a:pt x="127273" y="11610"/>
                </a:lnTo>
                <a:lnTo>
                  <a:pt x="121383" y="15242"/>
                </a:lnTo>
                <a:lnTo>
                  <a:pt x="107217" y="24358"/>
                </a:lnTo>
                <a:lnTo>
                  <a:pt x="99439" y="28504"/>
                </a:lnTo>
                <a:lnTo>
                  <a:pt x="91396" y="32220"/>
                </a:lnTo>
                <a:lnTo>
                  <a:pt x="83177" y="35650"/>
                </a:lnTo>
                <a:lnTo>
                  <a:pt x="72935" y="40794"/>
                </a:lnTo>
                <a:lnTo>
                  <a:pt x="61345" y="47081"/>
                </a:lnTo>
                <a:lnTo>
                  <a:pt x="48855" y="54130"/>
                </a:lnTo>
                <a:lnTo>
                  <a:pt x="39576" y="60734"/>
                </a:lnTo>
                <a:lnTo>
                  <a:pt x="32438" y="67041"/>
                </a:lnTo>
                <a:lnTo>
                  <a:pt x="17840" y="82481"/>
                </a:lnTo>
                <a:lnTo>
                  <a:pt x="4374" y="96231"/>
                </a:lnTo>
                <a:lnTo>
                  <a:pt x="2302" y="99279"/>
                </a:lnTo>
                <a:lnTo>
                  <a:pt x="0" y="105205"/>
                </a:lnTo>
                <a:lnTo>
                  <a:pt x="339" y="109072"/>
                </a:lnTo>
                <a:lnTo>
                  <a:pt x="3255" y="118448"/>
                </a:lnTo>
                <a:lnTo>
                  <a:pt x="5367" y="122663"/>
                </a:lnTo>
                <a:lnTo>
                  <a:pt x="7726" y="126425"/>
                </a:lnTo>
                <a:lnTo>
                  <a:pt x="10252" y="129886"/>
                </a:lnTo>
                <a:lnTo>
                  <a:pt x="13841" y="133145"/>
                </a:lnTo>
                <a:lnTo>
                  <a:pt x="18139" y="136271"/>
                </a:lnTo>
                <a:lnTo>
                  <a:pt x="22909" y="139307"/>
                </a:lnTo>
                <a:lnTo>
                  <a:pt x="27994" y="143236"/>
                </a:lnTo>
                <a:lnTo>
                  <a:pt x="33289" y="147761"/>
                </a:lnTo>
                <a:lnTo>
                  <a:pt x="38723" y="152682"/>
                </a:lnTo>
                <a:lnTo>
                  <a:pt x="49843" y="163230"/>
                </a:lnTo>
                <a:lnTo>
                  <a:pt x="55474" y="168710"/>
                </a:lnTo>
                <a:lnTo>
                  <a:pt x="61135" y="173316"/>
                </a:lnTo>
                <a:lnTo>
                  <a:pt x="66812" y="177339"/>
                </a:lnTo>
                <a:lnTo>
                  <a:pt x="86445" y="190091"/>
                </a:lnTo>
                <a:lnTo>
                  <a:pt x="94163" y="195190"/>
                </a:lnTo>
                <a:lnTo>
                  <a:pt x="100262" y="200494"/>
                </a:lnTo>
                <a:lnTo>
                  <a:pt x="105280" y="205935"/>
                </a:lnTo>
                <a:lnTo>
                  <a:pt x="109578" y="211467"/>
                </a:lnTo>
                <a:lnTo>
                  <a:pt x="113396" y="218013"/>
                </a:lnTo>
                <a:lnTo>
                  <a:pt x="116893" y="225234"/>
                </a:lnTo>
                <a:lnTo>
                  <a:pt x="120178" y="232906"/>
                </a:lnTo>
                <a:lnTo>
                  <a:pt x="122367" y="239926"/>
                </a:lnTo>
                <a:lnTo>
                  <a:pt x="123827" y="246510"/>
                </a:lnTo>
                <a:lnTo>
                  <a:pt x="124800" y="252805"/>
                </a:lnTo>
                <a:lnTo>
                  <a:pt x="125449" y="258907"/>
                </a:lnTo>
                <a:lnTo>
                  <a:pt x="125881" y="264879"/>
                </a:lnTo>
                <a:lnTo>
                  <a:pt x="126169" y="270766"/>
                </a:lnTo>
                <a:lnTo>
                  <a:pt x="126489" y="282387"/>
                </a:lnTo>
                <a:lnTo>
                  <a:pt x="126575" y="288153"/>
                </a:lnTo>
                <a:lnTo>
                  <a:pt x="125679" y="292949"/>
                </a:lnTo>
                <a:lnTo>
                  <a:pt x="122145" y="300819"/>
                </a:lnTo>
                <a:lnTo>
                  <a:pt x="118916" y="305203"/>
                </a:lnTo>
                <a:lnTo>
                  <a:pt x="114858" y="310031"/>
                </a:lnTo>
                <a:lnTo>
                  <a:pt x="110249" y="315155"/>
                </a:lnTo>
                <a:lnTo>
                  <a:pt x="106222" y="320475"/>
                </a:lnTo>
                <a:lnTo>
                  <a:pt x="102586" y="325928"/>
                </a:lnTo>
                <a:lnTo>
                  <a:pt x="99210" y="331468"/>
                </a:lnTo>
                <a:lnTo>
                  <a:pt x="96006" y="336113"/>
                </a:lnTo>
                <a:lnTo>
                  <a:pt x="92918" y="340163"/>
                </a:lnTo>
                <a:lnTo>
                  <a:pt x="89906" y="343815"/>
                </a:lnTo>
                <a:lnTo>
                  <a:pt x="85993" y="347202"/>
                </a:lnTo>
                <a:lnTo>
                  <a:pt x="81481" y="350413"/>
                </a:lnTo>
                <a:lnTo>
                  <a:pt x="76566" y="353506"/>
                </a:lnTo>
                <a:lnTo>
                  <a:pt x="72338" y="355568"/>
                </a:lnTo>
                <a:lnTo>
                  <a:pt x="68567" y="356943"/>
                </a:lnTo>
                <a:lnTo>
                  <a:pt x="65100" y="357859"/>
                </a:lnTo>
                <a:lnTo>
                  <a:pt x="60883" y="359422"/>
                </a:lnTo>
                <a:lnTo>
                  <a:pt x="56168" y="361418"/>
                </a:lnTo>
                <a:lnTo>
                  <a:pt x="51120" y="363700"/>
                </a:lnTo>
                <a:lnTo>
                  <a:pt x="46800" y="365221"/>
                </a:lnTo>
                <a:lnTo>
                  <a:pt x="42969" y="366236"/>
                </a:lnTo>
                <a:lnTo>
                  <a:pt x="39462" y="366912"/>
                </a:lnTo>
                <a:lnTo>
                  <a:pt x="36172" y="366410"/>
                </a:lnTo>
                <a:lnTo>
                  <a:pt x="33025" y="365123"/>
                </a:lnTo>
                <a:lnTo>
                  <a:pt x="15303" y="3596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71"/>
          <p:cNvSpPr/>
          <p:nvPr/>
        </p:nvSpPr>
        <p:spPr>
          <a:xfrm>
            <a:off x="7400925" y="1603057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8573"/>
                </a:moveTo>
                <a:lnTo>
                  <a:pt x="81443" y="8573"/>
                </a:lnTo>
                <a:lnTo>
                  <a:pt x="91442" y="7620"/>
                </a:lnTo>
                <a:lnTo>
                  <a:pt x="100966" y="6033"/>
                </a:lnTo>
                <a:lnTo>
                  <a:pt x="110173" y="4022"/>
                </a:lnTo>
                <a:lnTo>
                  <a:pt x="120122" y="2681"/>
                </a:lnTo>
                <a:lnTo>
                  <a:pt x="130564" y="1787"/>
                </a:lnTo>
                <a:lnTo>
                  <a:pt x="141335" y="1192"/>
                </a:lnTo>
                <a:lnTo>
                  <a:pt x="168543" y="53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72"/>
          <p:cNvSpPr/>
          <p:nvPr/>
        </p:nvSpPr>
        <p:spPr>
          <a:xfrm>
            <a:off x="7513911" y="1500187"/>
            <a:ext cx="49892" cy="240031"/>
          </a:xfrm>
          <a:custGeom>
            <a:avLst/>
            <a:gdLst/>
            <a:ahLst/>
            <a:cxnLst/>
            <a:rect l="0" t="0" r="0" b="0"/>
            <a:pathLst>
              <a:path w="49892" h="240031">
                <a:moveTo>
                  <a:pt x="15601" y="0"/>
                </a:moveTo>
                <a:lnTo>
                  <a:pt x="3669" y="23863"/>
                </a:lnTo>
                <a:lnTo>
                  <a:pt x="1932" y="28291"/>
                </a:lnTo>
                <a:lnTo>
                  <a:pt x="773" y="32196"/>
                </a:lnTo>
                <a:lnTo>
                  <a:pt x="0" y="35751"/>
                </a:lnTo>
                <a:lnTo>
                  <a:pt x="438" y="41932"/>
                </a:lnTo>
                <a:lnTo>
                  <a:pt x="1682" y="49862"/>
                </a:lnTo>
                <a:lnTo>
                  <a:pt x="3465" y="58959"/>
                </a:lnTo>
                <a:lnTo>
                  <a:pt x="5605" y="74548"/>
                </a:lnTo>
                <a:lnTo>
                  <a:pt x="10524" y="117270"/>
                </a:lnTo>
                <a:lnTo>
                  <a:pt x="13169" y="134378"/>
                </a:lnTo>
                <a:lnTo>
                  <a:pt x="15885" y="147687"/>
                </a:lnTo>
                <a:lnTo>
                  <a:pt x="18648" y="158466"/>
                </a:lnTo>
                <a:lnTo>
                  <a:pt x="20490" y="167556"/>
                </a:lnTo>
                <a:lnTo>
                  <a:pt x="21718" y="175522"/>
                </a:lnTo>
                <a:lnTo>
                  <a:pt x="22536" y="182737"/>
                </a:lnTo>
                <a:lnTo>
                  <a:pt x="24035" y="189452"/>
                </a:lnTo>
                <a:lnTo>
                  <a:pt x="25986" y="195834"/>
                </a:lnTo>
                <a:lnTo>
                  <a:pt x="28240" y="201993"/>
                </a:lnTo>
                <a:lnTo>
                  <a:pt x="29742" y="207052"/>
                </a:lnTo>
                <a:lnTo>
                  <a:pt x="30743" y="211377"/>
                </a:lnTo>
                <a:lnTo>
                  <a:pt x="31411" y="215213"/>
                </a:lnTo>
                <a:lnTo>
                  <a:pt x="32808" y="218723"/>
                </a:lnTo>
                <a:lnTo>
                  <a:pt x="34693" y="222016"/>
                </a:lnTo>
                <a:lnTo>
                  <a:pt x="36901" y="225163"/>
                </a:lnTo>
                <a:lnTo>
                  <a:pt x="39327" y="228214"/>
                </a:lnTo>
                <a:lnTo>
                  <a:pt x="41896" y="231200"/>
                </a:lnTo>
                <a:lnTo>
                  <a:pt x="49891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73"/>
          <p:cNvSpPr/>
          <p:nvPr/>
        </p:nvSpPr>
        <p:spPr>
          <a:xfrm>
            <a:off x="7693059" y="1452386"/>
            <a:ext cx="185719" cy="294706"/>
          </a:xfrm>
          <a:custGeom>
            <a:avLst/>
            <a:gdLst/>
            <a:ahLst/>
            <a:cxnLst/>
            <a:rect l="0" t="0" r="0" b="0"/>
            <a:pathLst>
              <a:path w="185719" h="294706">
                <a:moveTo>
                  <a:pt x="85056" y="4939"/>
                </a:moveTo>
                <a:lnTo>
                  <a:pt x="75954" y="388"/>
                </a:lnTo>
                <a:lnTo>
                  <a:pt x="72320" y="0"/>
                </a:lnTo>
                <a:lnTo>
                  <a:pt x="68946" y="694"/>
                </a:lnTo>
                <a:lnTo>
                  <a:pt x="65744" y="2109"/>
                </a:lnTo>
                <a:lnTo>
                  <a:pt x="62655" y="4004"/>
                </a:lnTo>
                <a:lnTo>
                  <a:pt x="59645" y="6221"/>
                </a:lnTo>
                <a:lnTo>
                  <a:pt x="56685" y="8651"/>
                </a:lnTo>
                <a:lnTo>
                  <a:pt x="51855" y="13128"/>
                </a:lnTo>
                <a:lnTo>
                  <a:pt x="38868" y="25723"/>
                </a:lnTo>
                <a:lnTo>
                  <a:pt x="32356" y="34035"/>
                </a:lnTo>
                <a:lnTo>
                  <a:pt x="26110" y="43386"/>
                </a:lnTo>
                <a:lnTo>
                  <a:pt x="20041" y="53430"/>
                </a:lnTo>
                <a:lnTo>
                  <a:pt x="15043" y="62031"/>
                </a:lnTo>
                <a:lnTo>
                  <a:pt x="6949" y="76668"/>
                </a:lnTo>
                <a:lnTo>
                  <a:pt x="4409" y="83238"/>
                </a:lnTo>
                <a:lnTo>
                  <a:pt x="2716" y="89523"/>
                </a:lnTo>
                <a:lnTo>
                  <a:pt x="1588" y="95618"/>
                </a:lnTo>
                <a:lnTo>
                  <a:pt x="835" y="100634"/>
                </a:lnTo>
                <a:lnTo>
                  <a:pt x="0" y="108747"/>
                </a:lnTo>
                <a:lnTo>
                  <a:pt x="729" y="113197"/>
                </a:lnTo>
                <a:lnTo>
                  <a:pt x="2168" y="118068"/>
                </a:lnTo>
                <a:lnTo>
                  <a:pt x="4079" y="123221"/>
                </a:lnTo>
                <a:lnTo>
                  <a:pt x="8744" y="131486"/>
                </a:lnTo>
                <a:lnTo>
                  <a:pt x="11321" y="135023"/>
                </a:lnTo>
                <a:lnTo>
                  <a:pt x="14944" y="139287"/>
                </a:lnTo>
                <a:lnTo>
                  <a:pt x="19265" y="144034"/>
                </a:lnTo>
                <a:lnTo>
                  <a:pt x="29145" y="154389"/>
                </a:lnTo>
                <a:lnTo>
                  <a:pt x="39886" y="165341"/>
                </a:lnTo>
                <a:lnTo>
                  <a:pt x="46370" y="169976"/>
                </a:lnTo>
                <a:lnTo>
                  <a:pt x="53551" y="174018"/>
                </a:lnTo>
                <a:lnTo>
                  <a:pt x="61195" y="177666"/>
                </a:lnTo>
                <a:lnTo>
                  <a:pt x="69148" y="181050"/>
                </a:lnTo>
                <a:lnTo>
                  <a:pt x="77308" y="184259"/>
                </a:lnTo>
                <a:lnTo>
                  <a:pt x="85605" y="187350"/>
                </a:lnTo>
                <a:lnTo>
                  <a:pt x="93995" y="191316"/>
                </a:lnTo>
                <a:lnTo>
                  <a:pt x="102445" y="195865"/>
                </a:lnTo>
                <a:lnTo>
                  <a:pt x="110936" y="200803"/>
                </a:lnTo>
                <a:lnTo>
                  <a:pt x="125451" y="208830"/>
                </a:lnTo>
                <a:lnTo>
                  <a:pt x="144332" y="218703"/>
                </a:lnTo>
                <a:lnTo>
                  <a:pt x="150290" y="221743"/>
                </a:lnTo>
                <a:lnTo>
                  <a:pt x="156168" y="226627"/>
                </a:lnTo>
                <a:lnTo>
                  <a:pt x="161991" y="232741"/>
                </a:lnTo>
                <a:lnTo>
                  <a:pt x="167779" y="239675"/>
                </a:lnTo>
                <a:lnTo>
                  <a:pt x="172589" y="245249"/>
                </a:lnTo>
                <a:lnTo>
                  <a:pt x="180474" y="253983"/>
                </a:lnTo>
                <a:lnTo>
                  <a:pt x="184613" y="261040"/>
                </a:lnTo>
                <a:lnTo>
                  <a:pt x="185718" y="264255"/>
                </a:lnTo>
                <a:lnTo>
                  <a:pt x="185501" y="267352"/>
                </a:lnTo>
                <a:lnTo>
                  <a:pt x="184404" y="270368"/>
                </a:lnTo>
                <a:lnTo>
                  <a:pt x="180645" y="276260"/>
                </a:lnTo>
                <a:lnTo>
                  <a:pt x="175801" y="282053"/>
                </a:lnTo>
                <a:lnTo>
                  <a:pt x="170472" y="287803"/>
                </a:lnTo>
                <a:lnTo>
                  <a:pt x="167717" y="290670"/>
                </a:lnTo>
                <a:lnTo>
                  <a:pt x="163976" y="292581"/>
                </a:lnTo>
                <a:lnTo>
                  <a:pt x="159577" y="293855"/>
                </a:lnTo>
                <a:lnTo>
                  <a:pt x="154739" y="294705"/>
                </a:lnTo>
                <a:lnTo>
                  <a:pt x="147704" y="294319"/>
                </a:lnTo>
                <a:lnTo>
                  <a:pt x="139204" y="293109"/>
                </a:lnTo>
                <a:lnTo>
                  <a:pt x="129727" y="291349"/>
                </a:lnTo>
                <a:lnTo>
                  <a:pt x="121504" y="289224"/>
                </a:lnTo>
                <a:lnTo>
                  <a:pt x="114117" y="286855"/>
                </a:lnTo>
                <a:lnTo>
                  <a:pt x="107288" y="284323"/>
                </a:lnTo>
                <a:lnTo>
                  <a:pt x="98924" y="279777"/>
                </a:lnTo>
                <a:lnTo>
                  <a:pt x="89539" y="273889"/>
                </a:lnTo>
                <a:lnTo>
                  <a:pt x="79472" y="267107"/>
                </a:lnTo>
                <a:lnTo>
                  <a:pt x="71808" y="260680"/>
                </a:lnTo>
                <a:lnTo>
                  <a:pt x="65747" y="254490"/>
                </a:lnTo>
                <a:lnTo>
                  <a:pt x="60753" y="248459"/>
                </a:lnTo>
                <a:lnTo>
                  <a:pt x="56471" y="241580"/>
                </a:lnTo>
                <a:lnTo>
                  <a:pt x="52665" y="234137"/>
                </a:lnTo>
                <a:lnTo>
                  <a:pt x="49174" y="226318"/>
                </a:lnTo>
                <a:lnTo>
                  <a:pt x="45894" y="218247"/>
                </a:lnTo>
                <a:lnTo>
                  <a:pt x="42756" y="210009"/>
                </a:lnTo>
                <a:lnTo>
                  <a:pt x="39711" y="201660"/>
                </a:lnTo>
                <a:lnTo>
                  <a:pt x="37681" y="193236"/>
                </a:lnTo>
                <a:lnTo>
                  <a:pt x="36327" y="184763"/>
                </a:lnTo>
                <a:lnTo>
                  <a:pt x="35425" y="176256"/>
                </a:lnTo>
                <a:lnTo>
                  <a:pt x="35776" y="168680"/>
                </a:lnTo>
                <a:lnTo>
                  <a:pt x="36963" y="161725"/>
                </a:lnTo>
                <a:lnTo>
                  <a:pt x="38707" y="155183"/>
                </a:lnTo>
                <a:lnTo>
                  <a:pt x="43184" y="140294"/>
                </a:lnTo>
                <a:lnTo>
                  <a:pt x="45712" y="132323"/>
                </a:lnTo>
                <a:lnTo>
                  <a:pt x="48349" y="125104"/>
                </a:lnTo>
                <a:lnTo>
                  <a:pt x="51059" y="118386"/>
                </a:lnTo>
                <a:lnTo>
                  <a:pt x="53819" y="112003"/>
                </a:lnTo>
                <a:lnTo>
                  <a:pt x="57564" y="104890"/>
                </a:lnTo>
                <a:lnTo>
                  <a:pt x="61965" y="97290"/>
                </a:lnTo>
                <a:lnTo>
                  <a:pt x="66804" y="89366"/>
                </a:lnTo>
                <a:lnTo>
                  <a:pt x="70983" y="82179"/>
                </a:lnTo>
                <a:lnTo>
                  <a:pt x="74721" y="75482"/>
                </a:lnTo>
                <a:lnTo>
                  <a:pt x="110773" y="306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74"/>
          <p:cNvSpPr/>
          <p:nvPr/>
        </p:nvSpPr>
        <p:spPr>
          <a:xfrm>
            <a:off x="7932957" y="1423035"/>
            <a:ext cx="205041" cy="317103"/>
          </a:xfrm>
          <a:custGeom>
            <a:avLst/>
            <a:gdLst/>
            <a:ahLst/>
            <a:cxnLst/>
            <a:rect l="0" t="0" r="0" b="0"/>
            <a:pathLst>
              <a:path w="205041" h="317103">
                <a:moveTo>
                  <a:pt x="85187" y="0"/>
                </a:moveTo>
                <a:lnTo>
                  <a:pt x="80636" y="9101"/>
                </a:lnTo>
                <a:lnTo>
                  <a:pt x="78343" y="16545"/>
                </a:lnTo>
                <a:lnTo>
                  <a:pt x="75863" y="26270"/>
                </a:lnTo>
                <a:lnTo>
                  <a:pt x="73256" y="37516"/>
                </a:lnTo>
                <a:lnTo>
                  <a:pt x="66756" y="53585"/>
                </a:lnTo>
                <a:lnTo>
                  <a:pt x="57659" y="72871"/>
                </a:lnTo>
                <a:lnTo>
                  <a:pt x="46833" y="94300"/>
                </a:lnTo>
                <a:lnTo>
                  <a:pt x="38664" y="112397"/>
                </a:lnTo>
                <a:lnTo>
                  <a:pt x="32263" y="128271"/>
                </a:lnTo>
                <a:lnTo>
                  <a:pt x="18707" y="166276"/>
                </a:lnTo>
                <a:lnTo>
                  <a:pt x="5593" y="204717"/>
                </a:lnTo>
                <a:lnTo>
                  <a:pt x="3549" y="213631"/>
                </a:lnTo>
                <a:lnTo>
                  <a:pt x="2188" y="222430"/>
                </a:lnTo>
                <a:lnTo>
                  <a:pt x="1279" y="231154"/>
                </a:lnTo>
                <a:lnTo>
                  <a:pt x="673" y="239828"/>
                </a:lnTo>
                <a:lnTo>
                  <a:pt x="271" y="248468"/>
                </a:lnTo>
                <a:lnTo>
                  <a:pt x="0" y="257085"/>
                </a:lnTo>
                <a:lnTo>
                  <a:pt x="774" y="264735"/>
                </a:lnTo>
                <a:lnTo>
                  <a:pt x="2242" y="271740"/>
                </a:lnTo>
                <a:lnTo>
                  <a:pt x="4173" y="278315"/>
                </a:lnTo>
                <a:lnTo>
                  <a:pt x="8859" y="288160"/>
                </a:lnTo>
                <a:lnTo>
                  <a:pt x="14116" y="296663"/>
                </a:lnTo>
                <a:lnTo>
                  <a:pt x="16851" y="301598"/>
                </a:lnTo>
                <a:lnTo>
                  <a:pt x="19628" y="306793"/>
                </a:lnTo>
                <a:lnTo>
                  <a:pt x="23383" y="310256"/>
                </a:lnTo>
                <a:lnTo>
                  <a:pt x="27792" y="312565"/>
                </a:lnTo>
                <a:lnTo>
                  <a:pt x="32636" y="314104"/>
                </a:lnTo>
                <a:lnTo>
                  <a:pt x="37771" y="315130"/>
                </a:lnTo>
                <a:lnTo>
                  <a:pt x="43099" y="315814"/>
                </a:lnTo>
                <a:lnTo>
                  <a:pt x="48555" y="316270"/>
                </a:lnTo>
                <a:lnTo>
                  <a:pt x="54098" y="316574"/>
                </a:lnTo>
                <a:lnTo>
                  <a:pt x="65339" y="316912"/>
                </a:lnTo>
                <a:lnTo>
                  <a:pt x="82376" y="317102"/>
                </a:lnTo>
                <a:lnTo>
                  <a:pt x="88075" y="316176"/>
                </a:lnTo>
                <a:lnTo>
                  <a:pt x="93780" y="314606"/>
                </a:lnTo>
                <a:lnTo>
                  <a:pt x="99489" y="312607"/>
                </a:lnTo>
                <a:lnTo>
                  <a:pt x="106152" y="309370"/>
                </a:lnTo>
                <a:lnTo>
                  <a:pt x="113451" y="305306"/>
                </a:lnTo>
                <a:lnTo>
                  <a:pt x="121175" y="300692"/>
                </a:lnTo>
                <a:lnTo>
                  <a:pt x="128229" y="296664"/>
                </a:lnTo>
                <a:lnTo>
                  <a:pt x="141147" y="289648"/>
                </a:lnTo>
                <a:lnTo>
                  <a:pt x="147259" y="285491"/>
                </a:lnTo>
                <a:lnTo>
                  <a:pt x="153238" y="280815"/>
                </a:lnTo>
                <a:lnTo>
                  <a:pt x="159129" y="275792"/>
                </a:lnTo>
                <a:lnTo>
                  <a:pt x="164962" y="270539"/>
                </a:lnTo>
                <a:lnTo>
                  <a:pt x="176523" y="259622"/>
                </a:lnTo>
                <a:lnTo>
                  <a:pt x="181321" y="254043"/>
                </a:lnTo>
                <a:lnTo>
                  <a:pt x="185471" y="248420"/>
                </a:lnTo>
                <a:lnTo>
                  <a:pt x="189191" y="242766"/>
                </a:lnTo>
                <a:lnTo>
                  <a:pt x="192623" y="236139"/>
                </a:lnTo>
                <a:lnTo>
                  <a:pt x="195864" y="228863"/>
                </a:lnTo>
                <a:lnTo>
                  <a:pt x="198976" y="221155"/>
                </a:lnTo>
                <a:lnTo>
                  <a:pt x="201052" y="213159"/>
                </a:lnTo>
                <a:lnTo>
                  <a:pt x="202436" y="204971"/>
                </a:lnTo>
                <a:lnTo>
                  <a:pt x="203357" y="196655"/>
                </a:lnTo>
                <a:lnTo>
                  <a:pt x="203973" y="188253"/>
                </a:lnTo>
                <a:lnTo>
                  <a:pt x="204383" y="179794"/>
                </a:lnTo>
                <a:lnTo>
                  <a:pt x="204838" y="163728"/>
                </a:lnTo>
                <a:lnTo>
                  <a:pt x="205040" y="150238"/>
                </a:lnTo>
                <a:lnTo>
                  <a:pt x="204143" y="143021"/>
                </a:lnTo>
                <a:lnTo>
                  <a:pt x="202591" y="135352"/>
                </a:lnTo>
                <a:lnTo>
                  <a:pt x="200603" y="127382"/>
                </a:lnTo>
                <a:lnTo>
                  <a:pt x="197374" y="119211"/>
                </a:lnTo>
                <a:lnTo>
                  <a:pt x="193316" y="110907"/>
                </a:lnTo>
                <a:lnTo>
                  <a:pt x="188705" y="102513"/>
                </a:lnTo>
                <a:lnTo>
                  <a:pt x="183728" y="95964"/>
                </a:lnTo>
                <a:lnTo>
                  <a:pt x="178503" y="90646"/>
                </a:lnTo>
                <a:lnTo>
                  <a:pt x="173115" y="86148"/>
                </a:lnTo>
                <a:lnTo>
                  <a:pt x="167619" y="81244"/>
                </a:lnTo>
                <a:lnTo>
                  <a:pt x="156431" y="70716"/>
                </a:lnTo>
                <a:lnTo>
                  <a:pt x="150781" y="66194"/>
                </a:lnTo>
                <a:lnTo>
                  <a:pt x="145109" y="62227"/>
                </a:lnTo>
                <a:lnTo>
                  <a:pt x="139423" y="58629"/>
                </a:lnTo>
                <a:lnTo>
                  <a:pt x="131822" y="53374"/>
                </a:lnTo>
                <a:lnTo>
                  <a:pt x="68043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75"/>
          <p:cNvSpPr/>
          <p:nvPr/>
        </p:nvSpPr>
        <p:spPr>
          <a:xfrm>
            <a:off x="8206740" y="1560194"/>
            <a:ext cx="265748" cy="34292"/>
          </a:xfrm>
          <a:custGeom>
            <a:avLst/>
            <a:gdLst/>
            <a:ahLst/>
            <a:cxnLst/>
            <a:rect l="0" t="0" r="0" b="0"/>
            <a:pathLst>
              <a:path w="265748" h="34292">
                <a:moveTo>
                  <a:pt x="0" y="34291"/>
                </a:moveTo>
                <a:lnTo>
                  <a:pt x="9101" y="20638"/>
                </a:lnTo>
                <a:lnTo>
                  <a:pt x="13687" y="16616"/>
                </a:lnTo>
                <a:lnTo>
                  <a:pt x="18650" y="13935"/>
                </a:lnTo>
                <a:lnTo>
                  <a:pt x="44853" y="5081"/>
                </a:lnTo>
                <a:lnTo>
                  <a:pt x="52762" y="3388"/>
                </a:lnTo>
                <a:lnTo>
                  <a:pt x="60892" y="2259"/>
                </a:lnTo>
                <a:lnTo>
                  <a:pt x="69170" y="1506"/>
                </a:lnTo>
                <a:lnTo>
                  <a:pt x="80402" y="1004"/>
                </a:lnTo>
                <a:lnTo>
                  <a:pt x="108125" y="447"/>
                </a:lnTo>
                <a:lnTo>
                  <a:pt x="123518" y="1250"/>
                </a:lnTo>
                <a:lnTo>
                  <a:pt x="139495" y="2739"/>
                </a:lnTo>
                <a:lnTo>
                  <a:pt x="155861" y="4684"/>
                </a:lnTo>
                <a:lnTo>
                  <a:pt x="168678" y="5980"/>
                </a:lnTo>
                <a:lnTo>
                  <a:pt x="179126" y="6844"/>
                </a:lnTo>
                <a:lnTo>
                  <a:pt x="187997" y="7421"/>
                </a:lnTo>
                <a:lnTo>
                  <a:pt x="198674" y="8757"/>
                </a:lnTo>
                <a:lnTo>
                  <a:pt x="210554" y="10601"/>
                </a:lnTo>
                <a:lnTo>
                  <a:pt x="223237" y="12782"/>
                </a:lnTo>
                <a:lnTo>
                  <a:pt x="232645" y="14237"/>
                </a:lnTo>
                <a:lnTo>
                  <a:pt x="239869" y="15206"/>
                </a:lnTo>
                <a:lnTo>
                  <a:pt x="245637" y="15853"/>
                </a:lnTo>
                <a:lnTo>
                  <a:pt x="250436" y="15331"/>
                </a:lnTo>
                <a:lnTo>
                  <a:pt x="254586" y="14031"/>
                </a:lnTo>
                <a:lnTo>
                  <a:pt x="263542" y="9651"/>
                </a:lnTo>
                <a:lnTo>
                  <a:pt x="264278" y="8339"/>
                </a:lnTo>
                <a:lnTo>
                  <a:pt x="264767" y="6512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76"/>
          <p:cNvSpPr/>
          <p:nvPr/>
        </p:nvSpPr>
        <p:spPr>
          <a:xfrm>
            <a:off x="8318182" y="1423035"/>
            <a:ext cx="102871" cy="282893"/>
          </a:xfrm>
          <a:custGeom>
            <a:avLst/>
            <a:gdLst/>
            <a:ahLst/>
            <a:cxnLst/>
            <a:rect l="0" t="0" r="0" b="0"/>
            <a:pathLst>
              <a:path w="102871" h="282893">
                <a:moveTo>
                  <a:pt x="0" y="0"/>
                </a:moveTo>
                <a:lnTo>
                  <a:pt x="0" y="44896"/>
                </a:lnTo>
                <a:lnTo>
                  <a:pt x="2858" y="65173"/>
                </a:lnTo>
                <a:lnTo>
                  <a:pt x="7620" y="91074"/>
                </a:lnTo>
                <a:lnTo>
                  <a:pt x="13653" y="120723"/>
                </a:lnTo>
                <a:lnTo>
                  <a:pt x="19579" y="145252"/>
                </a:lnTo>
                <a:lnTo>
                  <a:pt x="25435" y="166367"/>
                </a:lnTo>
                <a:lnTo>
                  <a:pt x="31245" y="185206"/>
                </a:lnTo>
                <a:lnTo>
                  <a:pt x="37975" y="202528"/>
                </a:lnTo>
                <a:lnTo>
                  <a:pt x="45319" y="218839"/>
                </a:lnTo>
                <a:lnTo>
                  <a:pt x="53072" y="234475"/>
                </a:lnTo>
                <a:lnTo>
                  <a:pt x="59195" y="245851"/>
                </a:lnTo>
                <a:lnTo>
                  <a:pt x="64228" y="254388"/>
                </a:lnTo>
                <a:lnTo>
                  <a:pt x="68536" y="261032"/>
                </a:lnTo>
                <a:lnTo>
                  <a:pt x="73313" y="266414"/>
                </a:lnTo>
                <a:lnTo>
                  <a:pt x="78403" y="270954"/>
                </a:lnTo>
                <a:lnTo>
                  <a:pt x="102870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77"/>
          <p:cNvSpPr/>
          <p:nvPr/>
        </p:nvSpPr>
        <p:spPr>
          <a:xfrm>
            <a:off x="8498205" y="1423053"/>
            <a:ext cx="179867" cy="282875"/>
          </a:xfrm>
          <a:custGeom>
            <a:avLst/>
            <a:gdLst/>
            <a:ahLst/>
            <a:cxnLst/>
            <a:rect l="0" t="0" r="0" b="0"/>
            <a:pathLst>
              <a:path w="179867" h="282875">
                <a:moveTo>
                  <a:pt x="0" y="17127"/>
                </a:moveTo>
                <a:lnTo>
                  <a:pt x="9102" y="8025"/>
                </a:lnTo>
                <a:lnTo>
                  <a:pt x="13687" y="5344"/>
                </a:lnTo>
                <a:lnTo>
                  <a:pt x="18649" y="3556"/>
                </a:lnTo>
                <a:lnTo>
                  <a:pt x="23863" y="2365"/>
                </a:lnTo>
                <a:lnTo>
                  <a:pt x="29244" y="1570"/>
                </a:lnTo>
                <a:lnTo>
                  <a:pt x="34736" y="1041"/>
                </a:lnTo>
                <a:lnTo>
                  <a:pt x="40301" y="688"/>
                </a:lnTo>
                <a:lnTo>
                  <a:pt x="51566" y="295"/>
                </a:lnTo>
                <a:lnTo>
                  <a:pt x="69590" y="121"/>
                </a:lnTo>
                <a:lnTo>
                  <a:pt x="138563" y="0"/>
                </a:lnTo>
                <a:lnTo>
                  <a:pt x="144763" y="946"/>
                </a:lnTo>
                <a:lnTo>
                  <a:pt x="149849" y="2530"/>
                </a:lnTo>
                <a:lnTo>
                  <a:pt x="154191" y="4538"/>
                </a:lnTo>
                <a:lnTo>
                  <a:pt x="158039" y="6829"/>
                </a:lnTo>
                <a:lnTo>
                  <a:pt x="161557" y="9309"/>
                </a:lnTo>
                <a:lnTo>
                  <a:pt x="164855" y="11915"/>
                </a:lnTo>
                <a:lnTo>
                  <a:pt x="168006" y="14605"/>
                </a:lnTo>
                <a:lnTo>
                  <a:pt x="171058" y="17350"/>
                </a:lnTo>
                <a:lnTo>
                  <a:pt x="174047" y="20133"/>
                </a:lnTo>
                <a:lnTo>
                  <a:pt x="176038" y="22941"/>
                </a:lnTo>
                <a:lnTo>
                  <a:pt x="178252" y="28601"/>
                </a:lnTo>
                <a:lnTo>
                  <a:pt x="178842" y="34301"/>
                </a:lnTo>
                <a:lnTo>
                  <a:pt x="179235" y="41911"/>
                </a:lnTo>
                <a:lnTo>
                  <a:pt x="179498" y="50795"/>
                </a:lnTo>
                <a:lnTo>
                  <a:pt x="179866" y="104255"/>
                </a:lnTo>
                <a:lnTo>
                  <a:pt x="178013" y="128552"/>
                </a:lnTo>
                <a:lnTo>
                  <a:pt x="174874" y="155228"/>
                </a:lnTo>
                <a:lnTo>
                  <a:pt x="170874" y="183489"/>
                </a:lnTo>
                <a:lnTo>
                  <a:pt x="168209" y="205187"/>
                </a:lnTo>
                <a:lnTo>
                  <a:pt x="166432" y="222510"/>
                </a:lnTo>
                <a:lnTo>
                  <a:pt x="165246" y="236917"/>
                </a:lnTo>
                <a:lnTo>
                  <a:pt x="163504" y="248426"/>
                </a:lnTo>
                <a:lnTo>
                  <a:pt x="161390" y="258004"/>
                </a:lnTo>
                <a:lnTo>
                  <a:pt x="154304" y="2828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78"/>
          <p:cNvSpPr/>
          <p:nvPr/>
        </p:nvSpPr>
        <p:spPr>
          <a:xfrm>
            <a:off x="8765698" y="1388744"/>
            <a:ext cx="203339" cy="289744"/>
          </a:xfrm>
          <a:custGeom>
            <a:avLst/>
            <a:gdLst/>
            <a:ahLst/>
            <a:cxnLst/>
            <a:rect l="0" t="0" r="0" b="0"/>
            <a:pathLst>
              <a:path w="203339" h="289744">
                <a:moveTo>
                  <a:pt x="58261" y="34291"/>
                </a:moveTo>
                <a:lnTo>
                  <a:pt x="58261" y="58154"/>
                </a:lnTo>
                <a:lnTo>
                  <a:pt x="57309" y="63535"/>
                </a:lnTo>
                <a:lnTo>
                  <a:pt x="55722" y="69027"/>
                </a:lnTo>
                <a:lnTo>
                  <a:pt x="53710" y="74593"/>
                </a:lnTo>
                <a:lnTo>
                  <a:pt x="28126" y="137037"/>
                </a:lnTo>
                <a:lnTo>
                  <a:pt x="21027" y="157081"/>
                </a:lnTo>
                <a:lnTo>
                  <a:pt x="16294" y="173301"/>
                </a:lnTo>
                <a:lnTo>
                  <a:pt x="10081" y="200848"/>
                </a:lnTo>
                <a:lnTo>
                  <a:pt x="4145" y="228966"/>
                </a:lnTo>
                <a:lnTo>
                  <a:pt x="2183" y="241227"/>
                </a:lnTo>
                <a:lnTo>
                  <a:pt x="873" y="252258"/>
                </a:lnTo>
                <a:lnTo>
                  <a:pt x="0" y="262470"/>
                </a:lnTo>
                <a:lnTo>
                  <a:pt x="370" y="269277"/>
                </a:lnTo>
                <a:lnTo>
                  <a:pt x="1570" y="273816"/>
                </a:lnTo>
                <a:lnTo>
                  <a:pt x="5443" y="279811"/>
                </a:lnTo>
                <a:lnTo>
                  <a:pt x="10339" y="285651"/>
                </a:lnTo>
                <a:lnTo>
                  <a:pt x="13931" y="287589"/>
                </a:lnTo>
                <a:lnTo>
                  <a:pt x="18230" y="288881"/>
                </a:lnTo>
                <a:lnTo>
                  <a:pt x="23001" y="289743"/>
                </a:lnTo>
                <a:lnTo>
                  <a:pt x="28087" y="289365"/>
                </a:lnTo>
                <a:lnTo>
                  <a:pt x="33383" y="288160"/>
                </a:lnTo>
                <a:lnTo>
                  <a:pt x="38818" y="286404"/>
                </a:lnTo>
                <a:lnTo>
                  <a:pt x="44347" y="285234"/>
                </a:lnTo>
                <a:lnTo>
                  <a:pt x="49938" y="284454"/>
                </a:lnTo>
                <a:lnTo>
                  <a:pt x="55570" y="283933"/>
                </a:lnTo>
                <a:lnTo>
                  <a:pt x="62181" y="281682"/>
                </a:lnTo>
                <a:lnTo>
                  <a:pt x="69448" y="278275"/>
                </a:lnTo>
                <a:lnTo>
                  <a:pt x="84188" y="270363"/>
                </a:lnTo>
                <a:lnTo>
                  <a:pt x="97090" y="263672"/>
                </a:lnTo>
                <a:lnTo>
                  <a:pt x="105102" y="257696"/>
                </a:lnTo>
                <a:lnTo>
                  <a:pt x="114254" y="249903"/>
                </a:lnTo>
                <a:lnTo>
                  <a:pt x="132676" y="232988"/>
                </a:lnTo>
                <a:lnTo>
                  <a:pt x="153759" y="212756"/>
                </a:lnTo>
                <a:lnTo>
                  <a:pt x="183774" y="183052"/>
                </a:lnTo>
                <a:lnTo>
                  <a:pt x="188608" y="176327"/>
                </a:lnTo>
                <a:lnTo>
                  <a:pt x="192784" y="168987"/>
                </a:lnTo>
                <a:lnTo>
                  <a:pt x="196521" y="161235"/>
                </a:lnTo>
                <a:lnTo>
                  <a:pt x="199012" y="153210"/>
                </a:lnTo>
                <a:lnTo>
                  <a:pt x="200673" y="145003"/>
                </a:lnTo>
                <a:lnTo>
                  <a:pt x="201780" y="136674"/>
                </a:lnTo>
                <a:lnTo>
                  <a:pt x="202518" y="129216"/>
                </a:lnTo>
                <a:lnTo>
                  <a:pt x="203011" y="122339"/>
                </a:lnTo>
                <a:lnTo>
                  <a:pt x="203338" y="115850"/>
                </a:lnTo>
                <a:lnTo>
                  <a:pt x="202604" y="109618"/>
                </a:lnTo>
                <a:lnTo>
                  <a:pt x="201163" y="103559"/>
                </a:lnTo>
                <a:lnTo>
                  <a:pt x="199250" y="97615"/>
                </a:lnTo>
                <a:lnTo>
                  <a:pt x="197020" y="91747"/>
                </a:lnTo>
                <a:lnTo>
                  <a:pt x="194582" y="85930"/>
                </a:lnTo>
                <a:lnTo>
                  <a:pt x="192005" y="80147"/>
                </a:lnTo>
                <a:lnTo>
                  <a:pt x="188381" y="74386"/>
                </a:lnTo>
                <a:lnTo>
                  <a:pt x="184061" y="68641"/>
                </a:lnTo>
                <a:lnTo>
                  <a:pt x="179275" y="62906"/>
                </a:lnTo>
                <a:lnTo>
                  <a:pt x="173227" y="57177"/>
                </a:lnTo>
                <a:lnTo>
                  <a:pt x="166338" y="51453"/>
                </a:lnTo>
                <a:lnTo>
                  <a:pt x="158887" y="45732"/>
                </a:lnTo>
                <a:lnTo>
                  <a:pt x="152016" y="40014"/>
                </a:lnTo>
                <a:lnTo>
                  <a:pt x="145529" y="34296"/>
                </a:lnTo>
                <a:lnTo>
                  <a:pt x="139300" y="28579"/>
                </a:lnTo>
                <a:lnTo>
                  <a:pt x="132289" y="23815"/>
                </a:lnTo>
                <a:lnTo>
                  <a:pt x="124759" y="19687"/>
                </a:lnTo>
                <a:lnTo>
                  <a:pt x="116880" y="15982"/>
                </a:lnTo>
                <a:lnTo>
                  <a:pt x="108771" y="13513"/>
                </a:lnTo>
                <a:lnTo>
                  <a:pt x="100507" y="11866"/>
                </a:lnTo>
                <a:lnTo>
                  <a:pt x="92141" y="10768"/>
                </a:lnTo>
                <a:lnTo>
                  <a:pt x="83705" y="9084"/>
                </a:lnTo>
                <a:lnTo>
                  <a:pt x="75225" y="7009"/>
                </a:lnTo>
                <a:lnTo>
                  <a:pt x="66713" y="4673"/>
                </a:lnTo>
                <a:lnTo>
                  <a:pt x="57227" y="3115"/>
                </a:lnTo>
                <a:lnTo>
                  <a:pt x="47095" y="2077"/>
                </a:lnTo>
                <a:lnTo>
                  <a:pt x="1539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79"/>
          <p:cNvSpPr/>
          <p:nvPr/>
        </p:nvSpPr>
        <p:spPr>
          <a:xfrm>
            <a:off x="5664341" y="1645920"/>
            <a:ext cx="193535" cy="30657"/>
          </a:xfrm>
          <a:custGeom>
            <a:avLst/>
            <a:gdLst/>
            <a:ahLst/>
            <a:cxnLst/>
            <a:rect l="0" t="0" r="0" b="0"/>
            <a:pathLst>
              <a:path w="193535" h="30657">
                <a:moveTo>
                  <a:pt x="4938" y="25717"/>
                </a:moveTo>
                <a:lnTo>
                  <a:pt x="0" y="25717"/>
                </a:lnTo>
                <a:lnTo>
                  <a:pt x="8651" y="25717"/>
                </a:lnTo>
                <a:lnTo>
                  <a:pt x="11223" y="26670"/>
                </a:lnTo>
                <a:lnTo>
                  <a:pt x="13891" y="28257"/>
                </a:lnTo>
                <a:lnTo>
                  <a:pt x="16622" y="30268"/>
                </a:lnTo>
                <a:lnTo>
                  <a:pt x="19395" y="30656"/>
                </a:lnTo>
                <a:lnTo>
                  <a:pt x="22196" y="29962"/>
                </a:lnTo>
                <a:lnTo>
                  <a:pt x="25016" y="28547"/>
                </a:lnTo>
                <a:lnTo>
                  <a:pt x="29754" y="27604"/>
                </a:lnTo>
                <a:lnTo>
                  <a:pt x="35769" y="26975"/>
                </a:lnTo>
                <a:lnTo>
                  <a:pt x="42637" y="26556"/>
                </a:lnTo>
                <a:lnTo>
                  <a:pt x="51026" y="25324"/>
                </a:lnTo>
                <a:lnTo>
                  <a:pt x="60428" y="23550"/>
                </a:lnTo>
                <a:lnTo>
                  <a:pt x="70507" y="21415"/>
                </a:lnTo>
                <a:lnTo>
                  <a:pt x="80083" y="19991"/>
                </a:lnTo>
                <a:lnTo>
                  <a:pt x="89325" y="19042"/>
                </a:lnTo>
                <a:lnTo>
                  <a:pt x="98344" y="18410"/>
                </a:lnTo>
                <a:lnTo>
                  <a:pt x="113445" y="17707"/>
                </a:lnTo>
                <a:lnTo>
                  <a:pt x="120138" y="17519"/>
                </a:lnTo>
                <a:lnTo>
                  <a:pt x="129363" y="15490"/>
                </a:lnTo>
                <a:lnTo>
                  <a:pt x="140276" y="12231"/>
                </a:lnTo>
                <a:lnTo>
                  <a:pt x="152314" y="8154"/>
                </a:lnTo>
                <a:lnTo>
                  <a:pt x="161291" y="5436"/>
                </a:lnTo>
                <a:lnTo>
                  <a:pt x="168228" y="3624"/>
                </a:lnTo>
                <a:lnTo>
                  <a:pt x="173806" y="2416"/>
                </a:lnTo>
                <a:lnTo>
                  <a:pt x="178477" y="1610"/>
                </a:lnTo>
                <a:lnTo>
                  <a:pt x="182543" y="1074"/>
                </a:lnTo>
                <a:lnTo>
                  <a:pt x="19353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80"/>
          <p:cNvSpPr/>
          <p:nvPr/>
        </p:nvSpPr>
        <p:spPr>
          <a:xfrm>
            <a:off x="5729287" y="1585912"/>
            <a:ext cx="8573" cy="248603"/>
          </a:xfrm>
          <a:custGeom>
            <a:avLst/>
            <a:gdLst/>
            <a:ahLst/>
            <a:cxnLst/>
            <a:rect l="0" t="0" r="0" b="0"/>
            <a:pathLst>
              <a:path w="8573" h="248603">
                <a:moveTo>
                  <a:pt x="0" y="0"/>
                </a:moveTo>
                <a:lnTo>
                  <a:pt x="0" y="69555"/>
                </a:lnTo>
                <a:lnTo>
                  <a:pt x="953" y="80660"/>
                </a:lnTo>
                <a:lnTo>
                  <a:pt x="2540" y="90921"/>
                </a:lnTo>
                <a:lnTo>
                  <a:pt x="4551" y="100619"/>
                </a:lnTo>
                <a:lnTo>
                  <a:pt x="5892" y="109942"/>
                </a:lnTo>
                <a:lnTo>
                  <a:pt x="6785" y="119015"/>
                </a:lnTo>
                <a:lnTo>
                  <a:pt x="7381" y="127920"/>
                </a:lnTo>
                <a:lnTo>
                  <a:pt x="8043" y="142896"/>
                </a:lnTo>
                <a:lnTo>
                  <a:pt x="8219" y="149557"/>
                </a:lnTo>
                <a:lnTo>
                  <a:pt x="8572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81"/>
          <p:cNvSpPr/>
          <p:nvPr/>
        </p:nvSpPr>
        <p:spPr>
          <a:xfrm>
            <a:off x="5232082" y="1491085"/>
            <a:ext cx="188596" cy="240561"/>
          </a:xfrm>
          <a:custGeom>
            <a:avLst/>
            <a:gdLst/>
            <a:ahLst/>
            <a:cxnLst/>
            <a:rect l="0" t="0" r="0" b="0"/>
            <a:pathLst>
              <a:path w="188596" h="240561">
                <a:moveTo>
                  <a:pt x="0" y="9102"/>
                </a:moveTo>
                <a:lnTo>
                  <a:pt x="63712" y="0"/>
                </a:lnTo>
                <a:lnTo>
                  <a:pt x="91052" y="1129"/>
                </a:lnTo>
                <a:lnTo>
                  <a:pt x="117851" y="5692"/>
                </a:lnTo>
                <a:lnTo>
                  <a:pt x="144290" y="12544"/>
                </a:lnTo>
                <a:lnTo>
                  <a:pt x="160964" y="31399"/>
                </a:lnTo>
                <a:lnTo>
                  <a:pt x="171126" y="58257"/>
                </a:lnTo>
                <a:lnTo>
                  <a:pt x="176949" y="90449"/>
                </a:lnTo>
                <a:lnTo>
                  <a:pt x="180831" y="120484"/>
                </a:lnTo>
                <a:lnTo>
                  <a:pt x="183419" y="149079"/>
                </a:lnTo>
                <a:lnTo>
                  <a:pt x="188595" y="2405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82"/>
          <p:cNvSpPr/>
          <p:nvPr/>
        </p:nvSpPr>
        <p:spPr>
          <a:xfrm>
            <a:off x="5463900" y="1414462"/>
            <a:ext cx="153433" cy="308611"/>
          </a:xfrm>
          <a:custGeom>
            <a:avLst/>
            <a:gdLst/>
            <a:ahLst/>
            <a:cxnLst/>
            <a:rect l="0" t="0" r="0" b="0"/>
            <a:pathLst>
              <a:path w="153433" h="308611">
                <a:moveTo>
                  <a:pt x="93937" y="0"/>
                </a:moveTo>
                <a:lnTo>
                  <a:pt x="11689" y="0"/>
                </a:lnTo>
                <a:lnTo>
                  <a:pt x="10530" y="953"/>
                </a:lnTo>
                <a:lnTo>
                  <a:pt x="9757" y="2540"/>
                </a:lnTo>
                <a:lnTo>
                  <a:pt x="8898" y="7796"/>
                </a:lnTo>
                <a:lnTo>
                  <a:pt x="8517" y="16483"/>
                </a:lnTo>
                <a:lnTo>
                  <a:pt x="7463" y="24323"/>
                </a:lnTo>
                <a:lnTo>
                  <a:pt x="3751" y="45735"/>
                </a:lnTo>
                <a:lnTo>
                  <a:pt x="2381" y="55255"/>
                </a:lnTo>
                <a:lnTo>
                  <a:pt x="1467" y="63507"/>
                </a:lnTo>
                <a:lnTo>
                  <a:pt x="858" y="70913"/>
                </a:lnTo>
                <a:lnTo>
                  <a:pt x="452" y="83470"/>
                </a:lnTo>
                <a:lnTo>
                  <a:pt x="0" y="117743"/>
                </a:lnTo>
                <a:lnTo>
                  <a:pt x="833" y="130883"/>
                </a:lnTo>
                <a:lnTo>
                  <a:pt x="2340" y="140595"/>
                </a:lnTo>
                <a:lnTo>
                  <a:pt x="7052" y="158476"/>
                </a:lnTo>
                <a:lnTo>
                  <a:pt x="8391" y="158991"/>
                </a:lnTo>
                <a:lnTo>
                  <a:pt x="10236" y="158381"/>
                </a:lnTo>
                <a:lnTo>
                  <a:pt x="12419" y="157022"/>
                </a:lnTo>
                <a:lnTo>
                  <a:pt x="15779" y="156117"/>
                </a:lnTo>
                <a:lnTo>
                  <a:pt x="19924" y="155513"/>
                </a:lnTo>
                <a:lnTo>
                  <a:pt x="24592" y="155110"/>
                </a:lnTo>
                <a:lnTo>
                  <a:pt x="30563" y="153889"/>
                </a:lnTo>
                <a:lnTo>
                  <a:pt x="37400" y="152123"/>
                </a:lnTo>
                <a:lnTo>
                  <a:pt x="44816" y="149993"/>
                </a:lnTo>
                <a:lnTo>
                  <a:pt x="52617" y="146668"/>
                </a:lnTo>
                <a:lnTo>
                  <a:pt x="60675" y="142546"/>
                </a:lnTo>
                <a:lnTo>
                  <a:pt x="68905" y="137893"/>
                </a:lnTo>
                <a:lnTo>
                  <a:pt x="76297" y="134791"/>
                </a:lnTo>
                <a:lnTo>
                  <a:pt x="83129" y="132723"/>
                </a:lnTo>
                <a:lnTo>
                  <a:pt x="89590" y="131345"/>
                </a:lnTo>
                <a:lnTo>
                  <a:pt x="94849" y="130426"/>
                </a:lnTo>
                <a:lnTo>
                  <a:pt x="99307" y="129813"/>
                </a:lnTo>
                <a:lnTo>
                  <a:pt x="103232" y="129404"/>
                </a:lnTo>
                <a:lnTo>
                  <a:pt x="107754" y="130085"/>
                </a:lnTo>
                <a:lnTo>
                  <a:pt x="112673" y="131491"/>
                </a:lnTo>
                <a:lnTo>
                  <a:pt x="117858" y="133380"/>
                </a:lnTo>
                <a:lnTo>
                  <a:pt x="122266" y="135593"/>
                </a:lnTo>
                <a:lnTo>
                  <a:pt x="126159" y="138020"/>
                </a:lnTo>
                <a:lnTo>
                  <a:pt x="129706" y="140591"/>
                </a:lnTo>
                <a:lnTo>
                  <a:pt x="133023" y="143257"/>
                </a:lnTo>
                <a:lnTo>
                  <a:pt x="136187" y="145988"/>
                </a:lnTo>
                <a:lnTo>
                  <a:pt x="139248" y="148760"/>
                </a:lnTo>
                <a:lnTo>
                  <a:pt x="145190" y="154380"/>
                </a:lnTo>
                <a:lnTo>
                  <a:pt x="148108" y="157213"/>
                </a:lnTo>
                <a:lnTo>
                  <a:pt x="150054" y="161006"/>
                </a:lnTo>
                <a:lnTo>
                  <a:pt x="152215" y="170301"/>
                </a:lnTo>
                <a:lnTo>
                  <a:pt x="153176" y="178242"/>
                </a:lnTo>
                <a:lnTo>
                  <a:pt x="153432" y="181693"/>
                </a:lnTo>
                <a:lnTo>
                  <a:pt x="151177" y="190607"/>
                </a:lnTo>
                <a:lnTo>
                  <a:pt x="149242" y="195652"/>
                </a:lnTo>
                <a:lnTo>
                  <a:pt x="146047" y="202825"/>
                </a:lnTo>
                <a:lnTo>
                  <a:pt x="137417" y="220954"/>
                </a:lnTo>
                <a:lnTo>
                  <a:pt x="132449" y="229218"/>
                </a:lnTo>
                <a:lnTo>
                  <a:pt x="127232" y="236632"/>
                </a:lnTo>
                <a:lnTo>
                  <a:pt x="121848" y="243480"/>
                </a:lnTo>
                <a:lnTo>
                  <a:pt x="116355" y="248997"/>
                </a:lnTo>
                <a:lnTo>
                  <a:pt x="110788" y="253628"/>
                </a:lnTo>
                <a:lnTo>
                  <a:pt x="97616" y="263219"/>
                </a:lnTo>
                <a:lnTo>
                  <a:pt x="79062" y="277006"/>
                </a:lnTo>
                <a:lnTo>
                  <a:pt x="71638" y="281826"/>
                </a:lnTo>
                <a:lnTo>
                  <a:pt x="65736" y="285039"/>
                </a:lnTo>
                <a:lnTo>
                  <a:pt x="60849" y="287181"/>
                </a:lnTo>
                <a:lnTo>
                  <a:pt x="56639" y="289561"/>
                </a:lnTo>
                <a:lnTo>
                  <a:pt x="52879" y="292101"/>
                </a:lnTo>
                <a:lnTo>
                  <a:pt x="49420" y="294746"/>
                </a:lnTo>
                <a:lnTo>
                  <a:pt x="45209" y="296510"/>
                </a:lnTo>
                <a:lnTo>
                  <a:pt x="40496" y="297686"/>
                </a:lnTo>
                <a:lnTo>
                  <a:pt x="35450" y="298470"/>
                </a:lnTo>
                <a:lnTo>
                  <a:pt x="31133" y="299945"/>
                </a:lnTo>
                <a:lnTo>
                  <a:pt x="27303" y="301881"/>
                </a:lnTo>
                <a:lnTo>
                  <a:pt x="16784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83"/>
          <p:cNvSpPr/>
          <p:nvPr/>
        </p:nvSpPr>
        <p:spPr>
          <a:xfrm>
            <a:off x="5514975" y="1877539"/>
            <a:ext cx="3000376" cy="94137"/>
          </a:xfrm>
          <a:custGeom>
            <a:avLst/>
            <a:gdLst/>
            <a:ahLst/>
            <a:cxnLst/>
            <a:rect l="0" t="0" r="0" b="0"/>
            <a:pathLst>
              <a:path w="3000376" h="94137">
                <a:moveTo>
                  <a:pt x="0" y="25556"/>
                </a:moveTo>
                <a:lnTo>
                  <a:pt x="11931" y="13624"/>
                </a:lnTo>
                <a:lnTo>
                  <a:pt x="15574" y="11886"/>
                </a:lnTo>
                <a:lnTo>
                  <a:pt x="24701" y="9955"/>
                </a:lnTo>
                <a:lnTo>
                  <a:pt x="46084" y="7763"/>
                </a:lnTo>
                <a:lnTo>
                  <a:pt x="51677" y="6074"/>
                </a:lnTo>
                <a:lnTo>
                  <a:pt x="57312" y="3995"/>
                </a:lnTo>
                <a:lnTo>
                  <a:pt x="115300" y="1070"/>
                </a:lnTo>
                <a:lnTo>
                  <a:pt x="207482" y="0"/>
                </a:lnTo>
                <a:lnTo>
                  <a:pt x="249377" y="2768"/>
                </a:lnTo>
                <a:lnTo>
                  <a:pt x="365778" y="17534"/>
                </a:lnTo>
                <a:lnTo>
                  <a:pt x="393394" y="20207"/>
                </a:lnTo>
                <a:lnTo>
                  <a:pt x="416568" y="21990"/>
                </a:lnTo>
                <a:lnTo>
                  <a:pt x="480416" y="23971"/>
                </a:lnTo>
                <a:lnTo>
                  <a:pt x="1159582" y="25514"/>
                </a:lnTo>
                <a:lnTo>
                  <a:pt x="1517468" y="25547"/>
                </a:lnTo>
                <a:lnTo>
                  <a:pt x="1642805" y="28092"/>
                </a:lnTo>
                <a:lnTo>
                  <a:pt x="2092690" y="40736"/>
                </a:lnTo>
                <a:lnTo>
                  <a:pt x="2137123" y="43296"/>
                </a:lnTo>
                <a:lnTo>
                  <a:pt x="2173414" y="45955"/>
                </a:lnTo>
                <a:lnTo>
                  <a:pt x="2205228" y="47728"/>
                </a:lnTo>
                <a:lnTo>
                  <a:pt x="2285457" y="50222"/>
                </a:lnTo>
                <a:lnTo>
                  <a:pt x="2358546" y="51914"/>
                </a:lnTo>
                <a:lnTo>
                  <a:pt x="2460742" y="58025"/>
                </a:lnTo>
                <a:lnTo>
                  <a:pt x="2563200" y="64915"/>
                </a:lnTo>
                <a:lnTo>
                  <a:pt x="2649859" y="67726"/>
                </a:lnTo>
                <a:lnTo>
                  <a:pt x="2695999" y="69063"/>
                </a:lnTo>
                <a:lnTo>
                  <a:pt x="2776832" y="72832"/>
                </a:lnTo>
                <a:lnTo>
                  <a:pt x="2818962" y="76123"/>
                </a:lnTo>
                <a:lnTo>
                  <a:pt x="2973896" y="92303"/>
                </a:lnTo>
                <a:lnTo>
                  <a:pt x="3000375" y="941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84"/>
          <p:cNvSpPr/>
          <p:nvPr/>
        </p:nvSpPr>
        <p:spPr>
          <a:xfrm>
            <a:off x="6912292" y="2006431"/>
            <a:ext cx="274321" cy="256203"/>
          </a:xfrm>
          <a:custGeom>
            <a:avLst/>
            <a:gdLst/>
            <a:ahLst/>
            <a:cxnLst/>
            <a:rect l="0" t="0" r="0" b="0"/>
            <a:pathLst>
              <a:path w="274321" h="256203">
                <a:moveTo>
                  <a:pt x="274320" y="33824"/>
                </a:moveTo>
                <a:lnTo>
                  <a:pt x="265218" y="33824"/>
                </a:lnTo>
                <a:lnTo>
                  <a:pt x="260632" y="32871"/>
                </a:lnTo>
                <a:lnTo>
                  <a:pt x="255670" y="31283"/>
                </a:lnTo>
                <a:lnTo>
                  <a:pt x="250457" y="29273"/>
                </a:lnTo>
                <a:lnTo>
                  <a:pt x="242124" y="27039"/>
                </a:lnTo>
                <a:lnTo>
                  <a:pt x="238569" y="26442"/>
                </a:lnTo>
                <a:lnTo>
                  <a:pt x="233340" y="26045"/>
                </a:lnTo>
                <a:lnTo>
                  <a:pt x="226998" y="25781"/>
                </a:lnTo>
                <a:lnTo>
                  <a:pt x="205389" y="25356"/>
                </a:lnTo>
                <a:lnTo>
                  <a:pt x="200743" y="24368"/>
                </a:lnTo>
                <a:lnTo>
                  <a:pt x="195741" y="22758"/>
                </a:lnTo>
                <a:lnTo>
                  <a:pt x="190502" y="20731"/>
                </a:lnTo>
                <a:lnTo>
                  <a:pt x="183199" y="19380"/>
                </a:lnTo>
                <a:lnTo>
                  <a:pt x="174521" y="18480"/>
                </a:lnTo>
                <a:lnTo>
                  <a:pt x="164924" y="17879"/>
                </a:lnTo>
                <a:lnTo>
                  <a:pt x="155670" y="16527"/>
                </a:lnTo>
                <a:lnTo>
                  <a:pt x="146643" y="14672"/>
                </a:lnTo>
                <a:lnTo>
                  <a:pt x="137766" y="12484"/>
                </a:lnTo>
                <a:lnTo>
                  <a:pt x="124230" y="10072"/>
                </a:lnTo>
                <a:lnTo>
                  <a:pt x="88869" y="4852"/>
                </a:lnTo>
                <a:lnTo>
                  <a:pt x="65532" y="1897"/>
                </a:lnTo>
                <a:lnTo>
                  <a:pt x="57975" y="1110"/>
                </a:lnTo>
                <a:lnTo>
                  <a:pt x="51986" y="584"/>
                </a:lnTo>
                <a:lnTo>
                  <a:pt x="47039" y="234"/>
                </a:lnTo>
                <a:lnTo>
                  <a:pt x="42789" y="0"/>
                </a:lnTo>
                <a:lnTo>
                  <a:pt x="39957" y="797"/>
                </a:lnTo>
                <a:lnTo>
                  <a:pt x="38068" y="2281"/>
                </a:lnTo>
                <a:lnTo>
                  <a:pt x="35016" y="7422"/>
                </a:lnTo>
                <a:lnTo>
                  <a:pt x="30485" y="16057"/>
                </a:lnTo>
                <a:lnTo>
                  <a:pt x="28896" y="22932"/>
                </a:lnTo>
                <a:lnTo>
                  <a:pt x="27837" y="31325"/>
                </a:lnTo>
                <a:lnTo>
                  <a:pt x="27130" y="40730"/>
                </a:lnTo>
                <a:lnTo>
                  <a:pt x="24755" y="55573"/>
                </a:lnTo>
                <a:lnTo>
                  <a:pt x="14214" y="109800"/>
                </a:lnTo>
                <a:lnTo>
                  <a:pt x="12334" y="120670"/>
                </a:lnTo>
                <a:lnTo>
                  <a:pt x="9315" y="140408"/>
                </a:lnTo>
                <a:lnTo>
                  <a:pt x="8793" y="148377"/>
                </a:lnTo>
                <a:lnTo>
                  <a:pt x="9672" y="149245"/>
                </a:lnTo>
                <a:lnTo>
                  <a:pt x="11210" y="148871"/>
                </a:lnTo>
                <a:lnTo>
                  <a:pt x="15973" y="145978"/>
                </a:lnTo>
                <a:lnTo>
                  <a:pt x="16364" y="144788"/>
                </a:lnTo>
                <a:lnTo>
                  <a:pt x="16798" y="140926"/>
                </a:lnTo>
                <a:lnTo>
                  <a:pt x="18819" y="138563"/>
                </a:lnTo>
                <a:lnTo>
                  <a:pt x="26144" y="133397"/>
                </a:lnTo>
                <a:lnTo>
                  <a:pt x="33210" y="127926"/>
                </a:lnTo>
                <a:lnTo>
                  <a:pt x="36427" y="125133"/>
                </a:lnTo>
                <a:lnTo>
                  <a:pt x="41430" y="122319"/>
                </a:lnTo>
                <a:lnTo>
                  <a:pt x="47622" y="119491"/>
                </a:lnTo>
                <a:lnTo>
                  <a:pt x="54609" y="116652"/>
                </a:lnTo>
                <a:lnTo>
                  <a:pt x="61171" y="114760"/>
                </a:lnTo>
                <a:lnTo>
                  <a:pt x="67450" y="113499"/>
                </a:lnTo>
                <a:lnTo>
                  <a:pt x="73542" y="112658"/>
                </a:lnTo>
                <a:lnTo>
                  <a:pt x="80461" y="111145"/>
                </a:lnTo>
                <a:lnTo>
                  <a:pt x="87931" y="109184"/>
                </a:lnTo>
                <a:lnTo>
                  <a:pt x="95768" y="106924"/>
                </a:lnTo>
                <a:lnTo>
                  <a:pt x="102898" y="105417"/>
                </a:lnTo>
                <a:lnTo>
                  <a:pt x="109556" y="104413"/>
                </a:lnTo>
                <a:lnTo>
                  <a:pt x="115900" y="103743"/>
                </a:lnTo>
                <a:lnTo>
                  <a:pt x="124891" y="104249"/>
                </a:lnTo>
                <a:lnTo>
                  <a:pt x="135649" y="105539"/>
                </a:lnTo>
                <a:lnTo>
                  <a:pt x="147583" y="107351"/>
                </a:lnTo>
                <a:lnTo>
                  <a:pt x="157443" y="108559"/>
                </a:lnTo>
                <a:lnTo>
                  <a:pt x="165922" y="109365"/>
                </a:lnTo>
                <a:lnTo>
                  <a:pt x="173480" y="109902"/>
                </a:lnTo>
                <a:lnTo>
                  <a:pt x="180423" y="111212"/>
                </a:lnTo>
                <a:lnTo>
                  <a:pt x="186957" y="113039"/>
                </a:lnTo>
                <a:lnTo>
                  <a:pt x="193218" y="115209"/>
                </a:lnTo>
                <a:lnTo>
                  <a:pt x="199297" y="118560"/>
                </a:lnTo>
                <a:lnTo>
                  <a:pt x="205255" y="122700"/>
                </a:lnTo>
                <a:lnTo>
                  <a:pt x="211132" y="127364"/>
                </a:lnTo>
                <a:lnTo>
                  <a:pt x="216002" y="131427"/>
                </a:lnTo>
                <a:lnTo>
                  <a:pt x="223953" y="138480"/>
                </a:lnTo>
                <a:lnTo>
                  <a:pt x="226455" y="141695"/>
                </a:lnTo>
                <a:lnTo>
                  <a:pt x="229234" y="147806"/>
                </a:lnTo>
                <a:lnTo>
                  <a:pt x="235350" y="165704"/>
                </a:lnTo>
                <a:lnTo>
                  <a:pt x="235958" y="173179"/>
                </a:lnTo>
                <a:lnTo>
                  <a:pt x="235410" y="181019"/>
                </a:lnTo>
                <a:lnTo>
                  <a:pt x="234092" y="189104"/>
                </a:lnTo>
                <a:lnTo>
                  <a:pt x="232261" y="196399"/>
                </a:lnTo>
                <a:lnTo>
                  <a:pt x="230089" y="203167"/>
                </a:lnTo>
                <a:lnTo>
                  <a:pt x="227687" y="209584"/>
                </a:lnTo>
                <a:lnTo>
                  <a:pt x="225134" y="214815"/>
                </a:lnTo>
                <a:lnTo>
                  <a:pt x="222480" y="219254"/>
                </a:lnTo>
                <a:lnTo>
                  <a:pt x="219757" y="223167"/>
                </a:lnTo>
                <a:lnTo>
                  <a:pt x="211653" y="230054"/>
                </a:lnTo>
                <a:lnTo>
                  <a:pt x="206824" y="233224"/>
                </a:lnTo>
                <a:lnTo>
                  <a:pt x="200748" y="236290"/>
                </a:lnTo>
                <a:lnTo>
                  <a:pt x="193840" y="239286"/>
                </a:lnTo>
                <a:lnTo>
                  <a:pt x="186377" y="242236"/>
                </a:lnTo>
                <a:lnTo>
                  <a:pt x="179496" y="245155"/>
                </a:lnTo>
                <a:lnTo>
                  <a:pt x="166772" y="250939"/>
                </a:lnTo>
                <a:lnTo>
                  <a:pt x="160711" y="252862"/>
                </a:lnTo>
                <a:lnTo>
                  <a:pt x="154765" y="254144"/>
                </a:lnTo>
                <a:lnTo>
                  <a:pt x="148897" y="254999"/>
                </a:lnTo>
                <a:lnTo>
                  <a:pt x="142127" y="255569"/>
                </a:lnTo>
                <a:lnTo>
                  <a:pt x="134756" y="255949"/>
                </a:lnTo>
                <a:lnTo>
                  <a:pt x="126986" y="256202"/>
                </a:lnTo>
                <a:lnTo>
                  <a:pt x="117042" y="255419"/>
                </a:lnTo>
                <a:lnTo>
                  <a:pt x="105650" y="253944"/>
                </a:lnTo>
                <a:lnTo>
                  <a:pt x="93293" y="252008"/>
                </a:lnTo>
                <a:lnTo>
                  <a:pt x="84103" y="250717"/>
                </a:lnTo>
                <a:lnTo>
                  <a:pt x="77024" y="249857"/>
                </a:lnTo>
                <a:lnTo>
                  <a:pt x="71352" y="249283"/>
                </a:lnTo>
                <a:lnTo>
                  <a:pt x="64713" y="247948"/>
                </a:lnTo>
                <a:lnTo>
                  <a:pt x="57429" y="246106"/>
                </a:lnTo>
                <a:lnTo>
                  <a:pt x="49717" y="243925"/>
                </a:lnTo>
                <a:lnTo>
                  <a:pt x="43622" y="241519"/>
                </a:lnTo>
                <a:lnTo>
                  <a:pt x="38606" y="238962"/>
                </a:lnTo>
                <a:lnTo>
                  <a:pt x="30494" y="233581"/>
                </a:lnTo>
                <a:lnTo>
                  <a:pt x="23713" y="228015"/>
                </a:lnTo>
                <a:lnTo>
                  <a:pt x="20571" y="224244"/>
                </a:lnTo>
                <a:lnTo>
                  <a:pt x="17524" y="219826"/>
                </a:lnTo>
                <a:lnTo>
                  <a:pt x="14540" y="214975"/>
                </a:lnTo>
                <a:lnTo>
                  <a:pt x="11598" y="211741"/>
                </a:lnTo>
                <a:lnTo>
                  <a:pt x="8685" y="209585"/>
                </a:lnTo>
                <a:lnTo>
                  <a:pt x="5790" y="208148"/>
                </a:lnTo>
                <a:lnTo>
                  <a:pt x="3860" y="206237"/>
                </a:lnTo>
                <a:lnTo>
                  <a:pt x="2573" y="204011"/>
                </a:lnTo>
                <a:lnTo>
                  <a:pt x="0" y="1967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85"/>
          <p:cNvSpPr/>
          <p:nvPr/>
        </p:nvSpPr>
        <p:spPr>
          <a:xfrm>
            <a:off x="3886200" y="2615515"/>
            <a:ext cx="617221" cy="336654"/>
          </a:xfrm>
          <a:custGeom>
            <a:avLst/>
            <a:gdLst/>
            <a:ahLst/>
            <a:cxnLst/>
            <a:rect l="0" t="0" r="0" b="0"/>
            <a:pathLst>
              <a:path w="617221" h="336654">
                <a:moveTo>
                  <a:pt x="0" y="67677"/>
                </a:moveTo>
                <a:lnTo>
                  <a:pt x="4550" y="85880"/>
                </a:lnTo>
                <a:lnTo>
                  <a:pt x="56373" y="249920"/>
                </a:lnTo>
                <a:lnTo>
                  <a:pt x="79927" y="330688"/>
                </a:lnTo>
                <a:lnTo>
                  <a:pt x="81859" y="335410"/>
                </a:lnTo>
                <a:lnTo>
                  <a:pt x="83148" y="336653"/>
                </a:lnTo>
                <a:lnTo>
                  <a:pt x="84007" y="335577"/>
                </a:lnTo>
                <a:lnTo>
                  <a:pt x="84579" y="333907"/>
                </a:lnTo>
                <a:lnTo>
                  <a:pt x="85385" y="326053"/>
                </a:lnTo>
                <a:lnTo>
                  <a:pt x="85574" y="317131"/>
                </a:lnTo>
                <a:lnTo>
                  <a:pt x="83118" y="283956"/>
                </a:lnTo>
                <a:lnTo>
                  <a:pt x="81129" y="260440"/>
                </a:lnTo>
                <a:lnTo>
                  <a:pt x="79804" y="233333"/>
                </a:lnTo>
                <a:lnTo>
                  <a:pt x="78331" y="172735"/>
                </a:lnTo>
                <a:lnTo>
                  <a:pt x="79843" y="147240"/>
                </a:lnTo>
                <a:lnTo>
                  <a:pt x="82756" y="125482"/>
                </a:lnTo>
                <a:lnTo>
                  <a:pt x="86603" y="106214"/>
                </a:lnTo>
                <a:lnTo>
                  <a:pt x="90120" y="91463"/>
                </a:lnTo>
                <a:lnTo>
                  <a:pt x="93417" y="79724"/>
                </a:lnTo>
                <a:lnTo>
                  <a:pt x="96568" y="69994"/>
                </a:lnTo>
                <a:lnTo>
                  <a:pt x="99621" y="61601"/>
                </a:lnTo>
                <a:lnTo>
                  <a:pt x="102609" y="54102"/>
                </a:lnTo>
                <a:lnTo>
                  <a:pt x="105554" y="47197"/>
                </a:lnTo>
                <a:lnTo>
                  <a:pt x="108469" y="42593"/>
                </a:lnTo>
                <a:lnTo>
                  <a:pt x="111365" y="39525"/>
                </a:lnTo>
                <a:lnTo>
                  <a:pt x="122857" y="30049"/>
                </a:lnTo>
                <a:lnTo>
                  <a:pt x="126672" y="29256"/>
                </a:lnTo>
                <a:lnTo>
                  <a:pt x="131121" y="29681"/>
                </a:lnTo>
                <a:lnTo>
                  <a:pt x="147397" y="32655"/>
                </a:lnTo>
                <a:lnTo>
                  <a:pt x="156314" y="38142"/>
                </a:lnTo>
                <a:lnTo>
                  <a:pt x="165675" y="46930"/>
                </a:lnTo>
                <a:lnTo>
                  <a:pt x="173011" y="57186"/>
                </a:lnTo>
                <a:lnTo>
                  <a:pt x="176300" y="63541"/>
                </a:lnTo>
                <a:lnTo>
                  <a:pt x="179446" y="70634"/>
                </a:lnTo>
                <a:lnTo>
                  <a:pt x="182495" y="78221"/>
                </a:lnTo>
                <a:lnTo>
                  <a:pt x="186433" y="86136"/>
                </a:lnTo>
                <a:lnTo>
                  <a:pt x="190964" y="94271"/>
                </a:lnTo>
                <a:lnTo>
                  <a:pt x="195889" y="102551"/>
                </a:lnTo>
                <a:lnTo>
                  <a:pt x="201078" y="113786"/>
                </a:lnTo>
                <a:lnTo>
                  <a:pt x="206442" y="126992"/>
                </a:lnTo>
                <a:lnTo>
                  <a:pt x="211922" y="141510"/>
                </a:lnTo>
                <a:lnTo>
                  <a:pt x="217482" y="158809"/>
                </a:lnTo>
                <a:lnTo>
                  <a:pt x="223093" y="177962"/>
                </a:lnTo>
                <a:lnTo>
                  <a:pt x="233455" y="214800"/>
                </a:lnTo>
                <a:lnTo>
                  <a:pt x="241234" y="240698"/>
                </a:lnTo>
                <a:lnTo>
                  <a:pt x="244643" y="249699"/>
                </a:lnTo>
                <a:lnTo>
                  <a:pt x="247868" y="256653"/>
                </a:lnTo>
                <a:lnTo>
                  <a:pt x="252086" y="265014"/>
                </a:lnTo>
                <a:lnTo>
                  <a:pt x="251877" y="265910"/>
                </a:lnTo>
                <a:lnTo>
                  <a:pt x="250785" y="265555"/>
                </a:lnTo>
                <a:lnTo>
                  <a:pt x="250057" y="264365"/>
                </a:lnTo>
                <a:lnTo>
                  <a:pt x="248081" y="257188"/>
                </a:lnTo>
                <a:lnTo>
                  <a:pt x="244243" y="248424"/>
                </a:lnTo>
                <a:lnTo>
                  <a:pt x="241902" y="238179"/>
                </a:lnTo>
                <a:lnTo>
                  <a:pt x="241278" y="232780"/>
                </a:lnTo>
                <a:lnTo>
                  <a:pt x="235849" y="193326"/>
                </a:lnTo>
                <a:lnTo>
                  <a:pt x="235337" y="180018"/>
                </a:lnTo>
                <a:lnTo>
                  <a:pt x="235949" y="168288"/>
                </a:lnTo>
                <a:lnTo>
                  <a:pt x="237309" y="157611"/>
                </a:lnTo>
                <a:lnTo>
                  <a:pt x="239168" y="147636"/>
                </a:lnTo>
                <a:lnTo>
                  <a:pt x="241361" y="138128"/>
                </a:lnTo>
                <a:lnTo>
                  <a:pt x="243774" y="128932"/>
                </a:lnTo>
                <a:lnTo>
                  <a:pt x="246336" y="120896"/>
                </a:lnTo>
                <a:lnTo>
                  <a:pt x="248996" y="113634"/>
                </a:lnTo>
                <a:lnTo>
                  <a:pt x="251723" y="106888"/>
                </a:lnTo>
                <a:lnTo>
                  <a:pt x="257291" y="91772"/>
                </a:lnTo>
                <a:lnTo>
                  <a:pt x="260110" y="83740"/>
                </a:lnTo>
                <a:lnTo>
                  <a:pt x="264847" y="75528"/>
                </a:lnTo>
                <a:lnTo>
                  <a:pt x="270862" y="67196"/>
                </a:lnTo>
                <a:lnTo>
                  <a:pt x="277729" y="58784"/>
                </a:lnTo>
                <a:lnTo>
                  <a:pt x="284213" y="52223"/>
                </a:lnTo>
                <a:lnTo>
                  <a:pt x="296496" y="42394"/>
                </a:lnTo>
                <a:lnTo>
                  <a:pt x="308306" y="37390"/>
                </a:lnTo>
                <a:lnTo>
                  <a:pt x="326859" y="34178"/>
                </a:lnTo>
                <a:lnTo>
                  <a:pt x="330301" y="34867"/>
                </a:lnTo>
                <a:lnTo>
                  <a:pt x="336665" y="38172"/>
                </a:lnTo>
                <a:lnTo>
                  <a:pt x="345209" y="45356"/>
                </a:lnTo>
                <a:lnTo>
                  <a:pt x="354403" y="54899"/>
                </a:lnTo>
                <a:lnTo>
                  <a:pt x="358188" y="60111"/>
                </a:lnTo>
                <a:lnTo>
                  <a:pt x="361665" y="65490"/>
                </a:lnTo>
                <a:lnTo>
                  <a:pt x="364935" y="74792"/>
                </a:lnTo>
                <a:lnTo>
                  <a:pt x="368067" y="86708"/>
                </a:lnTo>
                <a:lnTo>
                  <a:pt x="377027" y="125703"/>
                </a:lnTo>
                <a:lnTo>
                  <a:pt x="379938" y="137794"/>
                </a:lnTo>
                <a:lnTo>
                  <a:pt x="382832" y="151569"/>
                </a:lnTo>
                <a:lnTo>
                  <a:pt x="388587" y="182115"/>
                </a:lnTo>
                <a:lnTo>
                  <a:pt x="390503" y="195404"/>
                </a:lnTo>
                <a:lnTo>
                  <a:pt x="391780" y="207121"/>
                </a:lnTo>
                <a:lnTo>
                  <a:pt x="392632" y="217790"/>
                </a:lnTo>
                <a:lnTo>
                  <a:pt x="394152" y="226807"/>
                </a:lnTo>
                <a:lnTo>
                  <a:pt x="396118" y="234724"/>
                </a:lnTo>
                <a:lnTo>
                  <a:pt x="398381" y="241907"/>
                </a:lnTo>
                <a:lnTo>
                  <a:pt x="400842" y="248600"/>
                </a:lnTo>
                <a:lnTo>
                  <a:pt x="403435" y="254967"/>
                </a:lnTo>
                <a:lnTo>
                  <a:pt x="406117" y="261117"/>
                </a:lnTo>
                <a:lnTo>
                  <a:pt x="411636" y="273031"/>
                </a:lnTo>
                <a:lnTo>
                  <a:pt x="414441" y="278874"/>
                </a:lnTo>
                <a:lnTo>
                  <a:pt x="420099" y="287907"/>
                </a:lnTo>
                <a:lnTo>
                  <a:pt x="422941" y="291650"/>
                </a:lnTo>
                <a:lnTo>
                  <a:pt x="425787" y="294145"/>
                </a:lnTo>
                <a:lnTo>
                  <a:pt x="428638" y="295808"/>
                </a:lnTo>
                <a:lnTo>
                  <a:pt x="431491" y="296917"/>
                </a:lnTo>
                <a:lnTo>
                  <a:pt x="437201" y="300689"/>
                </a:lnTo>
                <a:lnTo>
                  <a:pt x="440058" y="303028"/>
                </a:lnTo>
                <a:lnTo>
                  <a:pt x="442914" y="304588"/>
                </a:lnTo>
                <a:lnTo>
                  <a:pt x="448628" y="306321"/>
                </a:lnTo>
                <a:lnTo>
                  <a:pt x="451485" y="305831"/>
                </a:lnTo>
                <a:lnTo>
                  <a:pt x="457200" y="302746"/>
                </a:lnTo>
                <a:lnTo>
                  <a:pt x="465772" y="295654"/>
                </a:lnTo>
                <a:lnTo>
                  <a:pt x="474027" y="287745"/>
                </a:lnTo>
                <a:lnTo>
                  <a:pt x="483093" y="277880"/>
                </a:lnTo>
                <a:lnTo>
                  <a:pt x="486845" y="272582"/>
                </a:lnTo>
                <a:lnTo>
                  <a:pt x="490298" y="267146"/>
                </a:lnTo>
                <a:lnTo>
                  <a:pt x="508811" y="236740"/>
                </a:lnTo>
                <a:lnTo>
                  <a:pt x="515420" y="223248"/>
                </a:lnTo>
                <a:lnTo>
                  <a:pt x="521730" y="208539"/>
                </a:lnTo>
                <a:lnTo>
                  <a:pt x="527843" y="193017"/>
                </a:lnTo>
                <a:lnTo>
                  <a:pt x="539714" y="160531"/>
                </a:lnTo>
                <a:lnTo>
                  <a:pt x="545547" y="143867"/>
                </a:lnTo>
                <a:lnTo>
                  <a:pt x="549435" y="129901"/>
                </a:lnTo>
                <a:lnTo>
                  <a:pt x="552027" y="117732"/>
                </a:lnTo>
                <a:lnTo>
                  <a:pt x="553756" y="106762"/>
                </a:lnTo>
                <a:lnTo>
                  <a:pt x="554908" y="93734"/>
                </a:lnTo>
                <a:lnTo>
                  <a:pt x="555676" y="79333"/>
                </a:lnTo>
                <a:lnTo>
                  <a:pt x="556188" y="64018"/>
                </a:lnTo>
                <a:lnTo>
                  <a:pt x="555577" y="50950"/>
                </a:lnTo>
                <a:lnTo>
                  <a:pt x="554217" y="39381"/>
                </a:lnTo>
                <a:lnTo>
                  <a:pt x="552358" y="28810"/>
                </a:lnTo>
                <a:lnTo>
                  <a:pt x="550166" y="20811"/>
                </a:lnTo>
                <a:lnTo>
                  <a:pt x="547752" y="14525"/>
                </a:lnTo>
                <a:lnTo>
                  <a:pt x="545190" y="9383"/>
                </a:lnTo>
                <a:lnTo>
                  <a:pt x="542530" y="5954"/>
                </a:lnTo>
                <a:lnTo>
                  <a:pt x="539804" y="3668"/>
                </a:lnTo>
                <a:lnTo>
                  <a:pt x="537035" y="2144"/>
                </a:lnTo>
                <a:lnTo>
                  <a:pt x="528877" y="452"/>
                </a:lnTo>
                <a:lnTo>
                  <a:pt x="524034" y="0"/>
                </a:lnTo>
                <a:lnTo>
                  <a:pt x="513574" y="2038"/>
                </a:lnTo>
                <a:lnTo>
                  <a:pt x="508117" y="3916"/>
                </a:lnTo>
                <a:lnTo>
                  <a:pt x="503527" y="7072"/>
                </a:lnTo>
                <a:lnTo>
                  <a:pt x="495887" y="15659"/>
                </a:lnTo>
                <a:lnTo>
                  <a:pt x="486777" y="25825"/>
                </a:lnTo>
                <a:lnTo>
                  <a:pt x="481680" y="31203"/>
                </a:lnTo>
                <a:lnTo>
                  <a:pt x="478282" y="36694"/>
                </a:lnTo>
                <a:lnTo>
                  <a:pt x="476017" y="42259"/>
                </a:lnTo>
                <a:lnTo>
                  <a:pt x="474507" y="47874"/>
                </a:lnTo>
                <a:lnTo>
                  <a:pt x="471595" y="56380"/>
                </a:lnTo>
                <a:lnTo>
                  <a:pt x="463280" y="78531"/>
                </a:lnTo>
                <a:lnTo>
                  <a:pt x="460301" y="89201"/>
                </a:lnTo>
                <a:lnTo>
                  <a:pt x="458315" y="99171"/>
                </a:lnTo>
                <a:lnTo>
                  <a:pt x="456991" y="108676"/>
                </a:lnTo>
                <a:lnTo>
                  <a:pt x="456108" y="121679"/>
                </a:lnTo>
                <a:lnTo>
                  <a:pt x="455519" y="137016"/>
                </a:lnTo>
                <a:lnTo>
                  <a:pt x="455127" y="153908"/>
                </a:lnTo>
                <a:lnTo>
                  <a:pt x="456770" y="170885"/>
                </a:lnTo>
                <a:lnTo>
                  <a:pt x="459771" y="187917"/>
                </a:lnTo>
                <a:lnTo>
                  <a:pt x="463676" y="204987"/>
                </a:lnTo>
                <a:lnTo>
                  <a:pt x="468185" y="220177"/>
                </a:lnTo>
                <a:lnTo>
                  <a:pt x="473096" y="234114"/>
                </a:lnTo>
                <a:lnTo>
                  <a:pt x="478275" y="247215"/>
                </a:lnTo>
                <a:lnTo>
                  <a:pt x="482679" y="257854"/>
                </a:lnTo>
                <a:lnTo>
                  <a:pt x="490114" y="274755"/>
                </a:lnTo>
                <a:lnTo>
                  <a:pt x="494383" y="280976"/>
                </a:lnTo>
                <a:lnTo>
                  <a:pt x="504205" y="290429"/>
                </a:lnTo>
                <a:lnTo>
                  <a:pt x="512381" y="297806"/>
                </a:lnTo>
                <a:lnTo>
                  <a:pt x="520142" y="304259"/>
                </a:lnTo>
                <a:lnTo>
                  <a:pt x="529942" y="310302"/>
                </a:lnTo>
                <a:lnTo>
                  <a:pt x="540647" y="313623"/>
                </a:lnTo>
                <a:lnTo>
                  <a:pt x="557384" y="315492"/>
                </a:lnTo>
                <a:lnTo>
                  <a:pt x="574408" y="316046"/>
                </a:lnTo>
                <a:lnTo>
                  <a:pt x="580106" y="316124"/>
                </a:lnTo>
                <a:lnTo>
                  <a:pt x="591517" y="313670"/>
                </a:lnTo>
                <a:lnTo>
                  <a:pt x="601986" y="309405"/>
                </a:lnTo>
                <a:lnTo>
                  <a:pt x="617220" y="2991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86"/>
          <p:cNvSpPr/>
          <p:nvPr/>
        </p:nvSpPr>
        <p:spPr>
          <a:xfrm>
            <a:off x="4597918" y="2509138"/>
            <a:ext cx="411280" cy="412335"/>
          </a:xfrm>
          <a:custGeom>
            <a:avLst/>
            <a:gdLst/>
            <a:ahLst/>
            <a:cxnLst/>
            <a:rect l="0" t="0" r="0" b="0"/>
            <a:pathLst>
              <a:path w="411280" h="412335">
                <a:moveTo>
                  <a:pt x="128386" y="174054"/>
                </a:moveTo>
                <a:lnTo>
                  <a:pt x="123836" y="160402"/>
                </a:lnTo>
                <a:lnTo>
                  <a:pt x="119061" y="151159"/>
                </a:lnTo>
                <a:lnTo>
                  <a:pt x="116455" y="147360"/>
                </a:lnTo>
                <a:lnTo>
                  <a:pt x="113764" y="144828"/>
                </a:lnTo>
                <a:lnTo>
                  <a:pt x="111018" y="143140"/>
                </a:lnTo>
                <a:lnTo>
                  <a:pt x="105427" y="141265"/>
                </a:lnTo>
                <a:lnTo>
                  <a:pt x="99768" y="140431"/>
                </a:lnTo>
                <a:lnTo>
                  <a:pt x="91537" y="142600"/>
                </a:lnTo>
                <a:lnTo>
                  <a:pt x="86675" y="144513"/>
                </a:lnTo>
                <a:lnTo>
                  <a:pt x="82481" y="147692"/>
                </a:lnTo>
                <a:lnTo>
                  <a:pt x="71076" y="160317"/>
                </a:lnTo>
                <a:lnTo>
                  <a:pt x="61323" y="167314"/>
                </a:lnTo>
                <a:lnTo>
                  <a:pt x="55102" y="174323"/>
                </a:lnTo>
                <a:lnTo>
                  <a:pt x="48098" y="183758"/>
                </a:lnTo>
                <a:lnTo>
                  <a:pt x="40571" y="194811"/>
                </a:lnTo>
                <a:lnTo>
                  <a:pt x="33648" y="207895"/>
                </a:lnTo>
                <a:lnTo>
                  <a:pt x="27127" y="222332"/>
                </a:lnTo>
                <a:lnTo>
                  <a:pt x="15755" y="250756"/>
                </a:lnTo>
                <a:lnTo>
                  <a:pt x="7526" y="272914"/>
                </a:lnTo>
                <a:lnTo>
                  <a:pt x="4950" y="282823"/>
                </a:lnTo>
                <a:lnTo>
                  <a:pt x="3233" y="292287"/>
                </a:lnTo>
                <a:lnTo>
                  <a:pt x="2088" y="301453"/>
                </a:lnTo>
                <a:lnTo>
                  <a:pt x="1325" y="310422"/>
                </a:lnTo>
                <a:lnTo>
                  <a:pt x="817" y="319258"/>
                </a:lnTo>
                <a:lnTo>
                  <a:pt x="251" y="336697"/>
                </a:lnTo>
                <a:lnTo>
                  <a:pt x="0" y="353972"/>
                </a:lnTo>
                <a:lnTo>
                  <a:pt x="886" y="361627"/>
                </a:lnTo>
                <a:lnTo>
                  <a:pt x="2428" y="368635"/>
                </a:lnTo>
                <a:lnTo>
                  <a:pt x="6683" y="380550"/>
                </a:lnTo>
                <a:lnTo>
                  <a:pt x="14433" y="392612"/>
                </a:lnTo>
                <a:lnTo>
                  <a:pt x="19955" y="399143"/>
                </a:lnTo>
                <a:lnTo>
                  <a:pt x="28125" y="405221"/>
                </a:lnTo>
                <a:lnTo>
                  <a:pt x="37153" y="410145"/>
                </a:lnTo>
                <a:lnTo>
                  <a:pt x="44341" y="412334"/>
                </a:lnTo>
                <a:lnTo>
                  <a:pt x="47591" y="411964"/>
                </a:lnTo>
                <a:lnTo>
                  <a:pt x="50710" y="410766"/>
                </a:lnTo>
                <a:lnTo>
                  <a:pt x="60514" y="405251"/>
                </a:lnTo>
                <a:lnTo>
                  <a:pt x="68376" y="401268"/>
                </a:lnTo>
                <a:lnTo>
                  <a:pt x="72187" y="397920"/>
                </a:lnTo>
                <a:lnTo>
                  <a:pt x="78961" y="389120"/>
                </a:lnTo>
                <a:lnTo>
                  <a:pt x="83054" y="382201"/>
                </a:lnTo>
                <a:lnTo>
                  <a:pt x="87687" y="373779"/>
                </a:lnTo>
                <a:lnTo>
                  <a:pt x="92681" y="364354"/>
                </a:lnTo>
                <a:lnTo>
                  <a:pt x="96010" y="355213"/>
                </a:lnTo>
                <a:lnTo>
                  <a:pt x="98230" y="346262"/>
                </a:lnTo>
                <a:lnTo>
                  <a:pt x="99709" y="337437"/>
                </a:lnTo>
                <a:lnTo>
                  <a:pt x="110894" y="279508"/>
                </a:lnTo>
                <a:lnTo>
                  <a:pt x="118390" y="244100"/>
                </a:lnTo>
                <a:lnTo>
                  <a:pt x="121722" y="229324"/>
                </a:lnTo>
                <a:lnTo>
                  <a:pt x="123943" y="212806"/>
                </a:lnTo>
                <a:lnTo>
                  <a:pt x="125425" y="195126"/>
                </a:lnTo>
                <a:lnTo>
                  <a:pt x="126412" y="176672"/>
                </a:lnTo>
                <a:lnTo>
                  <a:pt x="126117" y="154844"/>
                </a:lnTo>
                <a:lnTo>
                  <a:pt x="124969" y="130768"/>
                </a:lnTo>
                <a:lnTo>
                  <a:pt x="122105" y="86236"/>
                </a:lnTo>
                <a:lnTo>
                  <a:pt x="120832" y="60094"/>
                </a:lnTo>
                <a:lnTo>
                  <a:pt x="120266" y="42125"/>
                </a:lnTo>
                <a:lnTo>
                  <a:pt x="120116" y="34667"/>
                </a:lnTo>
                <a:lnTo>
                  <a:pt x="119063" y="27789"/>
                </a:lnTo>
                <a:lnTo>
                  <a:pt x="113982" y="9960"/>
                </a:lnTo>
                <a:lnTo>
                  <a:pt x="112054" y="127"/>
                </a:lnTo>
                <a:lnTo>
                  <a:pt x="111783" y="0"/>
                </a:lnTo>
                <a:lnTo>
                  <a:pt x="111482" y="2399"/>
                </a:lnTo>
                <a:lnTo>
                  <a:pt x="111289" y="14241"/>
                </a:lnTo>
                <a:lnTo>
                  <a:pt x="111244" y="55912"/>
                </a:lnTo>
                <a:lnTo>
                  <a:pt x="112196" y="62907"/>
                </a:lnTo>
                <a:lnTo>
                  <a:pt x="115793" y="75761"/>
                </a:lnTo>
                <a:lnTo>
                  <a:pt x="123174" y="98257"/>
                </a:lnTo>
                <a:lnTo>
                  <a:pt x="124911" y="107331"/>
                </a:lnTo>
                <a:lnTo>
                  <a:pt x="126070" y="117189"/>
                </a:lnTo>
                <a:lnTo>
                  <a:pt x="126842" y="127572"/>
                </a:lnTo>
                <a:lnTo>
                  <a:pt x="128309" y="137351"/>
                </a:lnTo>
                <a:lnTo>
                  <a:pt x="130240" y="146728"/>
                </a:lnTo>
                <a:lnTo>
                  <a:pt x="132480" y="155837"/>
                </a:lnTo>
                <a:lnTo>
                  <a:pt x="134925" y="164767"/>
                </a:lnTo>
                <a:lnTo>
                  <a:pt x="153048" y="226453"/>
                </a:lnTo>
                <a:lnTo>
                  <a:pt x="159116" y="243277"/>
                </a:lnTo>
                <a:lnTo>
                  <a:pt x="166017" y="260208"/>
                </a:lnTo>
                <a:lnTo>
                  <a:pt x="173476" y="277210"/>
                </a:lnTo>
                <a:lnTo>
                  <a:pt x="181306" y="292354"/>
                </a:lnTo>
                <a:lnTo>
                  <a:pt x="189384" y="306261"/>
                </a:lnTo>
                <a:lnTo>
                  <a:pt x="211865" y="341497"/>
                </a:lnTo>
                <a:lnTo>
                  <a:pt x="218329" y="351405"/>
                </a:lnTo>
                <a:lnTo>
                  <a:pt x="223590" y="358963"/>
                </a:lnTo>
                <a:lnTo>
                  <a:pt x="231977" y="369901"/>
                </a:lnTo>
                <a:lnTo>
                  <a:pt x="236499" y="373199"/>
                </a:lnTo>
                <a:lnTo>
                  <a:pt x="246604" y="376863"/>
                </a:lnTo>
                <a:lnTo>
                  <a:pt x="258453" y="378926"/>
                </a:lnTo>
                <a:lnTo>
                  <a:pt x="267474" y="379408"/>
                </a:lnTo>
                <a:lnTo>
                  <a:pt x="272546" y="379537"/>
                </a:lnTo>
                <a:lnTo>
                  <a:pt x="276880" y="378670"/>
                </a:lnTo>
                <a:lnTo>
                  <a:pt x="284236" y="375167"/>
                </a:lnTo>
                <a:lnTo>
                  <a:pt x="293733" y="367840"/>
                </a:lnTo>
                <a:lnTo>
                  <a:pt x="302579" y="355085"/>
                </a:lnTo>
                <a:lnTo>
                  <a:pt x="315783" y="334691"/>
                </a:lnTo>
                <a:lnTo>
                  <a:pt x="319993" y="324960"/>
                </a:lnTo>
                <a:lnTo>
                  <a:pt x="323752" y="313711"/>
                </a:lnTo>
                <a:lnTo>
                  <a:pt x="330468" y="290416"/>
                </a:lnTo>
                <a:lnTo>
                  <a:pt x="336628" y="270538"/>
                </a:lnTo>
                <a:lnTo>
                  <a:pt x="338652" y="257427"/>
                </a:lnTo>
                <a:lnTo>
                  <a:pt x="340001" y="242018"/>
                </a:lnTo>
                <a:lnTo>
                  <a:pt x="341500" y="211880"/>
                </a:lnTo>
                <a:lnTo>
                  <a:pt x="342166" y="192136"/>
                </a:lnTo>
                <a:lnTo>
                  <a:pt x="341391" y="183251"/>
                </a:lnTo>
                <a:lnTo>
                  <a:pt x="339922" y="174470"/>
                </a:lnTo>
                <a:lnTo>
                  <a:pt x="335271" y="153499"/>
                </a:lnTo>
                <a:lnTo>
                  <a:pt x="332095" y="148091"/>
                </a:lnTo>
                <a:lnTo>
                  <a:pt x="329915" y="145315"/>
                </a:lnTo>
                <a:lnTo>
                  <a:pt x="328461" y="144417"/>
                </a:lnTo>
                <a:lnTo>
                  <a:pt x="327492" y="144771"/>
                </a:lnTo>
                <a:lnTo>
                  <a:pt x="326846" y="145960"/>
                </a:lnTo>
                <a:lnTo>
                  <a:pt x="327368" y="147705"/>
                </a:lnTo>
                <a:lnTo>
                  <a:pt x="330487" y="152183"/>
                </a:lnTo>
                <a:lnTo>
                  <a:pt x="332509" y="159889"/>
                </a:lnTo>
                <a:lnTo>
                  <a:pt x="333408" y="169663"/>
                </a:lnTo>
                <a:lnTo>
                  <a:pt x="333807" y="180358"/>
                </a:lnTo>
                <a:lnTo>
                  <a:pt x="334866" y="188734"/>
                </a:lnTo>
                <a:lnTo>
                  <a:pt x="336524" y="199081"/>
                </a:lnTo>
                <a:lnTo>
                  <a:pt x="338583" y="210741"/>
                </a:lnTo>
                <a:lnTo>
                  <a:pt x="340908" y="221372"/>
                </a:lnTo>
                <a:lnTo>
                  <a:pt x="343409" y="231317"/>
                </a:lnTo>
                <a:lnTo>
                  <a:pt x="349683" y="254749"/>
                </a:lnTo>
                <a:lnTo>
                  <a:pt x="358820" y="290563"/>
                </a:lnTo>
                <a:lnTo>
                  <a:pt x="362971" y="305067"/>
                </a:lnTo>
                <a:lnTo>
                  <a:pt x="366691" y="316641"/>
                </a:lnTo>
                <a:lnTo>
                  <a:pt x="370124" y="326262"/>
                </a:lnTo>
                <a:lnTo>
                  <a:pt x="373364" y="334581"/>
                </a:lnTo>
                <a:lnTo>
                  <a:pt x="376478" y="342032"/>
                </a:lnTo>
                <a:lnTo>
                  <a:pt x="382477" y="354439"/>
                </a:lnTo>
                <a:lnTo>
                  <a:pt x="391209" y="367731"/>
                </a:lnTo>
                <a:lnTo>
                  <a:pt x="396962" y="377925"/>
                </a:lnTo>
                <a:lnTo>
                  <a:pt x="399829" y="381406"/>
                </a:lnTo>
                <a:lnTo>
                  <a:pt x="402693" y="383726"/>
                </a:lnTo>
                <a:lnTo>
                  <a:pt x="409583" y="387450"/>
                </a:lnTo>
                <a:lnTo>
                  <a:pt x="410148" y="386803"/>
                </a:lnTo>
                <a:lnTo>
                  <a:pt x="411279" y="3797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87"/>
          <p:cNvSpPr/>
          <p:nvPr/>
        </p:nvSpPr>
        <p:spPr>
          <a:xfrm>
            <a:off x="4940617" y="24860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88"/>
          <p:cNvSpPr/>
          <p:nvPr/>
        </p:nvSpPr>
        <p:spPr>
          <a:xfrm>
            <a:off x="5073918" y="2641036"/>
            <a:ext cx="201028" cy="282187"/>
          </a:xfrm>
          <a:custGeom>
            <a:avLst/>
            <a:gdLst/>
            <a:ahLst/>
            <a:cxnLst/>
            <a:rect l="0" t="0" r="0" b="0"/>
            <a:pathLst>
              <a:path w="201028" h="282187">
                <a:moveTo>
                  <a:pt x="149591" y="16439"/>
                </a:moveTo>
                <a:lnTo>
                  <a:pt x="145041" y="7337"/>
                </a:lnTo>
                <a:lnTo>
                  <a:pt x="142748" y="4656"/>
                </a:lnTo>
                <a:lnTo>
                  <a:pt x="140267" y="2868"/>
                </a:lnTo>
                <a:lnTo>
                  <a:pt x="134969" y="882"/>
                </a:lnTo>
                <a:lnTo>
                  <a:pt x="129441" y="0"/>
                </a:lnTo>
                <a:lnTo>
                  <a:pt x="126632" y="717"/>
                </a:lnTo>
                <a:lnTo>
                  <a:pt x="120973" y="4054"/>
                </a:lnTo>
                <a:lnTo>
                  <a:pt x="115282" y="6171"/>
                </a:lnTo>
                <a:lnTo>
                  <a:pt x="112431" y="6736"/>
                </a:lnTo>
                <a:lnTo>
                  <a:pt x="106720" y="9970"/>
                </a:lnTo>
                <a:lnTo>
                  <a:pt x="99103" y="14984"/>
                </a:lnTo>
                <a:lnTo>
                  <a:pt x="90216" y="21184"/>
                </a:lnTo>
                <a:lnTo>
                  <a:pt x="83337" y="27222"/>
                </a:lnTo>
                <a:lnTo>
                  <a:pt x="77800" y="33153"/>
                </a:lnTo>
                <a:lnTo>
                  <a:pt x="73155" y="39011"/>
                </a:lnTo>
                <a:lnTo>
                  <a:pt x="67201" y="45775"/>
                </a:lnTo>
                <a:lnTo>
                  <a:pt x="60375" y="53141"/>
                </a:lnTo>
                <a:lnTo>
                  <a:pt x="52966" y="60909"/>
                </a:lnTo>
                <a:lnTo>
                  <a:pt x="45169" y="70851"/>
                </a:lnTo>
                <a:lnTo>
                  <a:pt x="37114" y="82241"/>
                </a:lnTo>
                <a:lnTo>
                  <a:pt x="28887" y="94597"/>
                </a:lnTo>
                <a:lnTo>
                  <a:pt x="23402" y="104739"/>
                </a:lnTo>
                <a:lnTo>
                  <a:pt x="19745" y="113405"/>
                </a:lnTo>
                <a:lnTo>
                  <a:pt x="17308" y="121088"/>
                </a:lnTo>
                <a:lnTo>
                  <a:pt x="14729" y="131925"/>
                </a:lnTo>
                <a:lnTo>
                  <a:pt x="12058" y="144865"/>
                </a:lnTo>
                <a:lnTo>
                  <a:pt x="9325" y="159206"/>
                </a:lnTo>
                <a:lnTo>
                  <a:pt x="3749" y="185301"/>
                </a:lnTo>
                <a:lnTo>
                  <a:pt x="928" y="197593"/>
                </a:lnTo>
                <a:lnTo>
                  <a:pt x="0" y="207693"/>
                </a:lnTo>
                <a:lnTo>
                  <a:pt x="334" y="216332"/>
                </a:lnTo>
                <a:lnTo>
                  <a:pt x="1509" y="223996"/>
                </a:lnTo>
                <a:lnTo>
                  <a:pt x="3245" y="231963"/>
                </a:lnTo>
                <a:lnTo>
                  <a:pt x="5354" y="240131"/>
                </a:lnTo>
                <a:lnTo>
                  <a:pt x="7714" y="248434"/>
                </a:lnTo>
                <a:lnTo>
                  <a:pt x="10239" y="254922"/>
                </a:lnTo>
                <a:lnTo>
                  <a:pt x="12874" y="260200"/>
                </a:lnTo>
                <a:lnTo>
                  <a:pt x="15584" y="264671"/>
                </a:lnTo>
                <a:lnTo>
                  <a:pt x="18344" y="267652"/>
                </a:lnTo>
                <a:lnTo>
                  <a:pt x="21135" y="269639"/>
                </a:lnTo>
                <a:lnTo>
                  <a:pt x="26777" y="271847"/>
                </a:lnTo>
                <a:lnTo>
                  <a:pt x="32460" y="272828"/>
                </a:lnTo>
                <a:lnTo>
                  <a:pt x="38161" y="273264"/>
                </a:lnTo>
                <a:lnTo>
                  <a:pt x="41014" y="273381"/>
                </a:lnTo>
                <a:lnTo>
                  <a:pt x="43870" y="272506"/>
                </a:lnTo>
                <a:lnTo>
                  <a:pt x="49582" y="268994"/>
                </a:lnTo>
                <a:lnTo>
                  <a:pt x="55295" y="264258"/>
                </a:lnTo>
                <a:lnTo>
                  <a:pt x="58152" y="261662"/>
                </a:lnTo>
                <a:lnTo>
                  <a:pt x="63867" y="253696"/>
                </a:lnTo>
                <a:lnTo>
                  <a:pt x="66724" y="248906"/>
                </a:lnTo>
                <a:lnTo>
                  <a:pt x="69582" y="243807"/>
                </a:lnTo>
                <a:lnTo>
                  <a:pt x="75296" y="233061"/>
                </a:lnTo>
                <a:lnTo>
                  <a:pt x="83869" y="216301"/>
                </a:lnTo>
                <a:lnTo>
                  <a:pt x="87679" y="209688"/>
                </a:lnTo>
                <a:lnTo>
                  <a:pt x="92124" y="202422"/>
                </a:lnTo>
                <a:lnTo>
                  <a:pt x="96992" y="194719"/>
                </a:lnTo>
                <a:lnTo>
                  <a:pt x="101190" y="186728"/>
                </a:lnTo>
                <a:lnTo>
                  <a:pt x="104942" y="178542"/>
                </a:lnTo>
                <a:lnTo>
                  <a:pt x="108395" y="170228"/>
                </a:lnTo>
                <a:lnTo>
                  <a:pt x="110697" y="162780"/>
                </a:lnTo>
                <a:lnTo>
                  <a:pt x="112232" y="155909"/>
                </a:lnTo>
                <a:lnTo>
                  <a:pt x="113255" y="149424"/>
                </a:lnTo>
                <a:lnTo>
                  <a:pt x="114890" y="143195"/>
                </a:lnTo>
                <a:lnTo>
                  <a:pt x="116932" y="137138"/>
                </a:lnTo>
                <a:lnTo>
                  <a:pt x="119246" y="131195"/>
                </a:lnTo>
                <a:lnTo>
                  <a:pt x="120788" y="122470"/>
                </a:lnTo>
                <a:lnTo>
                  <a:pt x="121817" y="111891"/>
                </a:lnTo>
                <a:lnTo>
                  <a:pt x="122503" y="100076"/>
                </a:lnTo>
                <a:lnTo>
                  <a:pt x="121055" y="86485"/>
                </a:lnTo>
                <a:lnTo>
                  <a:pt x="118184" y="71709"/>
                </a:lnTo>
                <a:lnTo>
                  <a:pt x="114366" y="56143"/>
                </a:lnTo>
                <a:lnTo>
                  <a:pt x="109915" y="43860"/>
                </a:lnTo>
                <a:lnTo>
                  <a:pt x="105043" y="33767"/>
                </a:lnTo>
                <a:lnTo>
                  <a:pt x="99891" y="25134"/>
                </a:lnTo>
                <a:lnTo>
                  <a:pt x="94550" y="19378"/>
                </a:lnTo>
                <a:lnTo>
                  <a:pt x="89085" y="15540"/>
                </a:lnTo>
                <a:lnTo>
                  <a:pt x="75728" y="9382"/>
                </a:lnTo>
                <a:lnTo>
                  <a:pt x="74631" y="9829"/>
                </a:lnTo>
                <a:lnTo>
                  <a:pt x="73900" y="11080"/>
                </a:lnTo>
                <a:lnTo>
                  <a:pt x="73088" y="15009"/>
                </a:lnTo>
                <a:lnTo>
                  <a:pt x="72728" y="19931"/>
                </a:lnTo>
                <a:lnTo>
                  <a:pt x="74537" y="26387"/>
                </a:lnTo>
                <a:lnTo>
                  <a:pt x="77647" y="35453"/>
                </a:lnTo>
                <a:lnTo>
                  <a:pt x="81626" y="46260"/>
                </a:lnTo>
                <a:lnTo>
                  <a:pt x="86184" y="57275"/>
                </a:lnTo>
                <a:lnTo>
                  <a:pt x="91127" y="68428"/>
                </a:lnTo>
                <a:lnTo>
                  <a:pt x="96328" y="79673"/>
                </a:lnTo>
                <a:lnTo>
                  <a:pt x="99795" y="89075"/>
                </a:lnTo>
                <a:lnTo>
                  <a:pt x="102106" y="97248"/>
                </a:lnTo>
                <a:lnTo>
                  <a:pt x="103647" y="104602"/>
                </a:lnTo>
                <a:lnTo>
                  <a:pt x="106579" y="114266"/>
                </a:lnTo>
                <a:lnTo>
                  <a:pt x="110440" y="125472"/>
                </a:lnTo>
                <a:lnTo>
                  <a:pt x="114917" y="137705"/>
                </a:lnTo>
                <a:lnTo>
                  <a:pt x="127514" y="169077"/>
                </a:lnTo>
                <a:lnTo>
                  <a:pt x="140732" y="200483"/>
                </a:lnTo>
                <a:lnTo>
                  <a:pt x="149781" y="220791"/>
                </a:lnTo>
                <a:lnTo>
                  <a:pt x="160231" y="242934"/>
                </a:lnTo>
                <a:lnTo>
                  <a:pt x="163352" y="248398"/>
                </a:lnTo>
                <a:lnTo>
                  <a:pt x="169360" y="257009"/>
                </a:lnTo>
                <a:lnTo>
                  <a:pt x="175205" y="264011"/>
                </a:lnTo>
                <a:lnTo>
                  <a:pt x="178097" y="267212"/>
                </a:lnTo>
                <a:lnTo>
                  <a:pt x="181930" y="270298"/>
                </a:lnTo>
                <a:lnTo>
                  <a:pt x="186391" y="273308"/>
                </a:lnTo>
                <a:lnTo>
                  <a:pt x="201027" y="2821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89"/>
          <p:cNvSpPr/>
          <p:nvPr/>
        </p:nvSpPr>
        <p:spPr>
          <a:xfrm>
            <a:off x="5317807" y="2636643"/>
            <a:ext cx="222027" cy="269435"/>
          </a:xfrm>
          <a:custGeom>
            <a:avLst/>
            <a:gdLst/>
            <a:ahLst/>
            <a:cxnLst/>
            <a:rect l="0" t="0" r="0" b="0"/>
            <a:pathLst>
              <a:path w="222027" h="269435">
                <a:moveTo>
                  <a:pt x="0" y="12259"/>
                </a:moveTo>
                <a:lnTo>
                  <a:pt x="0" y="37843"/>
                </a:lnTo>
                <a:lnTo>
                  <a:pt x="1905" y="52175"/>
                </a:lnTo>
                <a:lnTo>
                  <a:pt x="5080" y="70302"/>
                </a:lnTo>
                <a:lnTo>
                  <a:pt x="9102" y="90960"/>
                </a:lnTo>
                <a:lnTo>
                  <a:pt x="11783" y="109494"/>
                </a:lnTo>
                <a:lnTo>
                  <a:pt x="13570" y="126612"/>
                </a:lnTo>
                <a:lnTo>
                  <a:pt x="14762" y="142787"/>
                </a:lnTo>
                <a:lnTo>
                  <a:pt x="16086" y="168379"/>
                </a:lnTo>
                <a:lnTo>
                  <a:pt x="16439" y="179204"/>
                </a:lnTo>
                <a:lnTo>
                  <a:pt x="17627" y="189278"/>
                </a:lnTo>
                <a:lnTo>
                  <a:pt x="19371" y="198852"/>
                </a:lnTo>
                <a:lnTo>
                  <a:pt x="24464" y="221096"/>
                </a:lnTo>
                <a:lnTo>
                  <a:pt x="24882" y="221016"/>
                </a:lnTo>
                <a:lnTo>
                  <a:pt x="25346" y="215848"/>
                </a:lnTo>
                <a:lnTo>
                  <a:pt x="25607" y="174922"/>
                </a:lnTo>
                <a:lnTo>
                  <a:pt x="26597" y="159754"/>
                </a:lnTo>
                <a:lnTo>
                  <a:pt x="28208" y="145832"/>
                </a:lnTo>
                <a:lnTo>
                  <a:pt x="30235" y="132740"/>
                </a:lnTo>
                <a:lnTo>
                  <a:pt x="32540" y="121154"/>
                </a:lnTo>
                <a:lnTo>
                  <a:pt x="35028" y="110574"/>
                </a:lnTo>
                <a:lnTo>
                  <a:pt x="37640" y="100662"/>
                </a:lnTo>
                <a:lnTo>
                  <a:pt x="41286" y="92149"/>
                </a:lnTo>
                <a:lnTo>
                  <a:pt x="45621" y="84569"/>
                </a:lnTo>
                <a:lnTo>
                  <a:pt x="66268" y="54165"/>
                </a:lnTo>
                <a:lnTo>
                  <a:pt x="71801" y="46864"/>
                </a:lnTo>
                <a:lnTo>
                  <a:pt x="77395" y="40091"/>
                </a:lnTo>
                <a:lnTo>
                  <a:pt x="83029" y="33671"/>
                </a:lnTo>
                <a:lnTo>
                  <a:pt x="88690" y="28439"/>
                </a:lnTo>
                <a:lnTo>
                  <a:pt x="94369" y="23998"/>
                </a:lnTo>
                <a:lnTo>
                  <a:pt x="100060" y="20085"/>
                </a:lnTo>
                <a:lnTo>
                  <a:pt x="105759" y="16524"/>
                </a:lnTo>
                <a:lnTo>
                  <a:pt x="111464" y="13197"/>
                </a:lnTo>
                <a:lnTo>
                  <a:pt x="117172" y="10027"/>
                </a:lnTo>
                <a:lnTo>
                  <a:pt x="128594" y="3965"/>
                </a:lnTo>
                <a:lnTo>
                  <a:pt x="134307" y="1014"/>
                </a:lnTo>
                <a:lnTo>
                  <a:pt x="140021" y="0"/>
                </a:lnTo>
                <a:lnTo>
                  <a:pt x="145735" y="276"/>
                </a:lnTo>
                <a:lnTo>
                  <a:pt x="151449" y="1413"/>
                </a:lnTo>
                <a:lnTo>
                  <a:pt x="157163" y="2171"/>
                </a:lnTo>
                <a:lnTo>
                  <a:pt x="162878" y="2676"/>
                </a:lnTo>
                <a:lnTo>
                  <a:pt x="168593" y="3013"/>
                </a:lnTo>
                <a:lnTo>
                  <a:pt x="173355" y="4190"/>
                </a:lnTo>
                <a:lnTo>
                  <a:pt x="177483" y="5927"/>
                </a:lnTo>
                <a:lnTo>
                  <a:pt x="181187" y="8038"/>
                </a:lnTo>
                <a:lnTo>
                  <a:pt x="187842" y="15463"/>
                </a:lnTo>
                <a:lnTo>
                  <a:pt x="190951" y="20110"/>
                </a:lnTo>
                <a:lnTo>
                  <a:pt x="193976" y="26066"/>
                </a:lnTo>
                <a:lnTo>
                  <a:pt x="196945" y="32893"/>
                </a:lnTo>
                <a:lnTo>
                  <a:pt x="199877" y="40303"/>
                </a:lnTo>
                <a:lnTo>
                  <a:pt x="208215" y="63775"/>
                </a:lnTo>
                <a:lnTo>
                  <a:pt x="213105" y="78036"/>
                </a:lnTo>
                <a:lnTo>
                  <a:pt x="216364" y="93258"/>
                </a:lnTo>
                <a:lnTo>
                  <a:pt x="218538" y="109121"/>
                </a:lnTo>
                <a:lnTo>
                  <a:pt x="220953" y="138176"/>
                </a:lnTo>
                <a:lnTo>
                  <a:pt x="222026" y="157440"/>
                </a:lnTo>
                <a:lnTo>
                  <a:pt x="221360" y="166196"/>
                </a:lnTo>
                <a:lnTo>
                  <a:pt x="219963" y="174891"/>
                </a:lnTo>
                <a:lnTo>
                  <a:pt x="210878" y="218480"/>
                </a:lnTo>
                <a:lnTo>
                  <a:pt x="209166" y="227845"/>
                </a:lnTo>
                <a:lnTo>
                  <a:pt x="208024" y="235040"/>
                </a:lnTo>
                <a:lnTo>
                  <a:pt x="205740" y="2694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90"/>
          <p:cNvSpPr/>
          <p:nvPr/>
        </p:nvSpPr>
        <p:spPr>
          <a:xfrm>
            <a:off x="5112067" y="3122018"/>
            <a:ext cx="308102" cy="384135"/>
          </a:xfrm>
          <a:custGeom>
            <a:avLst/>
            <a:gdLst/>
            <a:ahLst/>
            <a:cxnLst/>
            <a:rect l="0" t="0" r="0" b="0"/>
            <a:pathLst>
              <a:path w="308102" h="384135">
                <a:moveTo>
                  <a:pt x="0" y="75524"/>
                </a:moveTo>
                <a:lnTo>
                  <a:pt x="9102" y="70973"/>
                </a:lnTo>
                <a:lnTo>
                  <a:pt x="15593" y="68680"/>
                </a:lnTo>
                <a:lnTo>
                  <a:pt x="23730" y="66199"/>
                </a:lnTo>
                <a:lnTo>
                  <a:pt x="32965" y="63592"/>
                </a:lnTo>
                <a:lnTo>
                  <a:pt x="41027" y="60902"/>
                </a:lnTo>
                <a:lnTo>
                  <a:pt x="48306" y="58156"/>
                </a:lnTo>
                <a:lnTo>
                  <a:pt x="55064" y="55373"/>
                </a:lnTo>
                <a:lnTo>
                  <a:pt x="77813" y="47201"/>
                </a:lnTo>
                <a:lnTo>
                  <a:pt x="91880" y="42354"/>
                </a:lnTo>
                <a:lnTo>
                  <a:pt x="120211" y="31890"/>
                </a:lnTo>
                <a:lnTo>
                  <a:pt x="134433" y="26432"/>
                </a:lnTo>
                <a:lnTo>
                  <a:pt x="146772" y="22794"/>
                </a:lnTo>
                <a:lnTo>
                  <a:pt x="157855" y="20368"/>
                </a:lnTo>
                <a:lnTo>
                  <a:pt x="168102" y="18751"/>
                </a:lnTo>
                <a:lnTo>
                  <a:pt x="192187" y="14414"/>
                </a:lnTo>
                <a:lnTo>
                  <a:pt x="205277" y="11924"/>
                </a:lnTo>
                <a:lnTo>
                  <a:pt x="215909" y="9312"/>
                </a:lnTo>
                <a:lnTo>
                  <a:pt x="224902" y="6617"/>
                </a:lnTo>
                <a:lnTo>
                  <a:pt x="232802" y="3869"/>
                </a:lnTo>
                <a:lnTo>
                  <a:pt x="240926" y="2037"/>
                </a:lnTo>
                <a:lnTo>
                  <a:pt x="249200" y="815"/>
                </a:lnTo>
                <a:lnTo>
                  <a:pt x="257574" y="0"/>
                </a:lnTo>
                <a:lnTo>
                  <a:pt x="264108" y="410"/>
                </a:lnTo>
                <a:lnTo>
                  <a:pt x="269417" y="1635"/>
                </a:lnTo>
                <a:lnTo>
                  <a:pt x="277856" y="4585"/>
                </a:lnTo>
                <a:lnTo>
                  <a:pt x="284782" y="5895"/>
                </a:lnTo>
                <a:lnTo>
                  <a:pt x="291035" y="9018"/>
                </a:lnTo>
                <a:lnTo>
                  <a:pt x="299910" y="16131"/>
                </a:lnTo>
                <a:lnTo>
                  <a:pt x="302810" y="18784"/>
                </a:lnTo>
                <a:lnTo>
                  <a:pt x="304743" y="22457"/>
                </a:lnTo>
                <a:lnTo>
                  <a:pt x="306892" y="31619"/>
                </a:lnTo>
                <a:lnTo>
                  <a:pt x="307847" y="42041"/>
                </a:lnTo>
                <a:lnTo>
                  <a:pt x="308101" y="47487"/>
                </a:lnTo>
                <a:lnTo>
                  <a:pt x="307318" y="53975"/>
                </a:lnTo>
                <a:lnTo>
                  <a:pt x="305844" y="61158"/>
                </a:lnTo>
                <a:lnTo>
                  <a:pt x="303908" y="68804"/>
                </a:lnTo>
                <a:lnTo>
                  <a:pt x="301666" y="76759"/>
                </a:lnTo>
                <a:lnTo>
                  <a:pt x="296634" y="93218"/>
                </a:lnTo>
                <a:lnTo>
                  <a:pt x="293006" y="101608"/>
                </a:lnTo>
                <a:lnTo>
                  <a:pt x="288682" y="110058"/>
                </a:lnTo>
                <a:lnTo>
                  <a:pt x="283895" y="118549"/>
                </a:lnTo>
                <a:lnTo>
                  <a:pt x="278798" y="129925"/>
                </a:lnTo>
                <a:lnTo>
                  <a:pt x="273495" y="143224"/>
                </a:lnTo>
                <a:lnTo>
                  <a:pt x="268055" y="157805"/>
                </a:lnTo>
                <a:lnTo>
                  <a:pt x="261571" y="173240"/>
                </a:lnTo>
                <a:lnTo>
                  <a:pt x="254391" y="189246"/>
                </a:lnTo>
                <a:lnTo>
                  <a:pt x="237840" y="224175"/>
                </a:lnTo>
                <a:lnTo>
                  <a:pt x="198725" y="303674"/>
                </a:lnTo>
                <a:lnTo>
                  <a:pt x="195349" y="312396"/>
                </a:lnTo>
                <a:lnTo>
                  <a:pt x="193097" y="320116"/>
                </a:lnTo>
                <a:lnTo>
                  <a:pt x="191597" y="327168"/>
                </a:lnTo>
                <a:lnTo>
                  <a:pt x="189929" y="337543"/>
                </a:lnTo>
                <a:lnTo>
                  <a:pt x="189188" y="347235"/>
                </a:lnTo>
                <a:lnTo>
                  <a:pt x="188859" y="361067"/>
                </a:lnTo>
                <a:lnTo>
                  <a:pt x="189723" y="366851"/>
                </a:lnTo>
                <a:lnTo>
                  <a:pt x="191253" y="371660"/>
                </a:lnTo>
                <a:lnTo>
                  <a:pt x="197167" y="3841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91"/>
          <p:cNvSpPr/>
          <p:nvPr/>
        </p:nvSpPr>
        <p:spPr>
          <a:xfrm>
            <a:off x="5506953" y="3128962"/>
            <a:ext cx="204613" cy="333781"/>
          </a:xfrm>
          <a:custGeom>
            <a:avLst/>
            <a:gdLst/>
            <a:ahLst/>
            <a:cxnLst/>
            <a:rect l="0" t="0" r="0" b="0"/>
            <a:pathLst>
              <a:path w="204613" h="333781">
                <a:moveTo>
                  <a:pt x="102319" y="0"/>
                </a:moveTo>
                <a:lnTo>
                  <a:pt x="88667" y="9102"/>
                </a:lnTo>
                <a:lnTo>
                  <a:pt x="83692" y="12735"/>
                </a:lnTo>
                <a:lnTo>
                  <a:pt x="79424" y="16110"/>
                </a:lnTo>
                <a:lnTo>
                  <a:pt x="75626" y="19313"/>
                </a:lnTo>
                <a:lnTo>
                  <a:pt x="72141" y="23353"/>
                </a:lnTo>
                <a:lnTo>
                  <a:pt x="68865" y="27951"/>
                </a:lnTo>
                <a:lnTo>
                  <a:pt x="60781" y="40998"/>
                </a:lnTo>
                <a:lnTo>
                  <a:pt x="47662" y="62671"/>
                </a:lnTo>
                <a:lnTo>
                  <a:pt x="41116" y="75118"/>
                </a:lnTo>
                <a:lnTo>
                  <a:pt x="34847" y="88179"/>
                </a:lnTo>
                <a:lnTo>
                  <a:pt x="28763" y="101648"/>
                </a:lnTo>
                <a:lnTo>
                  <a:pt x="23754" y="113486"/>
                </a:lnTo>
                <a:lnTo>
                  <a:pt x="19462" y="124235"/>
                </a:lnTo>
                <a:lnTo>
                  <a:pt x="15649" y="134258"/>
                </a:lnTo>
                <a:lnTo>
                  <a:pt x="12154" y="148560"/>
                </a:lnTo>
                <a:lnTo>
                  <a:pt x="8872" y="165715"/>
                </a:lnTo>
                <a:lnTo>
                  <a:pt x="5731" y="184772"/>
                </a:lnTo>
                <a:lnTo>
                  <a:pt x="3637" y="200334"/>
                </a:lnTo>
                <a:lnTo>
                  <a:pt x="2241" y="213566"/>
                </a:lnTo>
                <a:lnTo>
                  <a:pt x="1310" y="225245"/>
                </a:lnTo>
                <a:lnTo>
                  <a:pt x="690" y="237793"/>
                </a:lnTo>
                <a:lnTo>
                  <a:pt x="0" y="264436"/>
                </a:lnTo>
                <a:lnTo>
                  <a:pt x="769" y="274398"/>
                </a:lnTo>
                <a:lnTo>
                  <a:pt x="2234" y="281992"/>
                </a:lnTo>
                <a:lnTo>
                  <a:pt x="4163" y="288007"/>
                </a:lnTo>
                <a:lnTo>
                  <a:pt x="6402" y="293922"/>
                </a:lnTo>
                <a:lnTo>
                  <a:pt x="8847" y="299771"/>
                </a:lnTo>
                <a:lnTo>
                  <a:pt x="11429" y="305575"/>
                </a:lnTo>
                <a:lnTo>
                  <a:pt x="16839" y="314564"/>
                </a:lnTo>
                <a:lnTo>
                  <a:pt x="19615" y="318294"/>
                </a:lnTo>
                <a:lnTo>
                  <a:pt x="23370" y="321733"/>
                </a:lnTo>
                <a:lnTo>
                  <a:pt x="27779" y="324979"/>
                </a:lnTo>
                <a:lnTo>
                  <a:pt x="32623" y="328095"/>
                </a:lnTo>
                <a:lnTo>
                  <a:pt x="36805" y="330172"/>
                </a:lnTo>
                <a:lnTo>
                  <a:pt x="40545" y="331558"/>
                </a:lnTo>
                <a:lnTo>
                  <a:pt x="43991" y="332481"/>
                </a:lnTo>
                <a:lnTo>
                  <a:pt x="48194" y="333097"/>
                </a:lnTo>
                <a:lnTo>
                  <a:pt x="52901" y="333507"/>
                </a:lnTo>
                <a:lnTo>
                  <a:pt x="57943" y="333780"/>
                </a:lnTo>
                <a:lnTo>
                  <a:pt x="63210" y="333010"/>
                </a:lnTo>
                <a:lnTo>
                  <a:pt x="68626" y="331544"/>
                </a:lnTo>
                <a:lnTo>
                  <a:pt x="74142" y="329615"/>
                </a:lnTo>
                <a:lnTo>
                  <a:pt x="78772" y="327376"/>
                </a:lnTo>
                <a:lnTo>
                  <a:pt x="82811" y="324931"/>
                </a:lnTo>
                <a:lnTo>
                  <a:pt x="86456" y="322348"/>
                </a:lnTo>
                <a:lnTo>
                  <a:pt x="90791" y="319674"/>
                </a:lnTo>
                <a:lnTo>
                  <a:pt x="95587" y="316938"/>
                </a:lnTo>
                <a:lnTo>
                  <a:pt x="100688" y="314162"/>
                </a:lnTo>
                <a:lnTo>
                  <a:pt x="105994" y="310407"/>
                </a:lnTo>
                <a:lnTo>
                  <a:pt x="111437" y="305998"/>
                </a:lnTo>
                <a:lnTo>
                  <a:pt x="116970" y="301154"/>
                </a:lnTo>
                <a:lnTo>
                  <a:pt x="122564" y="295066"/>
                </a:lnTo>
                <a:lnTo>
                  <a:pt x="128198" y="288151"/>
                </a:lnTo>
                <a:lnTo>
                  <a:pt x="133859" y="280683"/>
                </a:lnTo>
                <a:lnTo>
                  <a:pt x="145230" y="264766"/>
                </a:lnTo>
                <a:lnTo>
                  <a:pt x="150929" y="256520"/>
                </a:lnTo>
                <a:lnTo>
                  <a:pt x="157586" y="244356"/>
                </a:lnTo>
                <a:lnTo>
                  <a:pt x="164881" y="229579"/>
                </a:lnTo>
                <a:lnTo>
                  <a:pt x="172602" y="213060"/>
                </a:lnTo>
                <a:lnTo>
                  <a:pt x="178702" y="198238"/>
                </a:lnTo>
                <a:lnTo>
                  <a:pt x="183721" y="184546"/>
                </a:lnTo>
                <a:lnTo>
                  <a:pt x="198620" y="139747"/>
                </a:lnTo>
                <a:lnTo>
                  <a:pt x="200810" y="130312"/>
                </a:lnTo>
                <a:lnTo>
                  <a:pt x="202269" y="121165"/>
                </a:lnTo>
                <a:lnTo>
                  <a:pt x="203243" y="112209"/>
                </a:lnTo>
                <a:lnTo>
                  <a:pt x="203891" y="103381"/>
                </a:lnTo>
                <a:lnTo>
                  <a:pt x="204324" y="94638"/>
                </a:lnTo>
                <a:lnTo>
                  <a:pt x="204612" y="85952"/>
                </a:lnTo>
                <a:lnTo>
                  <a:pt x="203852" y="78256"/>
                </a:lnTo>
                <a:lnTo>
                  <a:pt x="202393" y="71221"/>
                </a:lnTo>
                <a:lnTo>
                  <a:pt x="200468" y="64626"/>
                </a:lnTo>
                <a:lnTo>
                  <a:pt x="197279" y="58324"/>
                </a:lnTo>
                <a:lnTo>
                  <a:pt x="193248" y="52218"/>
                </a:lnTo>
                <a:lnTo>
                  <a:pt x="188656" y="46242"/>
                </a:lnTo>
                <a:lnTo>
                  <a:pt x="183689" y="40353"/>
                </a:lnTo>
                <a:lnTo>
                  <a:pt x="178474" y="34522"/>
                </a:lnTo>
                <a:lnTo>
                  <a:pt x="173091" y="28730"/>
                </a:lnTo>
                <a:lnTo>
                  <a:pt x="167598" y="23916"/>
                </a:lnTo>
                <a:lnTo>
                  <a:pt x="162031" y="19754"/>
                </a:lnTo>
                <a:lnTo>
                  <a:pt x="156415" y="16027"/>
                </a:lnTo>
                <a:lnTo>
                  <a:pt x="151718" y="13542"/>
                </a:lnTo>
                <a:lnTo>
                  <a:pt x="147634" y="11886"/>
                </a:lnTo>
                <a:lnTo>
                  <a:pt x="143959" y="10781"/>
                </a:lnTo>
                <a:lnTo>
                  <a:pt x="139604" y="10045"/>
                </a:lnTo>
                <a:lnTo>
                  <a:pt x="134796" y="9554"/>
                </a:lnTo>
                <a:lnTo>
                  <a:pt x="129685" y="9227"/>
                </a:lnTo>
                <a:lnTo>
                  <a:pt x="116387" y="8863"/>
                </a:lnTo>
                <a:lnTo>
                  <a:pt x="108841" y="8766"/>
                </a:lnTo>
                <a:lnTo>
                  <a:pt x="102856" y="9654"/>
                </a:lnTo>
                <a:lnTo>
                  <a:pt x="97915" y="11199"/>
                </a:lnTo>
                <a:lnTo>
                  <a:pt x="93668" y="13181"/>
                </a:lnTo>
                <a:lnTo>
                  <a:pt x="89884" y="14502"/>
                </a:lnTo>
                <a:lnTo>
                  <a:pt x="86409" y="15383"/>
                </a:lnTo>
                <a:lnTo>
                  <a:pt x="68029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92"/>
          <p:cNvSpPr/>
          <p:nvPr/>
        </p:nvSpPr>
        <p:spPr>
          <a:xfrm>
            <a:off x="5823584" y="3403282"/>
            <a:ext cx="34292" cy="240031"/>
          </a:xfrm>
          <a:custGeom>
            <a:avLst/>
            <a:gdLst/>
            <a:ahLst/>
            <a:cxnLst/>
            <a:rect l="0" t="0" r="0" b="0"/>
            <a:pathLst>
              <a:path w="34292" h="240031">
                <a:moveTo>
                  <a:pt x="34291" y="0"/>
                </a:moveTo>
                <a:lnTo>
                  <a:pt x="29740" y="13653"/>
                </a:lnTo>
                <a:lnTo>
                  <a:pt x="28399" y="19580"/>
                </a:lnTo>
                <a:lnTo>
                  <a:pt x="27505" y="25435"/>
                </a:lnTo>
                <a:lnTo>
                  <a:pt x="26910" y="31244"/>
                </a:lnTo>
                <a:lnTo>
                  <a:pt x="13891" y="146398"/>
                </a:lnTo>
                <a:lnTo>
                  <a:pt x="11166" y="165226"/>
                </a:lnTo>
                <a:lnTo>
                  <a:pt x="8397" y="179684"/>
                </a:lnTo>
                <a:lnTo>
                  <a:pt x="5598" y="191226"/>
                </a:lnTo>
                <a:lnTo>
                  <a:pt x="3732" y="201779"/>
                </a:lnTo>
                <a:lnTo>
                  <a:pt x="2489" y="211672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93"/>
          <p:cNvSpPr/>
          <p:nvPr/>
        </p:nvSpPr>
        <p:spPr>
          <a:xfrm>
            <a:off x="5977890" y="3037404"/>
            <a:ext cx="212464" cy="417314"/>
          </a:xfrm>
          <a:custGeom>
            <a:avLst/>
            <a:gdLst/>
            <a:ahLst/>
            <a:cxnLst/>
            <a:rect l="0" t="0" r="0" b="0"/>
            <a:pathLst>
              <a:path w="212464" h="417314">
                <a:moveTo>
                  <a:pt x="0" y="57268"/>
                </a:moveTo>
                <a:lnTo>
                  <a:pt x="4551" y="57268"/>
                </a:lnTo>
                <a:lnTo>
                  <a:pt x="6843" y="56316"/>
                </a:lnTo>
                <a:lnTo>
                  <a:pt x="15574" y="50424"/>
                </a:lnTo>
                <a:lnTo>
                  <a:pt x="19908" y="47943"/>
                </a:lnTo>
                <a:lnTo>
                  <a:pt x="24701" y="45336"/>
                </a:lnTo>
                <a:lnTo>
                  <a:pt x="38375" y="39789"/>
                </a:lnTo>
                <a:lnTo>
                  <a:pt x="99106" y="16635"/>
                </a:lnTo>
                <a:lnTo>
                  <a:pt x="112743" y="11129"/>
                </a:lnTo>
                <a:lnTo>
                  <a:pt x="123739" y="6506"/>
                </a:lnTo>
                <a:lnTo>
                  <a:pt x="132975" y="3424"/>
                </a:lnTo>
                <a:lnTo>
                  <a:pt x="141038" y="1370"/>
                </a:lnTo>
                <a:lnTo>
                  <a:pt x="148317" y="0"/>
                </a:lnTo>
                <a:lnTo>
                  <a:pt x="155076" y="39"/>
                </a:lnTo>
                <a:lnTo>
                  <a:pt x="161486" y="1018"/>
                </a:lnTo>
                <a:lnTo>
                  <a:pt x="167665" y="2623"/>
                </a:lnTo>
                <a:lnTo>
                  <a:pt x="173689" y="4646"/>
                </a:lnTo>
                <a:lnTo>
                  <a:pt x="179610" y="6946"/>
                </a:lnTo>
                <a:lnTo>
                  <a:pt x="185462" y="9433"/>
                </a:lnTo>
                <a:lnTo>
                  <a:pt x="190316" y="12043"/>
                </a:lnTo>
                <a:lnTo>
                  <a:pt x="194505" y="14735"/>
                </a:lnTo>
                <a:lnTo>
                  <a:pt x="198250" y="17483"/>
                </a:lnTo>
                <a:lnTo>
                  <a:pt x="201699" y="21220"/>
                </a:lnTo>
                <a:lnTo>
                  <a:pt x="208071" y="30451"/>
                </a:lnTo>
                <a:lnTo>
                  <a:pt x="211538" y="40905"/>
                </a:lnTo>
                <a:lnTo>
                  <a:pt x="212463" y="46359"/>
                </a:lnTo>
                <a:lnTo>
                  <a:pt x="212127" y="54758"/>
                </a:lnTo>
                <a:lnTo>
                  <a:pt x="210950" y="65119"/>
                </a:lnTo>
                <a:lnTo>
                  <a:pt x="209214" y="76790"/>
                </a:lnTo>
                <a:lnTo>
                  <a:pt x="207103" y="88380"/>
                </a:lnTo>
                <a:lnTo>
                  <a:pt x="204744" y="99917"/>
                </a:lnTo>
                <a:lnTo>
                  <a:pt x="199582" y="122896"/>
                </a:lnTo>
                <a:lnTo>
                  <a:pt x="194112" y="145809"/>
                </a:lnTo>
                <a:lnTo>
                  <a:pt x="191321" y="156300"/>
                </a:lnTo>
                <a:lnTo>
                  <a:pt x="182840" y="185671"/>
                </a:lnTo>
                <a:lnTo>
                  <a:pt x="174295" y="217127"/>
                </a:lnTo>
                <a:lnTo>
                  <a:pt x="168587" y="235949"/>
                </a:lnTo>
                <a:lnTo>
                  <a:pt x="160018" y="262611"/>
                </a:lnTo>
                <a:lnTo>
                  <a:pt x="151764" y="292676"/>
                </a:lnTo>
                <a:lnTo>
                  <a:pt x="146896" y="311362"/>
                </a:lnTo>
                <a:lnTo>
                  <a:pt x="142698" y="325724"/>
                </a:lnTo>
                <a:lnTo>
                  <a:pt x="138947" y="337204"/>
                </a:lnTo>
                <a:lnTo>
                  <a:pt x="135494" y="346762"/>
                </a:lnTo>
                <a:lnTo>
                  <a:pt x="133192" y="355991"/>
                </a:lnTo>
                <a:lnTo>
                  <a:pt x="131657" y="365002"/>
                </a:lnTo>
                <a:lnTo>
                  <a:pt x="130633" y="373867"/>
                </a:lnTo>
                <a:lnTo>
                  <a:pt x="129951" y="381681"/>
                </a:lnTo>
                <a:lnTo>
                  <a:pt x="129496" y="388796"/>
                </a:lnTo>
                <a:lnTo>
                  <a:pt x="129193" y="395444"/>
                </a:lnTo>
                <a:lnTo>
                  <a:pt x="129944" y="399876"/>
                </a:lnTo>
                <a:lnTo>
                  <a:pt x="131397" y="402831"/>
                </a:lnTo>
                <a:lnTo>
                  <a:pt x="137160" y="417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94"/>
          <p:cNvSpPr/>
          <p:nvPr/>
        </p:nvSpPr>
        <p:spPr>
          <a:xfrm>
            <a:off x="6329581" y="3070014"/>
            <a:ext cx="205522" cy="322718"/>
          </a:xfrm>
          <a:custGeom>
            <a:avLst/>
            <a:gdLst/>
            <a:ahLst/>
            <a:cxnLst/>
            <a:rect l="0" t="0" r="0" b="0"/>
            <a:pathLst>
              <a:path w="205522" h="322718">
                <a:moveTo>
                  <a:pt x="205521" y="24658"/>
                </a:moveTo>
                <a:lnTo>
                  <a:pt x="205521" y="11006"/>
                </a:lnTo>
                <a:lnTo>
                  <a:pt x="204569" y="6984"/>
                </a:lnTo>
                <a:lnTo>
                  <a:pt x="202981" y="4303"/>
                </a:lnTo>
                <a:lnTo>
                  <a:pt x="200970" y="2515"/>
                </a:lnTo>
                <a:lnTo>
                  <a:pt x="198677" y="1324"/>
                </a:lnTo>
                <a:lnTo>
                  <a:pt x="193589" y="0"/>
                </a:lnTo>
                <a:lnTo>
                  <a:pt x="188994" y="599"/>
                </a:lnTo>
                <a:lnTo>
                  <a:pt x="183073" y="1951"/>
                </a:lnTo>
                <a:lnTo>
                  <a:pt x="176268" y="3805"/>
                </a:lnTo>
                <a:lnTo>
                  <a:pt x="161087" y="8405"/>
                </a:lnTo>
                <a:lnTo>
                  <a:pt x="153039" y="10965"/>
                </a:lnTo>
                <a:lnTo>
                  <a:pt x="145768" y="12672"/>
                </a:lnTo>
                <a:lnTo>
                  <a:pt x="139016" y="13810"/>
                </a:lnTo>
                <a:lnTo>
                  <a:pt x="132609" y="14569"/>
                </a:lnTo>
                <a:lnTo>
                  <a:pt x="124528" y="16979"/>
                </a:lnTo>
                <a:lnTo>
                  <a:pt x="115331" y="20491"/>
                </a:lnTo>
                <a:lnTo>
                  <a:pt x="105389" y="24738"/>
                </a:lnTo>
                <a:lnTo>
                  <a:pt x="96856" y="27569"/>
                </a:lnTo>
                <a:lnTo>
                  <a:pt x="89263" y="29456"/>
                </a:lnTo>
                <a:lnTo>
                  <a:pt x="82295" y="30714"/>
                </a:lnTo>
                <a:lnTo>
                  <a:pt x="73841" y="31553"/>
                </a:lnTo>
                <a:lnTo>
                  <a:pt x="64394" y="32112"/>
                </a:lnTo>
                <a:lnTo>
                  <a:pt x="54287" y="32485"/>
                </a:lnTo>
                <a:lnTo>
                  <a:pt x="46596" y="33686"/>
                </a:lnTo>
                <a:lnTo>
                  <a:pt x="40516" y="35439"/>
                </a:lnTo>
                <a:lnTo>
                  <a:pt x="35510" y="37561"/>
                </a:lnTo>
                <a:lnTo>
                  <a:pt x="32173" y="39927"/>
                </a:lnTo>
                <a:lnTo>
                  <a:pt x="29948" y="42458"/>
                </a:lnTo>
                <a:lnTo>
                  <a:pt x="25132" y="51238"/>
                </a:lnTo>
                <a:lnTo>
                  <a:pt x="21208" y="59014"/>
                </a:lnTo>
                <a:lnTo>
                  <a:pt x="19781" y="64707"/>
                </a:lnTo>
                <a:lnTo>
                  <a:pt x="18829" y="71360"/>
                </a:lnTo>
                <a:lnTo>
                  <a:pt x="18195" y="78653"/>
                </a:lnTo>
                <a:lnTo>
                  <a:pt x="15867" y="89229"/>
                </a:lnTo>
                <a:lnTo>
                  <a:pt x="12410" y="101996"/>
                </a:lnTo>
                <a:lnTo>
                  <a:pt x="8200" y="116221"/>
                </a:lnTo>
                <a:lnTo>
                  <a:pt x="5394" y="126658"/>
                </a:lnTo>
                <a:lnTo>
                  <a:pt x="3523" y="134568"/>
                </a:lnTo>
                <a:lnTo>
                  <a:pt x="2276" y="140794"/>
                </a:lnTo>
                <a:lnTo>
                  <a:pt x="890" y="150251"/>
                </a:lnTo>
                <a:lnTo>
                  <a:pt x="274" y="157630"/>
                </a:lnTo>
                <a:lnTo>
                  <a:pt x="0" y="164084"/>
                </a:lnTo>
                <a:lnTo>
                  <a:pt x="879" y="166186"/>
                </a:lnTo>
                <a:lnTo>
                  <a:pt x="2418" y="167588"/>
                </a:lnTo>
                <a:lnTo>
                  <a:pt x="4397" y="168522"/>
                </a:lnTo>
                <a:lnTo>
                  <a:pt x="6668" y="168192"/>
                </a:lnTo>
                <a:lnTo>
                  <a:pt x="11732" y="165286"/>
                </a:lnTo>
                <a:lnTo>
                  <a:pt x="17158" y="160819"/>
                </a:lnTo>
                <a:lnTo>
                  <a:pt x="19938" y="158295"/>
                </a:lnTo>
                <a:lnTo>
                  <a:pt x="23697" y="156612"/>
                </a:lnTo>
                <a:lnTo>
                  <a:pt x="28107" y="155490"/>
                </a:lnTo>
                <a:lnTo>
                  <a:pt x="32953" y="154742"/>
                </a:lnTo>
                <a:lnTo>
                  <a:pt x="37136" y="153290"/>
                </a:lnTo>
                <a:lnTo>
                  <a:pt x="40877" y="151371"/>
                </a:lnTo>
                <a:lnTo>
                  <a:pt x="44323" y="149138"/>
                </a:lnTo>
                <a:lnTo>
                  <a:pt x="49478" y="146697"/>
                </a:lnTo>
                <a:lnTo>
                  <a:pt x="55773" y="144118"/>
                </a:lnTo>
                <a:lnTo>
                  <a:pt x="62826" y="141445"/>
                </a:lnTo>
                <a:lnTo>
                  <a:pt x="69434" y="138711"/>
                </a:lnTo>
                <a:lnTo>
                  <a:pt x="75744" y="135936"/>
                </a:lnTo>
                <a:lnTo>
                  <a:pt x="81855" y="133133"/>
                </a:lnTo>
                <a:lnTo>
                  <a:pt x="88787" y="131265"/>
                </a:lnTo>
                <a:lnTo>
                  <a:pt x="96266" y="130019"/>
                </a:lnTo>
                <a:lnTo>
                  <a:pt x="104110" y="129189"/>
                </a:lnTo>
                <a:lnTo>
                  <a:pt x="112196" y="128635"/>
                </a:lnTo>
                <a:lnTo>
                  <a:pt x="120444" y="128266"/>
                </a:lnTo>
                <a:lnTo>
                  <a:pt x="143166" y="127747"/>
                </a:lnTo>
                <a:lnTo>
                  <a:pt x="149663" y="127674"/>
                </a:lnTo>
                <a:lnTo>
                  <a:pt x="155900" y="128578"/>
                </a:lnTo>
                <a:lnTo>
                  <a:pt x="161963" y="130133"/>
                </a:lnTo>
                <a:lnTo>
                  <a:pt x="167909" y="132122"/>
                </a:lnTo>
                <a:lnTo>
                  <a:pt x="172827" y="135353"/>
                </a:lnTo>
                <a:lnTo>
                  <a:pt x="177058" y="139412"/>
                </a:lnTo>
                <a:lnTo>
                  <a:pt x="180830" y="144023"/>
                </a:lnTo>
                <a:lnTo>
                  <a:pt x="184298" y="148050"/>
                </a:lnTo>
                <a:lnTo>
                  <a:pt x="190691" y="155064"/>
                </a:lnTo>
                <a:lnTo>
                  <a:pt x="192777" y="159220"/>
                </a:lnTo>
                <a:lnTo>
                  <a:pt x="196665" y="174172"/>
                </a:lnTo>
                <a:lnTo>
                  <a:pt x="198665" y="179579"/>
                </a:lnTo>
                <a:lnTo>
                  <a:pt x="200950" y="185089"/>
                </a:lnTo>
                <a:lnTo>
                  <a:pt x="200569" y="191619"/>
                </a:lnTo>
                <a:lnTo>
                  <a:pt x="198410" y="198831"/>
                </a:lnTo>
                <a:lnTo>
                  <a:pt x="195065" y="206496"/>
                </a:lnTo>
                <a:lnTo>
                  <a:pt x="188809" y="220092"/>
                </a:lnTo>
                <a:lnTo>
                  <a:pt x="185807" y="226385"/>
                </a:lnTo>
                <a:lnTo>
                  <a:pt x="180948" y="232485"/>
                </a:lnTo>
                <a:lnTo>
                  <a:pt x="174852" y="238457"/>
                </a:lnTo>
                <a:lnTo>
                  <a:pt x="167930" y="244343"/>
                </a:lnTo>
                <a:lnTo>
                  <a:pt x="161410" y="251125"/>
                </a:lnTo>
                <a:lnTo>
                  <a:pt x="155159" y="258504"/>
                </a:lnTo>
                <a:lnTo>
                  <a:pt x="149087" y="266280"/>
                </a:lnTo>
                <a:lnTo>
                  <a:pt x="140276" y="274322"/>
                </a:lnTo>
                <a:lnTo>
                  <a:pt x="129639" y="282541"/>
                </a:lnTo>
                <a:lnTo>
                  <a:pt x="117786" y="290877"/>
                </a:lnTo>
                <a:lnTo>
                  <a:pt x="107979" y="297387"/>
                </a:lnTo>
                <a:lnTo>
                  <a:pt x="99535" y="302680"/>
                </a:lnTo>
                <a:lnTo>
                  <a:pt x="92001" y="307161"/>
                </a:lnTo>
                <a:lnTo>
                  <a:pt x="83169" y="311101"/>
                </a:lnTo>
                <a:lnTo>
                  <a:pt x="73470" y="314680"/>
                </a:lnTo>
                <a:lnTo>
                  <a:pt x="63195" y="318019"/>
                </a:lnTo>
                <a:lnTo>
                  <a:pt x="55392" y="320244"/>
                </a:lnTo>
                <a:lnTo>
                  <a:pt x="49238" y="321728"/>
                </a:lnTo>
                <a:lnTo>
                  <a:pt x="44182" y="322717"/>
                </a:lnTo>
                <a:lnTo>
                  <a:pt x="39860" y="322424"/>
                </a:lnTo>
                <a:lnTo>
                  <a:pt x="36025" y="321276"/>
                </a:lnTo>
                <a:lnTo>
                  <a:pt x="32516" y="319558"/>
                </a:lnTo>
                <a:lnTo>
                  <a:pt x="30177" y="317461"/>
                </a:lnTo>
                <a:lnTo>
                  <a:pt x="28618" y="315110"/>
                </a:lnTo>
                <a:lnTo>
                  <a:pt x="25498" y="3075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95"/>
          <p:cNvSpPr/>
          <p:nvPr/>
        </p:nvSpPr>
        <p:spPr>
          <a:xfrm>
            <a:off x="6629400" y="3368992"/>
            <a:ext cx="8220" cy="162879"/>
          </a:xfrm>
          <a:custGeom>
            <a:avLst/>
            <a:gdLst/>
            <a:ahLst/>
            <a:cxnLst/>
            <a:rect l="0" t="0" r="0" b="0"/>
            <a:pathLst>
              <a:path w="8220" h="162879">
                <a:moveTo>
                  <a:pt x="0" y="0"/>
                </a:moveTo>
                <a:lnTo>
                  <a:pt x="4550" y="13653"/>
                </a:lnTo>
                <a:lnTo>
                  <a:pt x="5891" y="20532"/>
                </a:lnTo>
                <a:lnTo>
                  <a:pt x="6784" y="27975"/>
                </a:lnTo>
                <a:lnTo>
                  <a:pt x="7380" y="35795"/>
                </a:lnTo>
                <a:lnTo>
                  <a:pt x="7778" y="46723"/>
                </a:lnTo>
                <a:lnTo>
                  <a:pt x="8219" y="74106"/>
                </a:lnTo>
                <a:lnTo>
                  <a:pt x="7384" y="88457"/>
                </a:lnTo>
                <a:lnTo>
                  <a:pt x="5875" y="102786"/>
                </a:lnTo>
                <a:lnTo>
                  <a:pt x="2611" y="127598"/>
                </a:lnTo>
                <a:lnTo>
                  <a:pt x="1740" y="135548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96"/>
          <p:cNvSpPr/>
          <p:nvPr/>
        </p:nvSpPr>
        <p:spPr>
          <a:xfrm>
            <a:off x="6846146" y="3077527"/>
            <a:ext cx="184770" cy="330262"/>
          </a:xfrm>
          <a:custGeom>
            <a:avLst/>
            <a:gdLst/>
            <a:ahLst/>
            <a:cxnLst/>
            <a:rect l="0" t="0" r="0" b="0"/>
            <a:pathLst>
              <a:path w="184770" h="330262">
                <a:moveTo>
                  <a:pt x="134726" y="25718"/>
                </a:moveTo>
                <a:lnTo>
                  <a:pt x="130175" y="16616"/>
                </a:lnTo>
                <a:lnTo>
                  <a:pt x="126929" y="12982"/>
                </a:lnTo>
                <a:lnTo>
                  <a:pt x="122861" y="9608"/>
                </a:lnTo>
                <a:lnTo>
                  <a:pt x="118243" y="6405"/>
                </a:lnTo>
                <a:lnTo>
                  <a:pt x="114212" y="4270"/>
                </a:lnTo>
                <a:lnTo>
                  <a:pt x="110573" y="2847"/>
                </a:lnTo>
                <a:lnTo>
                  <a:pt x="107194" y="1898"/>
                </a:lnTo>
                <a:lnTo>
                  <a:pt x="103036" y="2218"/>
                </a:lnTo>
                <a:lnTo>
                  <a:pt x="98360" y="3383"/>
                </a:lnTo>
                <a:lnTo>
                  <a:pt x="93337" y="5113"/>
                </a:lnTo>
                <a:lnTo>
                  <a:pt x="88083" y="6266"/>
                </a:lnTo>
                <a:lnTo>
                  <a:pt x="82676" y="7035"/>
                </a:lnTo>
                <a:lnTo>
                  <a:pt x="77166" y="7548"/>
                </a:lnTo>
                <a:lnTo>
                  <a:pt x="72540" y="9794"/>
                </a:lnTo>
                <a:lnTo>
                  <a:pt x="68504" y="13197"/>
                </a:lnTo>
                <a:lnTo>
                  <a:pt x="64860" y="17371"/>
                </a:lnTo>
                <a:lnTo>
                  <a:pt x="60526" y="21105"/>
                </a:lnTo>
                <a:lnTo>
                  <a:pt x="55732" y="24548"/>
                </a:lnTo>
                <a:lnTo>
                  <a:pt x="50632" y="27795"/>
                </a:lnTo>
                <a:lnTo>
                  <a:pt x="46279" y="30913"/>
                </a:lnTo>
                <a:lnTo>
                  <a:pt x="42423" y="33943"/>
                </a:lnTo>
                <a:lnTo>
                  <a:pt x="38901" y="36917"/>
                </a:lnTo>
                <a:lnTo>
                  <a:pt x="33695" y="41756"/>
                </a:lnTo>
                <a:lnTo>
                  <a:pt x="20291" y="54753"/>
                </a:lnTo>
                <a:lnTo>
                  <a:pt x="14621" y="61267"/>
                </a:lnTo>
                <a:lnTo>
                  <a:pt x="9889" y="67515"/>
                </a:lnTo>
                <a:lnTo>
                  <a:pt x="5781" y="73585"/>
                </a:lnTo>
                <a:lnTo>
                  <a:pt x="1217" y="82870"/>
                </a:lnTo>
                <a:lnTo>
                  <a:pt x="0" y="86679"/>
                </a:lnTo>
                <a:lnTo>
                  <a:pt x="141" y="90171"/>
                </a:lnTo>
                <a:lnTo>
                  <a:pt x="1187" y="93451"/>
                </a:lnTo>
                <a:lnTo>
                  <a:pt x="4890" y="99637"/>
                </a:lnTo>
                <a:lnTo>
                  <a:pt x="9712" y="105560"/>
                </a:lnTo>
                <a:lnTo>
                  <a:pt x="15029" y="113908"/>
                </a:lnTo>
                <a:lnTo>
                  <a:pt x="17781" y="118801"/>
                </a:lnTo>
                <a:lnTo>
                  <a:pt x="21520" y="122063"/>
                </a:lnTo>
                <a:lnTo>
                  <a:pt x="25918" y="124238"/>
                </a:lnTo>
                <a:lnTo>
                  <a:pt x="30755" y="125688"/>
                </a:lnTo>
                <a:lnTo>
                  <a:pt x="37789" y="128560"/>
                </a:lnTo>
                <a:lnTo>
                  <a:pt x="46289" y="132379"/>
                </a:lnTo>
                <a:lnTo>
                  <a:pt x="71375" y="144316"/>
                </a:lnTo>
                <a:lnTo>
                  <a:pt x="78204" y="147646"/>
                </a:lnTo>
                <a:lnTo>
                  <a:pt x="87520" y="151771"/>
                </a:lnTo>
                <a:lnTo>
                  <a:pt x="120527" y="165725"/>
                </a:lnTo>
                <a:lnTo>
                  <a:pt x="136671" y="173033"/>
                </a:lnTo>
                <a:lnTo>
                  <a:pt x="143642" y="177268"/>
                </a:lnTo>
                <a:lnTo>
                  <a:pt x="150195" y="181996"/>
                </a:lnTo>
                <a:lnTo>
                  <a:pt x="156469" y="187053"/>
                </a:lnTo>
                <a:lnTo>
                  <a:pt x="161604" y="192330"/>
                </a:lnTo>
                <a:lnTo>
                  <a:pt x="165980" y="197752"/>
                </a:lnTo>
                <a:lnTo>
                  <a:pt x="169849" y="203273"/>
                </a:lnTo>
                <a:lnTo>
                  <a:pt x="172429" y="208858"/>
                </a:lnTo>
                <a:lnTo>
                  <a:pt x="174149" y="214486"/>
                </a:lnTo>
                <a:lnTo>
                  <a:pt x="175295" y="220143"/>
                </a:lnTo>
                <a:lnTo>
                  <a:pt x="177012" y="225820"/>
                </a:lnTo>
                <a:lnTo>
                  <a:pt x="179109" y="231509"/>
                </a:lnTo>
                <a:lnTo>
                  <a:pt x="181460" y="237207"/>
                </a:lnTo>
                <a:lnTo>
                  <a:pt x="183027" y="242911"/>
                </a:lnTo>
                <a:lnTo>
                  <a:pt x="184072" y="248618"/>
                </a:lnTo>
                <a:lnTo>
                  <a:pt x="184769" y="254328"/>
                </a:lnTo>
                <a:lnTo>
                  <a:pt x="184280" y="260039"/>
                </a:lnTo>
                <a:lnTo>
                  <a:pt x="183002" y="265752"/>
                </a:lnTo>
                <a:lnTo>
                  <a:pt x="181197" y="271466"/>
                </a:lnTo>
                <a:lnTo>
                  <a:pt x="179042" y="277180"/>
                </a:lnTo>
                <a:lnTo>
                  <a:pt x="176653" y="282894"/>
                </a:lnTo>
                <a:lnTo>
                  <a:pt x="174107" y="288609"/>
                </a:lnTo>
                <a:lnTo>
                  <a:pt x="170505" y="294323"/>
                </a:lnTo>
                <a:lnTo>
                  <a:pt x="166199" y="300038"/>
                </a:lnTo>
                <a:lnTo>
                  <a:pt x="161423" y="305753"/>
                </a:lnTo>
                <a:lnTo>
                  <a:pt x="157286" y="310515"/>
                </a:lnTo>
                <a:lnTo>
                  <a:pt x="153576" y="314643"/>
                </a:lnTo>
                <a:lnTo>
                  <a:pt x="150150" y="318347"/>
                </a:lnTo>
                <a:lnTo>
                  <a:pt x="145961" y="320816"/>
                </a:lnTo>
                <a:lnTo>
                  <a:pt x="141263" y="322463"/>
                </a:lnTo>
                <a:lnTo>
                  <a:pt x="136227" y="323560"/>
                </a:lnTo>
                <a:lnTo>
                  <a:pt x="130965" y="325244"/>
                </a:lnTo>
                <a:lnTo>
                  <a:pt x="125550" y="327319"/>
                </a:lnTo>
                <a:lnTo>
                  <a:pt x="120037" y="329656"/>
                </a:lnTo>
                <a:lnTo>
                  <a:pt x="115408" y="330261"/>
                </a:lnTo>
                <a:lnTo>
                  <a:pt x="111370" y="329711"/>
                </a:lnTo>
                <a:lnTo>
                  <a:pt x="107726" y="328393"/>
                </a:lnTo>
                <a:lnTo>
                  <a:pt x="104343" y="327513"/>
                </a:lnTo>
                <a:lnTo>
                  <a:pt x="101136" y="326927"/>
                </a:lnTo>
                <a:lnTo>
                  <a:pt x="98045" y="326536"/>
                </a:lnTo>
                <a:lnTo>
                  <a:pt x="94079" y="325324"/>
                </a:lnTo>
                <a:lnTo>
                  <a:pt x="89531" y="323563"/>
                </a:lnTo>
                <a:lnTo>
                  <a:pt x="84593" y="321436"/>
                </a:lnTo>
                <a:lnTo>
                  <a:pt x="80349" y="318113"/>
                </a:lnTo>
                <a:lnTo>
                  <a:pt x="76567" y="313993"/>
                </a:lnTo>
                <a:lnTo>
                  <a:pt x="73094" y="309341"/>
                </a:lnTo>
                <a:lnTo>
                  <a:pt x="69234" y="299093"/>
                </a:lnTo>
                <a:lnTo>
                  <a:pt x="68205" y="293692"/>
                </a:lnTo>
                <a:lnTo>
                  <a:pt x="67518" y="288188"/>
                </a:lnTo>
                <a:lnTo>
                  <a:pt x="67061" y="282613"/>
                </a:lnTo>
                <a:lnTo>
                  <a:pt x="66756" y="276991"/>
                </a:lnTo>
                <a:lnTo>
                  <a:pt x="66418" y="263125"/>
                </a:lnTo>
                <a:lnTo>
                  <a:pt x="66327" y="255426"/>
                </a:lnTo>
                <a:lnTo>
                  <a:pt x="67219" y="247437"/>
                </a:lnTo>
                <a:lnTo>
                  <a:pt x="68767" y="239253"/>
                </a:lnTo>
                <a:lnTo>
                  <a:pt x="70751" y="230940"/>
                </a:lnTo>
                <a:lnTo>
                  <a:pt x="73026" y="222540"/>
                </a:lnTo>
                <a:lnTo>
                  <a:pt x="78094" y="205586"/>
                </a:lnTo>
                <a:lnTo>
                  <a:pt x="81731" y="196113"/>
                </a:lnTo>
                <a:lnTo>
                  <a:pt x="86061" y="185987"/>
                </a:lnTo>
                <a:lnTo>
                  <a:pt x="90853" y="175426"/>
                </a:lnTo>
                <a:lnTo>
                  <a:pt x="97857" y="162671"/>
                </a:lnTo>
                <a:lnTo>
                  <a:pt x="106337" y="148452"/>
                </a:lnTo>
                <a:lnTo>
                  <a:pt x="115800" y="133258"/>
                </a:lnTo>
                <a:lnTo>
                  <a:pt x="125919" y="115509"/>
                </a:lnTo>
                <a:lnTo>
                  <a:pt x="147322" y="75467"/>
                </a:lnTo>
                <a:lnTo>
                  <a:pt x="154553" y="60789"/>
                </a:lnTo>
                <a:lnTo>
                  <a:pt x="159374" y="50051"/>
                </a:lnTo>
                <a:lnTo>
                  <a:pt x="162588" y="41940"/>
                </a:lnTo>
                <a:lnTo>
                  <a:pt x="164731" y="34627"/>
                </a:lnTo>
                <a:lnTo>
                  <a:pt x="166160" y="27848"/>
                </a:lnTo>
                <a:lnTo>
                  <a:pt x="167111" y="21423"/>
                </a:lnTo>
                <a:lnTo>
                  <a:pt x="168170" y="11744"/>
                </a:lnTo>
                <a:lnTo>
                  <a:pt x="16044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97"/>
          <p:cNvSpPr/>
          <p:nvPr/>
        </p:nvSpPr>
        <p:spPr>
          <a:xfrm>
            <a:off x="7229970" y="3060382"/>
            <a:ext cx="196128" cy="333781"/>
          </a:xfrm>
          <a:custGeom>
            <a:avLst/>
            <a:gdLst/>
            <a:ahLst/>
            <a:cxnLst/>
            <a:rect l="0" t="0" r="0" b="0"/>
            <a:pathLst>
              <a:path w="196128" h="333781">
                <a:moveTo>
                  <a:pt x="85230" y="0"/>
                </a:moveTo>
                <a:lnTo>
                  <a:pt x="85230" y="13653"/>
                </a:lnTo>
                <a:lnTo>
                  <a:pt x="84278" y="18627"/>
                </a:lnTo>
                <a:lnTo>
                  <a:pt x="80679" y="26694"/>
                </a:lnTo>
                <a:lnTo>
                  <a:pt x="45137" y="90575"/>
                </a:lnTo>
                <a:lnTo>
                  <a:pt x="26453" y="122805"/>
                </a:lnTo>
                <a:lnTo>
                  <a:pt x="20328" y="136163"/>
                </a:lnTo>
                <a:lnTo>
                  <a:pt x="16244" y="147925"/>
                </a:lnTo>
                <a:lnTo>
                  <a:pt x="13521" y="158624"/>
                </a:lnTo>
                <a:lnTo>
                  <a:pt x="10754" y="168615"/>
                </a:lnTo>
                <a:lnTo>
                  <a:pt x="5140" y="187335"/>
                </a:lnTo>
                <a:lnTo>
                  <a:pt x="3262" y="198232"/>
                </a:lnTo>
                <a:lnTo>
                  <a:pt x="2009" y="210260"/>
                </a:lnTo>
                <a:lnTo>
                  <a:pt x="1175" y="223041"/>
                </a:lnTo>
                <a:lnTo>
                  <a:pt x="618" y="236324"/>
                </a:lnTo>
                <a:lnTo>
                  <a:pt x="0" y="263783"/>
                </a:lnTo>
                <a:lnTo>
                  <a:pt x="787" y="273963"/>
                </a:lnTo>
                <a:lnTo>
                  <a:pt x="2265" y="281702"/>
                </a:lnTo>
                <a:lnTo>
                  <a:pt x="4202" y="287814"/>
                </a:lnTo>
                <a:lnTo>
                  <a:pt x="6446" y="293793"/>
                </a:lnTo>
                <a:lnTo>
                  <a:pt x="8895" y="299685"/>
                </a:lnTo>
                <a:lnTo>
                  <a:pt x="11480" y="305517"/>
                </a:lnTo>
                <a:lnTo>
                  <a:pt x="15108" y="310358"/>
                </a:lnTo>
                <a:lnTo>
                  <a:pt x="19432" y="314538"/>
                </a:lnTo>
                <a:lnTo>
                  <a:pt x="24219" y="318277"/>
                </a:lnTo>
                <a:lnTo>
                  <a:pt x="28363" y="321722"/>
                </a:lnTo>
                <a:lnTo>
                  <a:pt x="32078" y="324972"/>
                </a:lnTo>
                <a:lnTo>
                  <a:pt x="35509" y="328090"/>
                </a:lnTo>
                <a:lnTo>
                  <a:pt x="38747" y="330169"/>
                </a:lnTo>
                <a:lnTo>
                  <a:pt x="41859" y="331555"/>
                </a:lnTo>
                <a:lnTo>
                  <a:pt x="44885" y="332479"/>
                </a:lnTo>
                <a:lnTo>
                  <a:pt x="48809" y="333096"/>
                </a:lnTo>
                <a:lnTo>
                  <a:pt x="53329" y="333506"/>
                </a:lnTo>
                <a:lnTo>
                  <a:pt x="58248" y="333780"/>
                </a:lnTo>
                <a:lnTo>
                  <a:pt x="63432" y="333010"/>
                </a:lnTo>
                <a:lnTo>
                  <a:pt x="68793" y="331544"/>
                </a:lnTo>
                <a:lnTo>
                  <a:pt x="74272" y="329614"/>
                </a:lnTo>
                <a:lnTo>
                  <a:pt x="78876" y="327375"/>
                </a:lnTo>
                <a:lnTo>
                  <a:pt x="82899" y="324931"/>
                </a:lnTo>
                <a:lnTo>
                  <a:pt x="86534" y="322348"/>
                </a:lnTo>
                <a:lnTo>
                  <a:pt x="90862" y="318721"/>
                </a:lnTo>
                <a:lnTo>
                  <a:pt x="95651" y="314398"/>
                </a:lnTo>
                <a:lnTo>
                  <a:pt x="106055" y="304515"/>
                </a:lnTo>
                <a:lnTo>
                  <a:pt x="133916" y="277015"/>
                </a:lnTo>
                <a:lnTo>
                  <a:pt x="139594" y="270401"/>
                </a:lnTo>
                <a:lnTo>
                  <a:pt x="145286" y="263135"/>
                </a:lnTo>
                <a:lnTo>
                  <a:pt x="150984" y="255433"/>
                </a:lnTo>
                <a:lnTo>
                  <a:pt x="162397" y="239256"/>
                </a:lnTo>
                <a:lnTo>
                  <a:pt x="168107" y="230942"/>
                </a:lnTo>
                <a:lnTo>
                  <a:pt x="172866" y="222541"/>
                </a:lnTo>
                <a:lnTo>
                  <a:pt x="176991" y="214084"/>
                </a:lnTo>
                <a:lnTo>
                  <a:pt x="180694" y="205587"/>
                </a:lnTo>
                <a:lnTo>
                  <a:pt x="184115" y="197066"/>
                </a:lnTo>
                <a:lnTo>
                  <a:pt x="190456" y="179977"/>
                </a:lnTo>
                <a:lnTo>
                  <a:pt x="192528" y="171420"/>
                </a:lnTo>
                <a:lnTo>
                  <a:pt x="193910" y="162857"/>
                </a:lnTo>
                <a:lnTo>
                  <a:pt x="194831" y="154292"/>
                </a:lnTo>
                <a:lnTo>
                  <a:pt x="195444" y="145724"/>
                </a:lnTo>
                <a:lnTo>
                  <a:pt x="195854" y="137154"/>
                </a:lnTo>
                <a:lnTo>
                  <a:pt x="196127" y="128584"/>
                </a:lnTo>
                <a:lnTo>
                  <a:pt x="195355" y="120013"/>
                </a:lnTo>
                <a:lnTo>
                  <a:pt x="193890" y="111441"/>
                </a:lnTo>
                <a:lnTo>
                  <a:pt x="191960" y="102869"/>
                </a:lnTo>
                <a:lnTo>
                  <a:pt x="189721" y="95249"/>
                </a:lnTo>
                <a:lnTo>
                  <a:pt x="187275" y="88264"/>
                </a:lnTo>
                <a:lnTo>
                  <a:pt x="184693" y="81703"/>
                </a:lnTo>
                <a:lnTo>
                  <a:pt x="181066" y="74471"/>
                </a:lnTo>
                <a:lnTo>
                  <a:pt x="176743" y="66793"/>
                </a:lnTo>
                <a:lnTo>
                  <a:pt x="171956" y="58816"/>
                </a:lnTo>
                <a:lnTo>
                  <a:pt x="166859" y="52546"/>
                </a:lnTo>
                <a:lnTo>
                  <a:pt x="161557" y="47413"/>
                </a:lnTo>
                <a:lnTo>
                  <a:pt x="156117" y="43039"/>
                </a:lnTo>
                <a:lnTo>
                  <a:pt x="150585" y="39170"/>
                </a:lnTo>
                <a:lnTo>
                  <a:pt x="144993" y="35638"/>
                </a:lnTo>
                <a:lnTo>
                  <a:pt x="139359" y="32331"/>
                </a:lnTo>
                <a:lnTo>
                  <a:pt x="133699" y="29174"/>
                </a:lnTo>
                <a:lnTo>
                  <a:pt x="122329" y="23126"/>
                </a:lnTo>
                <a:lnTo>
                  <a:pt x="115677" y="20180"/>
                </a:lnTo>
                <a:lnTo>
                  <a:pt x="108386" y="17264"/>
                </a:lnTo>
                <a:lnTo>
                  <a:pt x="100667" y="14366"/>
                </a:lnTo>
                <a:lnTo>
                  <a:pt x="93617" y="12435"/>
                </a:lnTo>
                <a:lnTo>
                  <a:pt x="87011" y="11148"/>
                </a:lnTo>
                <a:lnTo>
                  <a:pt x="80702" y="10289"/>
                </a:lnTo>
                <a:lnTo>
                  <a:pt x="73639" y="10670"/>
                </a:lnTo>
                <a:lnTo>
                  <a:pt x="66073" y="11876"/>
                </a:lnTo>
                <a:lnTo>
                  <a:pt x="58171" y="13632"/>
                </a:lnTo>
                <a:lnTo>
                  <a:pt x="50998" y="15756"/>
                </a:lnTo>
                <a:lnTo>
                  <a:pt x="44311" y="18124"/>
                </a:lnTo>
                <a:lnTo>
                  <a:pt x="25222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98"/>
          <p:cNvSpPr/>
          <p:nvPr/>
        </p:nvSpPr>
        <p:spPr>
          <a:xfrm>
            <a:off x="7495222" y="3343275"/>
            <a:ext cx="25719" cy="222886"/>
          </a:xfrm>
          <a:custGeom>
            <a:avLst/>
            <a:gdLst/>
            <a:ahLst/>
            <a:cxnLst/>
            <a:rect l="0" t="0" r="0" b="0"/>
            <a:pathLst>
              <a:path w="25719" h="222886">
                <a:moveTo>
                  <a:pt x="25718" y="0"/>
                </a:moveTo>
                <a:lnTo>
                  <a:pt x="25718" y="63894"/>
                </a:lnTo>
                <a:lnTo>
                  <a:pt x="23812" y="81649"/>
                </a:lnTo>
                <a:lnTo>
                  <a:pt x="20637" y="101105"/>
                </a:lnTo>
                <a:lnTo>
                  <a:pt x="16616" y="121696"/>
                </a:lnTo>
                <a:lnTo>
                  <a:pt x="13935" y="137328"/>
                </a:lnTo>
                <a:lnTo>
                  <a:pt x="12148" y="149654"/>
                </a:lnTo>
                <a:lnTo>
                  <a:pt x="10956" y="159777"/>
                </a:lnTo>
                <a:lnTo>
                  <a:pt x="9209" y="170335"/>
                </a:lnTo>
                <a:lnTo>
                  <a:pt x="7092" y="181184"/>
                </a:lnTo>
                <a:lnTo>
                  <a:pt x="4728" y="192227"/>
                </a:lnTo>
                <a:lnTo>
                  <a:pt x="3152" y="200541"/>
                </a:lnTo>
                <a:lnTo>
                  <a:pt x="2101" y="20703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99"/>
          <p:cNvSpPr/>
          <p:nvPr/>
        </p:nvSpPr>
        <p:spPr>
          <a:xfrm>
            <a:off x="7743915" y="3060549"/>
            <a:ext cx="188505" cy="437031"/>
          </a:xfrm>
          <a:custGeom>
            <a:avLst/>
            <a:gdLst/>
            <a:ahLst/>
            <a:cxnLst/>
            <a:rect l="0" t="0" r="0" b="0"/>
            <a:pathLst>
              <a:path w="188505" h="437031">
                <a:moveTo>
                  <a:pt x="188504" y="25551"/>
                </a:moveTo>
                <a:lnTo>
                  <a:pt x="174852" y="16449"/>
                </a:lnTo>
                <a:lnTo>
                  <a:pt x="168926" y="12815"/>
                </a:lnTo>
                <a:lnTo>
                  <a:pt x="163069" y="9440"/>
                </a:lnTo>
                <a:lnTo>
                  <a:pt x="157260" y="6238"/>
                </a:lnTo>
                <a:lnTo>
                  <a:pt x="151482" y="4103"/>
                </a:lnTo>
                <a:lnTo>
                  <a:pt x="145725" y="2680"/>
                </a:lnTo>
                <a:lnTo>
                  <a:pt x="139983" y="1731"/>
                </a:lnTo>
                <a:lnTo>
                  <a:pt x="135201" y="1098"/>
                </a:lnTo>
                <a:lnTo>
                  <a:pt x="131062" y="676"/>
                </a:lnTo>
                <a:lnTo>
                  <a:pt x="127349" y="395"/>
                </a:lnTo>
                <a:lnTo>
                  <a:pt x="122969" y="208"/>
                </a:lnTo>
                <a:lnTo>
                  <a:pt x="113023" y="0"/>
                </a:lnTo>
                <a:lnTo>
                  <a:pt x="107703" y="897"/>
                </a:lnTo>
                <a:lnTo>
                  <a:pt x="102252" y="2447"/>
                </a:lnTo>
                <a:lnTo>
                  <a:pt x="96713" y="4433"/>
                </a:lnTo>
                <a:lnTo>
                  <a:pt x="92067" y="6710"/>
                </a:lnTo>
                <a:lnTo>
                  <a:pt x="88018" y="9180"/>
                </a:lnTo>
                <a:lnTo>
                  <a:pt x="84366" y="11780"/>
                </a:lnTo>
                <a:lnTo>
                  <a:pt x="80026" y="14465"/>
                </a:lnTo>
                <a:lnTo>
                  <a:pt x="75229" y="17207"/>
                </a:lnTo>
                <a:lnTo>
                  <a:pt x="70125" y="19989"/>
                </a:lnTo>
                <a:lnTo>
                  <a:pt x="63865" y="25653"/>
                </a:lnTo>
                <a:lnTo>
                  <a:pt x="56834" y="33239"/>
                </a:lnTo>
                <a:lnTo>
                  <a:pt x="49289" y="42106"/>
                </a:lnTo>
                <a:lnTo>
                  <a:pt x="42354" y="49923"/>
                </a:lnTo>
                <a:lnTo>
                  <a:pt x="29569" y="63688"/>
                </a:lnTo>
                <a:lnTo>
                  <a:pt x="23493" y="71930"/>
                </a:lnTo>
                <a:lnTo>
                  <a:pt x="17537" y="81235"/>
                </a:lnTo>
                <a:lnTo>
                  <a:pt x="11661" y="91249"/>
                </a:lnTo>
                <a:lnTo>
                  <a:pt x="7744" y="99829"/>
                </a:lnTo>
                <a:lnTo>
                  <a:pt x="5132" y="107455"/>
                </a:lnTo>
                <a:lnTo>
                  <a:pt x="2231" y="121007"/>
                </a:lnTo>
                <a:lnTo>
                  <a:pt x="941" y="133381"/>
                </a:lnTo>
                <a:lnTo>
                  <a:pt x="598" y="140300"/>
                </a:lnTo>
                <a:lnTo>
                  <a:pt x="215" y="155608"/>
                </a:lnTo>
                <a:lnTo>
                  <a:pt x="0" y="171189"/>
                </a:lnTo>
                <a:lnTo>
                  <a:pt x="1874" y="175031"/>
                </a:lnTo>
                <a:lnTo>
                  <a:pt x="5030" y="178544"/>
                </a:lnTo>
                <a:lnTo>
                  <a:pt x="9038" y="181839"/>
                </a:lnTo>
                <a:lnTo>
                  <a:pt x="12663" y="184988"/>
                </a:lnTo>
                <a:lnTo>
                  <a:pt x="16032" y="188040"/>
                </a:lnTo>
                <a:lnTo>
                  <a:pt x="19231" y="191027"/>
                </a:lnTo>
                <a:lnTo>
                  <a:pt x="22315" y="193018"/>
                </a:lnTo>
                <a:lnTo>
                  <a:pt x="25324" y="194346"/>
                </a:lnTo>
                <a:lnTo>
                  <a:pt x="28282" y="195230"/>
                </a:lnTo>
                <a:lnTo>
                  <a:pt x="31208" y="194868"/>
                </a:lnTo>
                <a:lnTo>
                  <a:pt x="34110" y="193674"/>
                </a:lnTo>
                <a:lnTo>
                  <a:pt x="39875" y="189807"/>
                </a:lnTo>
                <a:lnTo>
                  <a:pt x="45611" y="184913"/>
                </a:lnTo>
                <a:lnTo>
                  <a:pt x="51337" y="179564"/>
                </a:lnTo>
                <a:lnTo>
                  <a:pt x="62455" y="168656"/>
                </a:lnTo>
                <a:lnTo>
                  <a:pt x="67324" y="163817"/>
                </a:lnTo>
                <a:lnTo>
                  <a:pt x="73427" y="156781"/>
                </a:lnTo>
                <a:lnTo>
                  <a:pt x="80354" y="148280"/>
                </a:lnTo>
                <a:lnTo>
                  <a:pt x="87829" y="138803"/>
                </a:lnTo>
                <a:lnTo>
                  <a:pt x="93765" y="129627"/>
                </a:lnTo>
                <a:lnTo>
                  <a:pt x="98675" y="120652"/>
                </a:lnTo>
                <a:lnTo>
                  <a:pt x="116526" y="83935"/>
                </a:lnTo>
                <a:lnTo>
                  <a:pt x="131284" y="54288"/>
                </a:lnTo>
                <a:lnTo>
                  <a:pt x="134165" y="47567"/>
                </a:lnTo>
                <a:lnTo>
                  <a:pt x="137038" y="40228"/>
                </a:lnTo>
                <a:lnTo>
                  <a:pt x="139906" y="32478"/>
                </a:lnTo>
                <a:lnTo>
                  <a:pt x="145632" y="21327"/>
                </a:lnTo>
                <a:lnTo>
                  <a:pt x="148493" y="17020"/>
                </a:lnTo>
                <a:lnTo>
                  <a:pt x="150400" y="15101"/>
                </a:lnTo>
                <a:lnTo>
                  <a:pt x="151672" y="14774"/>
                </a:lnTo>
                <a:lnTo>
                  <a:pt x="152520" y="15509"/>
                </a:lnTo>
                <a:lnTo>
                  <a:pt x="156001" y="23945"/>
                </a:lnTo>
                <a:lnTo>
                  <a:pt x="159771" y="36267"/>
                </a:lnTo>
                <a:lnTo>
                  <a:pt x="161446" y="48093"/>
                </a:lnTo>
                <a:lnTo>
                  <a:pt x="161893" y="54867"/>
                </a:lnTo>
                <a:lnTo>
                  <a:pt x="162192" y="62240"/>
                </a:lnTo>
                <a:lnTo>
                  <a:pt x="162390" y="70013"/>
                </a:lnTo>
                <a:lnTo>
                  <a:pt x="163475" y="80910"/>
                </a:lnTo>
                <a:lnTo>
                  <a:pt x="165151" y="93889"/>
                </a:lnTo>
                <a:lnTo>
                  <a:pt x="167221" y="108257"/>
                </a:lnTo>
                <a:lnTo>
                  <a:pt x="167648" y="129266"/>
                </a:lnTo>
                <a:lnTo>
                  <a:pt x="166980" y="154702"/>
                </a:lnTo>
                <a:lnTo>
                  <a:pt x="165582" y="183089"/>
                </a:lnTo>
                <a:lnTo>
                  <a:pt x="164029" y="237490"/>
                </a:lnTo>
                <a:lnTo>
                  <a:pt x="163616" y="263999"/>
                </a:lnTo>
                <a:lnTo>
                  <a:pt x="162387" y="283576"/>
                </a:lnTo>
                <a:lnTo>
                  <a:pt x="160616" y="298532"/>
                </a:lnTo>
                <a:lnTo>
                  <a:pt x="158482" y="310409"/>
                </a:lnTo>
                <a:lnTo>
                  <a:pt x="157059" y="321183"/>
                </a:lnTo>
                <a:lnTo>
                  <a:pt x="156111" y="331224"/>
                </a:lnTo>
                <a:lnTo>
                  <a:pt x="155478" y="340775"/>
                </a:lnTo>
                <a:lnTo>
                  <a:pt x="154777" y="356468"/>
                </a:lnTo>
                <a:lnTo>
                  <a:pt x="154589" y="363320"/>
                </a:lnTo>
                <a:lnTo>
                  <a:pt x="153511" y="373603"/>
                </a:lnTo>
                <a:lnTo>
                  <a:pt x="145642" y="437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00"/>
          <p:cNvSpPr/>
          <p:nvPr/>
        </p:nvSpPr>
        <p:spPr>
          <a:xfrm>
            <a:off x="8009572" y="3429000"/>
            <a:ext cx="22086" cy="154305"/>
          </a:xfrm>
          <a:custGeom>
            <a:avLst/>
            <a:gdLst/>
            <a:ahLst/>
            <a:cxnLst/>
            <a:rect l="0" t="0" r="0" b="0"/>
            <a:pathLst>
              <a:path w="22086" h="154305">
                <a:moveTo>
                  <a:pt x="17145" y="0"/>
                </a:moveTo>
                <a:lnTo>
                  <a:pt x="17145" y="26693"/>
                </a:lnTo>
                <a:lnTo>
                  <a:pt x="18097" y="33035"/>
                </a:lnTo>
                <a:lnTo>
                  <a:pt x="19685" y="41073"/>
                </a:lnTo>
                <a:lnTo>
                  <a:pt x="21696" y="50242"/>
                </a:lnTo>
                <a:lnTo>
                  <a:pt x="22085" y="58260"/>
                </a:lnTo>
                <a:lnTo>
                  <a:pt x="21391" y="65509"/>
                </a:lnTo>
                <a:lnTo>
                  <a:pt x="19975" y="72248"/>
                </a:lnTo>
                <a:lnTo>
                  <a:pt x="19032" y="78645"/>
                </a:lnTo>
                <a:lnTo>
                  <a:pt x="18403" y="84815"/>
                </a:lnTo>
                <a:lnTo>
                  <a:pt x="17704" y="95798"/>
                </a:lnTo>
                <a:lnTo>
                  <a:pt x="17394" y="103854"/>
                </a:lnTo>
                <a:lnTo>
                  <a:pt x="16358" y="108288"/>
                </a:lnTo>
                <a:lnTo>
                  <a:pt x="14715" y="113150"/>
                </a:lnTo>
                <a:lnTo>
                  <a:pt x="12668" y="118295"/>
                </a:lnTo>
                <a:lnTo>
                  <a:pt x="11303" y="122678"/>
                </a:lnTo>
                <a:lnTo>
                  <a:pt x="10392" y="126553"/>
                </a:lnTo>
                <a:lnTo>
                  <a:pt x="9786" y="130088"/>
                </a:lnTo>
                <a:lnTo>
                  <a:pt x="8429" y="133398"/>
                </a:lnTo>
                <a:lnTo>
                  <a:pt x="6572" y="136557"/>
                </a:lnTo>
                <a:lnTo>
                  <a:pt x="0" y="1543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01"/>
          <p:cNvSpPr/>
          <p:nvPr/>
        </p:nvSpPr>
        <p:spPr>
          <a:xfrm>
            <a:off x="8242485" y="3043355"/>
            <a:ext cx="187141" cy="437081"/>
          </a:xfrm>
          <a:custGeom>
            <a:avLst/>
            <a:gdLst/>
            <a:ahLst/>
            <a:cxnLst/>
            <a:rect l="0" t="0" r="0" b="0"/>
            <a:pathLst>
              <a:path w="187141" h="437081">
                <a:moveTo>
                  <a:pt x="187140" y="42745"/>
                </a:moveTo>
                <a:lnTo>
                  <a:pt x="187140" y="14374"/>
                </a:lnTo>
                <a:lnTo>
                  <a:pt x="186188" y="12401"/>
                </a:lnTo>
                <a:lnTo>
                  <a:pt x="184600" y="11086"/>
                </a:lnTo>
                <a:lnTo>
                  <a:pt x="182589" y="10209"/>
                </a:lnTo>
                <a:lnTo>
                  <a:pt x="177814" y="6694"/>
                </a:lnTo>
                <a:lnTo>
                  <a:pt x="175208" y="4423"/>
                </a:lnTo>
                <a:lnTo>
                  <a:pt x="171565" y="2910"/>
                </a:lnTo>
                <a:lnTo>
                  <a:pt x="167232" y="1900"/>
                </a:lnTo>
                <a:lnTo>
                  <a:pt x="162438" y="1228"/>
                </a:lnTo>
                <a:lnTo>
                  <a:pt x="158289" y="779"/>
                </a:lnTo>
                <a:lnTo>
                  <a:pt x="154571" y="480"/>
                </a:lnTo>
                <a:lnTo>
                  <a:pt x="151139" y="281"/>
                </a:lnTo>
                <a:lnTo>
                  <a:pt x="139708" y="60"/>
                </a:lnTo>
                <a:lnTo>
                  <a:pt x="132658" y="0"/>
                </a:lnTo>
                <a:lnTo>
                  <a:pt x="126053" y="913"/>
                </a:lnTo>
                <a:lnTo>
                  <a:pt x="119745" y="2475"/>
                </a:lnTo>
                <a:lnTo>
                  <a:pt x="113635" y="4468"/>
                </a:lnTo>
                <a:lnTo>
                  <a:pt x="108609" y="6749"/>
                </a:lnTo>
                <a:lnTo>
                  <a:pt x="104306" y="9223"/>
                </a:lnTo>
                <a:lnTo>
                  <a:pt x="100485" y="11824"/>
                </a:lnTo>
                <a:lnTo>
                  <a:pt x="96033" y="14511"/>
                </a:lnTo>
                <a:lnTo>
                  <a:pt x="91159" y="17255"/>
                </a:lnTo>
                <a:lnTo>
                  <a:pt x="80665" y="22843"/>
                </a:lnTo>
                <a:lnTo>
                  <a:pt x="69650" y="28502"/>
                </a:lnTo>
                <a:lnTo>
                  <a:pt x="64998" y="31345"/>
                </a:lnTo>
                <a:lnTo>
                  <a:pt x="60944" y="34192"/>
                </a:lnTo>
                <a:lnTo>
                  <a:pt x="57290" y="37043"/>
                </a:lnTo>
                <a:lnTo>
                  <a:pt x="52948" y="40848"/>
                </a:lnTo>
                <a:lnTo>
                  <a:pt x="48148" y="45290"/>
                </a:lnTo>
                <a:lnTo>
                  <a:pt x="43044" y="50157"/>
                </a:lnTo>
                <a:lnTo>
                  <a:pt x="38688" y="55306"/>
                </a:lnTo>
                <a:lnTo>
                  <a:pt x="34833" y="60644"/>
                </a:lnTo>
                <a:lnTo>
                  <a:pt x="31309" y="66108"/>
                </a:lnTo>
                <a:lnTo>
                  <a:pt x="27055" y="74512"/>
                </a:lnTo>
                <a:lnTo>
                  <a:pt x="22314" y="84878"/>
                </a:lnTo>
                <a:lnTo>
                  <a:pt x="17249" y="96551"/>
                </a:lnTo>
                <a:lnTo>
                  <a:pt x="13872" y="106238"/>
                </a:lnTo>
                <a:lnTo>
                  <a:pt x="11620" y="114601"/>
                </a:lnTo>
                <a:lnTo>
                  <a:pt x="10119" y="122082"/>
                </a:lnTo>
                <a:lnTo>
                  <a:pt x="5912" y="135473"/>
                </a:lnTo>
                <a:lnTo>
                  <a:pt x="1819" y="147775"/>
                </a:lnTo>
                <a:lnTo>
                  <a:pt x="0" y="159592"/>
                </a:lnTo>
                <a:lnTo>
                  <a:pt x="1732" y="171194"/>
                </a:lnTo>
                <a:lnTo>
                  <a:pt x="3527" y="176955"/>
                </a:lnTo>
                <a:lnTo>
                  <a:pt x="5676" y="180796"/>
                </a:lnTo>
                <a:lnTo>
                  <a:pt x="8061" y="183356"/>
                </a:lnTo>
                <a:lnTo>
                  <a:pt x="10604" y="185063"/>
                </a:lnTo>
                <a:lnTo>
                  <a:pt x="12299" y="187154"/>
                </a:lnTo>
                <a:lnTo>
                  <a:pt x="13429" y="189500"/>
                </a:lnTo>
                <a:lnTo>
                  <a:pt x="14183" y="192016"/>
                </a:lnTo>
                <a:lnTo>
                  <a:pt x="16590" y="192742"/>
                </a:lnTo>
                <a:lnTo>
                  <a:pt x="20100" y="192273"/>
                </a:lnTo>
                <a:lnTo>
                  <a:pt x="24345" y="191007"/>
                </a:lnTo>
                <a:lnTo>
                  <a:pt x="29080" y="189211"/>
                </a:lnTo>
                <a:lnTo>
                  <a:pt x="34142" y="187062"/>
                </a:lnTo>
                <a:lnTo>
                  <a:pt x="39421" y="184676"/>
                </a:lnTo>
                <a:lnTo>
                  <a:pt x="43893" y="181181"/>
                </a:lnTo>
                <a:lnTo>
                  <a:pt x="47827" y="176945"/>
                </a:lnTo>
                <a:lnTo>
                  <a:pt x="51401" y="172217"/>
                </a:lnTo>
                <a:lnTo>
                  <a:pt x="58548" y="166207"/>
                </a:lnTo>
                <a:lnTo>
                  <a:pt x="68075" y="159343"/>
                </a:lnTo>
                <a:lnTo>
                  <a:pt x="79188" y="151909"/>
                </a:lnTo>
                <a:lnTo>
                  <a:pt x="88501" y="145048"/>
                </a:lnTo>
                <a:lnTo>
                  <a:pt x="96616" y="138570"/>
                </a:lnTo>
                <a:lnTo>
                  <a:pt x="103930" y="132345"/>
                </a:lnTo>
                <a:lnTo>
                  <a:pt x="111664" y="124386"/>
                </a:lnTo>
                <a:lnTo>
                  <a:pt x="119679" y="115270"/>
                </a:lnTo>
                <a:lnTo>
                  <a:pt x="127877" y="105382"/>
                </a:lnTo>
                <a:lnTo>
                  <a:pt x="134296" y="96885"/>
                </a:lnTo>
                <a:lnTo>
                  <a:pt x="139528" y="89316"/>
                </a:lnTo>
                <a:lnTo>
                  <a:pt x="153983" y="67021"/>
                </a:lnTo>
                <a:lnTo>
                  <a:pt x="159319" y="58929"/>
                </a:lnTo>
                <a:lnTo>
                  <a:pt x="163831" y="52582"/>
                </a:lnTo>
                <a:lnTo>
                  <a:pt x="167791" y="47398"/>
                </a:lnTo>
                <a:lnTo>
                  <a:pt x="171382" y="42989"/>
                </a:lnTo>
                <a:lnTo>
                  <a:pt x="174729" y="39098"/>
                </a:lnTo>
                <a:lnTo>
                  <a:pt x="177914" y="35551"/>
                </a:lnTo>
                <a:lnTo>
                  <a:pt x="185316" y="27565"/>
                </a:lnTo>
                <a:lnTo>
                  <a:pt x="185925" y="27862"/>
                </a:lnTo>
                <a:lnTo>
                  <a:pt x="186329" y="29013"/>
                </a:lnTo>
                <a:lnTo>
                  <a:pt x="187033" y="41289"/>
                </a:lnTo>
                <a:lnTo>
                  <a:pt x="187126" y="120776"/>
                </a:lnTo>
                <a:lnTo>
                  <a:pt x="184594" y="194265"/>
                </a:lnTo>
                <a:lnTo>
                  <a:pt x="182585" y="235198"/>
                </a:lnTo>
                <a:lnTo>
                  <a:pt x="180293" y="267249"/>
                </a:lnTo>
                <a:lnTo>
                  <a:pt x="177813" y="293380"/>
                </a:lnTo>
                <a:lnTo>
                  <a:pt x="169995" y="4370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02"/>
          <p:cNvSpPr/>
          <p:nvPr/>
        </p:nvSpPr>
        <p:spPr>
          <a:xfrm>
            <a:off x="8601543" y="3068986"/>
            <a:ext cx="307562" cy="402877"/>
          </a:xfrm>
          <a:custGeom>
            <a:avLst/>
            <a:gdLst/>
            <a:ahLst/>
            <a:cxnLst/>
            <a:rect l="0" t="0" r="0" b="0"/>
            <a:pathLst>
              <a:path w="307562" h="402877">
                <a:moveTo>
                  <a:pt x="145264" y="8541"/>
                </a:moveTo>
                <a:lnTo>
                  <a:pt x="154366" y="3990"/>
                </a:lnTo>
                <a:lnTo>
                  <a:pt x="161374" y="1756"/>
                </a:lnTo>
                <a:lnTo>
                  <a:pt x="170420" y="73"/>
                </a:lnTo>
                <a:lnTo>
                  <a:pt x="161713" y="0"/>
                </a:lnTo>
                <a:lnTo>
                  <a:pt x="154325" y="942"/>
                </a:lnTo>
                <a:lnTo>
                  <a:pt x="144637" y="2522"/>
                </a:lnTo>
                <a:lnTo>
                  <a:pt x="133416" y="4529"/>
                </a:lnTo>
                <a:lnTo>
                  <a:pt x="123078" y="4913"/>
                </a:lnTo>
                <a:lnTo>
                  <a:pt x="113328" y="4218"/>
                </a:lnTo>
                <a:lnTo>
                  <a:pt x="103971" y="2802"/>
                </a:lnTo>
                <a:lnTo>
                  <a:pt x="93923" y="1857"/>
                </a:lnTo>
                <a:lnTo>
                  <a:pt x="83414" y="1228"/>
                </a:lnTo>
                <a:lnTo>
                  <a:pt x="58040" y="342"/>
                </a:lnTo>
                <a:lnTo>
                  <a:pt x="52825" y="217"/>
                </a:lnTo>
                <a:lnTo>
                  <a:pt x="49348" y="1087"/>
                </a:lnTo>
                <a:lnTo>
                  <a:pt x="47030" y="2619"/>
                </a:lnTo>
                <a:lnTo>
                  <a:pt x="45485" y="4593"/>
                </a:lnTo>
                <a:lnTo>
                  <a:pt x="43502" y="5909"/>
                </a:lnTo>
                <a:lnTo>
                  <a:pt x="38759" y="7371"/>
                </a:lnTo>
                <a:lnTo>
                  <a:pt x="37114" y="8714"/>
                </a:lnTo>
                <a:lnTo>
                  <a:pt x="36016" y="10561"/>
                </a:lnTo>
                <a:lnTo>
                  <a:pt x="29704" y="29472"/>
                </a:lnTo>
                <a:lnTo>
                  <a:pt x="27229" y="41973"/>
                </a:lnTo>
                <a:lnTo>
                  <a:pt x="26129" y="53880"/>
                </a:lnTo>
                <a:lnTo>
                  <a:pt x="25641" y="65522"/>
                </a:lnTo>
                <a:lnTo>
                  <a:pt x="24557" y="73198"/>
                </a:lnTo>
                <a:lnTo>
                  <a:pt x="22883" y="82126"/>
                </a:lnTo>
                <a:lnTo>
                  <a:pt x="20814" y="91888"/>
                </a:lnTo>
                <a:lnTo>
                  <a:pt x="19435" y="100300"/>
                </a:lnTo>
                <a:lnTo>
                  <a:pt x="18515" y="107814"/>
                </a:lnTo>
                <a:lnTo>
                  <a:pt x="17903" y="114728"/>
                </a:lnTo>
                <a:lnTo>
                  <a:pt x="16541" y="123148"/>
                </a:lnTo>
                <a:lnTo>
                  <a:pt x="14682" y="132570"/>
                </a:lnTo>
                <a:lnTo>
                  <a:pt x="12489" y="142662"/>
                </a:lnTo>
                <a:lnTo>
                  <a:pt x="10074" y="150343"/>
                </a:lnTo>
                <a:lnTo>
                  <a:pt x="4853" y="161417"/>
                </a:lnTo>
                <a:lnTo>
                  <a:pt x="1896" y="172053"/>
                </a:lnTo>
                <a:lnTo>
                  <a:pt x="583" y="183130"/>
                </a:lnTo>
                <a:lnTo>
                  <a:pt x="0" y="194404"/>
                </a:lnTo>
                <a:lnTo>
                  <a:pt x="1748" y="197220"/>
                </a:lnTo>
                <a:lnTo>
                  <a:pt x="4820" y="198144"/>
                </a:lnTo>
                <a:lnTo>
                  <a:pt x="8772" y="197808"/>
                </a:lnTo>
                <a:lnTo>
                  <a:pt x="12359" y="196632"/>
                </a:lnTo>
                <a:lnTo>
                  <a:pt x="18885" y="192785"/>
                </a:lnTo>
                <a:lnTo>
                  <a:pt x="27501" y="187900"/>
                </a:lnTo>
                <a:lnTo>
                  <a:pt x="32465" y="185263"/>
                </a:lnTo>
                <a:lnTo>
                  <a:pt x="37680" y="181601"/>
                </a:lnTo>
                <a:lnTo>
                  <a:pt x="43061" y="177254"/>
                </a:lnTo>
                <a:lnTo>
                  <a:pt x="48553" y="172452"/>
                </a:lnTo>
                <a:lnTo>
                  <a:pt x="55073" y="168297"/>
                </a:lnTo>
                <a:lnTo>
                  <a:pt x="62277" y="164575"/>
                </a:lnTo>
                <a:lnTo>
                  <a:pt x="69937" y="161141"/>
                </a:lnTo>
                <a:lnTo>
                  <a:pt x="78853" y="157899"/>
                </a:lnTo>
                <a:lnTo>
                  <a:pt x="88608" y="154786"/>
                </a:lnTo>
                <a:lnTo>
                  <a:pt x="98921" y="151758"/>
                </a:lnTo>
                <a:lnTo>
                  <a:pt x="108654" y="149739"/>
                </a:lnTo>
                <a:lnTo>
                  <a:pt x="118000" y="148393"/>
                </a:lnTo>
                <a:lnTo>
                  <a:pt x="127088" y="147496"/>
                </a:lnTo>
                <a:lnTo>
                  <a:pt x="136004" y="145945"/>
                </a:lnTo>
                <a:lnTo>
                  <a:pt x="144806" y="143959"/>
                </a:lnTo>
                <a:lnTo>
                  <a:pt x="153531" y="141682"/>
                </a:lnTo>
                <a:lnTo>
                  <a:pt x="162205" y="140164"/>
                </a:lnTo>
                <a:lnTo>
                  <a:pt x="170846" y="139152"/>
                </a:lnTo>
                <a:lnTo>
                  <a:pt x="179464" y="138478"/>
                </a:lnTo>
                <a:lnTo>
                  <a:pt x="188066" y="138028"/>
                </a:lnTo>
                <a:lnTo>
                  <a:pt x="205245" y="137528"/>
                </a:lnTo>
                <a:lnTo>
                  <a:pt x="213826" y="138348"/>
                </a:lnTo>
                <a:lnTo>
                  <a:pt x="222405" y="139846"/>
                </a:lnTo>
                <a:lnTo>
                  <a:pt x="230981" y="141798"/>
                </a:lnTo>
                <a:lnTo>
                  <a:pt x="238604" y="144052"/>
                </a:lnTo>
                <a:lnTo>
                  <a:pt x="245590" y="146506"/>
                </a:lnTo>
                <a:lnTo>
                  <a:pt x="252153" y="149096"/>
                </a:lnTo>
                <a:lnTo>
                  <a:pt x="267066" y="154512"/>
                </a:lnTo>
                <a:lnTo>
                  <a:pt x="275043" y="157290"/>
                </a:lnTo>
                <a:lnTo>
                  <a:pt x="281314" y="161047"/>
                </a:lnTo>
                <a:lnTo>
                  <a:pt x="290821" y="170301"/>
                </a:lnTo>
                <a:lnTo>
                  <a:pt x="298221" y="178225"/>
                </a:lnTo>
                <a:lnTo>
                  <a:pt x="301528" y="181671"/>
                </a:lnTo>
                <a:lnTo>
                  <a:pt x="303733" y="185873"/>
                </a:lnTo>
                <a:lnTo>
                  <a:pt x="306182" y="195623"/>
                </a:lnTo>
                <a:lnTo>
                  <a:pt x="307271" y="206306"/>
                </a:lnTo>
                <a:lnTo>
                  <a:pt x="307561" y="211822"/>
                </a:lnTo>
                <a:lnTo>
                  <a:pt x="306802" y="218357"/>
                </a:lnTo>
                <a:lnTo>
                  <a:pt x="305343" y="225571"/>
                </a:lnTo>
                <a:lnTo>
                  <a:pt x="303419" y="233238"/>
                </a:lnTo>
                <a:lnTo>
                  <a:pt x="300230" y="240254"/>
                </a:lnTo>
                <a:lnTo>
                  <a:pt x="296200" y="246836"/>
                </a:lnTo>
                <a:lnTo>
                  <a:pt x="291607" y="253129"/>
                </a:lnTo>
                <a:lnTo>
                  <a:pt x="281426" y="267742"/>
                </a:lnTo>
                <a:lnTo>
                  <a:pt x="276044" y="275639"/>
                </a:lnTo>
                <a:lnTo>
                  <a:pt x="269598" y="282809"/>
                </a:lnTo>
                <a:lnTo>
                  <a:pt x="262443" y="289494"/>
                </a:lnTo>
                <a:lnTo>
                  <a:pt x="254816" y="295855"/>
                </a:lnTo>
                <a:lnTo>
                  <a:pt x="246874" y="302002"/>
                </a:lnTo>
                <a:lnTo>
                  <a:pt x="238722" y="308004"/>
                </a:lnTo>
                <a:lnTo>
                  <a:pt x="230429" y="313911"/>
                </a:lnTo>
                <a:lnTo>
                  <a:pt x="222043" y="320705"/>
                </a:lnTo>
                <a:lnTo>
                  <a:pt x="213595" y="328093"/>
                </a:lnTo>
                <a:lnTo>
                  <a:pt x="205107" y="335876"/>
                </a:lnTo>
                <a:lnTo>
                  <a:pt x="195636" y="342017"/>
                </a:lnTo>
                <a:lnTo>
                  <a:pt x="185514" y="347063"/>
                </a:lnTo>
                <a:lnTo>
                  <a:pt x="174954" y="351380"/>
                </a:lnTo>
                <a:lnTo>
                  <a:pt x="162200" y="357116"/>
                </a:lnTo>
                <a:lnTo>
                  <a:pt x="132788" y="371108"/>
                </a:lnTo>
                <a:lnTo>
                  <a:pt x="119802" y="376935"/>
                </a:lnTo>
                <a:lnTo>
                  <a:pt x="108287" y="381772"/>
                </a:lnTo>
                <a:lnTo>
                  <a:pt x="97752" y="385949"/>
                </a:lnTo>
                <a:lnTo>
                  <a:pt x="88825" y="389686"/>
                </a:lnTo>
                <a:lnTo>
                  <a:pt x="80968" y="393130"/>
                </a:lnTo>
                <a:lnTo>
                  <a:pt x="50966" y="4028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03"/>
          <p:cNvSpPr/>
          <p:nvPr/>
        </p:nvSpPr>
        <p:spPr>
          <a:xfrm>
            <a:off x="7976356" y="3072949"/>
            <a:ext cx="143318" cy="312925"/>
          </a:xfrm>
          <a:custGeom>
            <a:avLst/>
            <a:gdLst/>
            <a:ahLst/>
            <a:cxnLst/>
            <a:rect l="0" t="0" r="0" b="0"/>
            <a:pathLst>
              <a:path w="143318" h="312925">
                <a:moveTo>
                  <a:pt x="101796" y="4578"/>
                </a:moveTo>
                <a:lnTo>
                  <a:pt x="97245" y="4578"/>
                </a:lnTo>
                <a:lnTo>
                  <a:pt x="94952" y="5531"/>
                </a:lnTo>
                <a:lnTo>
                  <a:pt x="92471" y="7118"/>
                </a:lnTo>
                <a:lnTo>
                  <a:pt x="89864" y="9129"/>
                </a:lnTo>
                <a:lnTo>
                  <a:pt x="87174" y="11422"/>
                </a:lnTo>
                <a:lnTo>
                  <a:pt x="84428" y="13903"/>
                </a:lnTo>
                <a:lnTo>
                  <a:pt x="81645" y="16510"/>
                </a:lnTo>
                <a:lnTo>
                  <a:pt x="78837" y="20153"/>
                </a:lnTo>
                <a:lnTo>
                  <a:pt x="76012" y="24486"/>
                </a:lnTo>
                <a:lnTo>
                  <a:pt x="73177" y="29280"/>
                </a:lnTo>
                <a:lnTo>
                  <a:pt x="64946" y="42227"/>
                </a:lnTo>
                <a:lnTo>
                  <a:pt x="60085" y="49680"/>
                </a:lnTo>
                <a:lnTo>
                  <a:pt x="55890" y="56553"/>
                </a:lnTo>
                <a:lnTo>
                  <a:pt x="52143" y="63041"/>
                </a:lnTo>
                <a:lnTo>
                  <a:pt x="48691" y="69271"/>
                </a:lnTo>
                <a:lnTo>
                  <a:pt x="30181" y="105344"/>
                </a:lnTo>
                <a:lnTo>
                  <a:pt x="23573" y="120333"/>
                </a:lnTo>
                <a:lnTo>
                  <a:pt x="17262" y="136040"/>
                </a:lnTo>
                <a:lnTo>
                  <a:pt x="11151" y="152227"/>
                </a:lnTo>
                <a:lnTo>
                  <a:pt x="7076" y="166828"/>
                </a:lnTo>
                <a:lnTo>
                  <a:pt x="4359" y="180372"/>
                </a:lnTo>
                <a:lnTo>
                  <a:pt x="1341" y="202724"/>
                </a:lnTo>
                <a:lnTo>
                  <a:pt x="536" y="210018"/>
                </a:lnTo>
                <a:lnTo>
                  <a:pt x="0" y="215833"/>
                </a:lnTo>
                <a:lnTo>
                  <a:pt x="594" y="221615"/>
                </a:lnTo>
                <a:lnTo>
                  <a:pt x="1943" y="227374"/>
                </a:lnTo>
                <a:lnTo>
                  <a:pt x="3795" y="233119"/>
                </a:lnTo>
                <a:lnTo>
                  <a:pt x="5030" y="238854"/>
                </a:lnTo>
                <a:lnTo>
                  <a:pt x="5852" y="244582"/>
                </a:lnTo>
                <a:lnTo>
                  <a:pt x="6402" y="250305"/>
                </a:lnTo>
                <a:lnTo>
                  <a:pt x="7719" y="255074"/>
                </a:lnTo>
                <a:lnTo>
                  <a:pt x="11725" y="262912"/>
                </a:lnTo>
                <a:lnTo>
                  <a:pt x="14126" y="267288"/>
                </a:lnTo>
                <a:lnTo>
                  <a:pt x="19334" y="277231"/>
                </a:lnTo>
                <a:lnTo>
                  <a:pt x="22284" y="285459"/>
                </a:lnTo>
                <a:lnTo>
                  <a:pt x="23071" y="288988"/>
                </a:lnTo>
                <a:lnTo>
                  <a:pt x="25499" y="293244"/>
                </a:lnTo>
                <a:lnTo>
                  <a:pt x="29024" y="297987"/>
                </a:lnTo>
                <a:lnTo>
                  <a:pt x="33280" y="303054"/>
                </a:lnTo>
                <a:lnTo>
                  <a:pt x="37068" y="306432"/>
                </a:lnTo>
                <a:lnTo>
                  <a:pt x="40546" y="308684"/>
                </a:lnTo>
                <a:lnTo>
                  <a:pt x="48423" y="312298"/>
                </a:lnTo>
                <a:lnTo>
                  <a:pt x="50974" y="312595"/>
                </a:lnTo>
                <a:lnTo>
                  <a:pt x="54579" y="312793"/>
                </a:lnTo>
                <a:lnTo>
                  <a:pt x="58889" y="312924"/>
                </a:lnTo>
                <a:lnTo>
                  <a:pt x="61761" y="312060"/>
                </a:lnTo>
                <a:lnTo>
                  <a:pt x="63676" y="310531"/>
                </a:lnTo>
                <a:lnTo>
                  <a:pt x="64953" y="308559"/>
                </a:lnTo>
                <a:lnTo>
                  <a:pt x="67709" y="306292"/>
                </a:lnTo>
                <a:lnTo>
                  <a:pt x="71451" y="303828"/>
                </a:lnTo>
                <a:lnTo>
                  <a:pt x="75851" y="301233"/>
                </a:lnTo>
                <a:lnTo>
                  <a:pt x="80689" y="297598"/>
                </a:lnTo>
                <a:lnTo>
                  <a:pt x="85820" y="293270"/>
                </a:lnTo>
                <a:lnTo>
                  <a:pt x="91146" y="288479"/>
                </a:lnTo>
                <a:lnTo>
                  <a:pt x="95648" y="281476"/>
                </a:lnTo>
                <a:lnTo>
                  <a:pt x="99602" y="272996"/>
                </a:lnTo>
                <a:lnTo>
                  <a:pt x="103191" y="263534"/>
                </a:lnTo>
                <a:lnTo>
                  <a:pt x="106536" y="255320"/>
                </a:lnTo>
                <a:lnTo>
                  <a:pt x="109719" y="247939"/>
                </a:lnTo>
                <a:lnTo>
                  <a:pt x="115795" y="234659"/>
                </a:lnTo>
                <a:lnTo>
                  <a:pt x="127457" y="210611"/>
                </a:lnTo>
                <a:lnTo>
                  <a:pt x="130334" y="204798"/>
                </a:lnTo>
                <a:lnTo>
                  <a:pt x="132251" y="198066"/>
                </a:lnTo>
                <a:lnTo>
                  <a:pt x="133530" y="190720"/>
                </a:lnTo>
                <a:lnTo>
                  <a:pt x="134381" y="182965"/>
                </a:lnTo>
                <a:lnTo>
                  <a:pt x="137868" y="159109"/>
                </a:lnTo>
                <a:lnTo>
                  <a:pt x="140132" y="144746"/>
                </a:lnTo>
                <a:lnTo>
                  <a:pt x="141640" y="133266"/>
                </a:lnTo>
                <a:lnTo>
                  <a:pt x="142646" y="123708"/>
                </a:lnTo>
                <a:lnTo>
                  <a:pt x="143317" y="115430"/>
                </a:lnTo>
                <a:lnTo>
                  <a:pt x="142811" y="108007"/>
                </a:lnTo>
                <a:lnTo>
                  <a:pt x="141522" y="101153"/>
                </a:lnTo>
                <a:lnTo>
                  <a:pt x="139711" y="94679"/>
                </a:lnTo>
                <a:lnTo>
                  <a:pt x="136598" y="87505"/>
                </a:lnTo>
                <a:lnTo>
                  <a:pt x="132617" y="79866"/>
                </a:lnTo>
                <a:lnTo>
                  <a:pt x="115374" y="50381"/>
                </a:lnTo>
                <a:lnTo>
                  <a:pt x="107990" y="37970"/>
                </a:lnTo>
                <a:lnTo>
                  <a:pt x="101163" y="27792"/>
                </a:lnTo>
                <a:lnTo>
                  <a:pt x="94707" y="19102"/>
                </a:lnTo>
                <a:lnTo>
                  <a:pt x="88497" y="11403"/>
                </a:lnTo>
                <a:lnTo>
                  <a:pt x="83405" y="6270"/>
                </a:lnTo>
                <a:lnTo>
                  <a:pt x="79058" y="2849"/>
                </a:lnTo>
                <a:lnTo>
                  <a:pt x="75207" y="568"/>
                </a:lnTo>
                <a:lnTo>
                  <a:pt x="72640" y="0"/>
                </a:lnTo>
                <a:lnTo>
                  <a:pt x="70929" y="573"/>
                </a:lnTo>
                <a:lnTo>
                  <a:pt x="68520" y="3391"/>
                </a:lnTo>
                <a:lnTo>
                  <a:pt x="67506" y="131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04"/>
          <p:cNvSpPr/>
          <p:nvPr/>
        </p:nvSpPr>
        <p:spPr>
          <a:xfrm>
            <a:off x="8189594" y="3351847"/>
            <a:ext cx="51437" cy="205741"/>
          </a:xfrm>
          <a:custGeom>
            <a:avLst/>
            <a:gdLst/>
            <a:ahLst/>
            <a:cxnLst/>
            <a:rect l="0" t="0" r="0" b="0"/>
            <a:pathLst>
              <a:path w="51437" h="205741">
                <a:moveTo>
                  <a:pt x="51436" y="0"/>
                </a:moveTo>
                <a:lnTo>
                  <a:pt x="51436" y="49404"/>
                </a:lnTo>
                <a:lnTo>
                  <a:pt x="50483" y="61511"/>
                </a:lnTo>
                <a:lnTo>
                  <a:pt x="48896" y="75298"/>
                </a:lnTo>
                <a:lnTo>
                  <a:pt x="46884" y="90203"/>
                </a:lnTo>
                <a:lnTo>
                  <a:pt x="44592" y="102998"/>
                </a:lnTo>
                <a:lnTo>
                  <a:pt x="42111" y="114385"/>
                </a:lnTo>
                <a:lnTo>
                  <a:pt x="39504" y="124834"/>
                </a:lnTo>
                <a:lnTo>
                  <a:pt x="35862" y="134658"/>
                </a:lnTo>
                <a:lnTo>
                  <a:pt x="31528" y="144065"/>
                </a:lnTo>
                <a:lnTo>
                  <a:pt x="26734" y="153193"/>
                </a:lnTo>
                <a:lnTo>
                  <a:pt x="22585" y="162136"/>
                </a:lnTo>
                <a:lnTo>
                  <a:pt x="18867" y="170956"/>
                </a:lnTo>
                <a:lnTo>
                  <a:pt x="15436" y="179693"/>
                </a:lnTo>
                <a:lnTo>
                  <a:pt x="12196" y="186471"/>
                </a:lnTo>
                <a:lnTo>
                  <a:pt x="9083" y="191941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05"/>
          <p:cNvSpPr/>
          <p:nvPr/>
        </p:nvSpPr>
        <p:spPr>
          <a:xfrm>
            <a:off x="7974321" y="3437572"/>
            <a:ext cx="94720" cy="180024"/>
          </a:xfrm>
          <a:custGeom>
            <a:avLst/>
            <a:gdLst/>
            <a:ahLst/>
            <a:cxnLst/>
            <a:rect l="0" t="0" r="0" b="0"/>
            <a:pathLst>
              <a:path w="94720" h="180024">
                <a:moveTo>
                  <a:pt x="86686" y="0"/>
                </a:moveTo>
                <a:lnTo>
                  <a:pt x="74755" y="11932"/>
                </a:lnTo>
                <a:lnTo>
                  <a:pt x="70160" y="15574"/>
                </a:lnTo>
                <a:lnTo>
                  <a:pt x="64239" y="19908"/>
                </a:lnTo>
                <a:lnTo>
                  <a:pt x="57434" y="24702"/>
                </a:lnTo>
                <a:lnTo>
                  <a:pt x="51944" y="27898"/>
                </a:lnTo>
                <a:lnTo>
                  <a:pt x="47332" y="30029"/>
                </a:lnTo>
                <a:lnTo>
                  <a:pt x="37637" y="33448"/>
                </a:lnTo>
                <a:lnTo>
                  <a:pt x="37794" y="32777"/>
                </a:lnTo>
                <a:lnTo>
                  <a:pt x="40509" y="29490"/>
                </a:lnTo>
                <a:lnTo>
                  <a:pt x="47431" y="22314"/>
                </a:lnTo>
                <a:lnTo>
                  <a:pt x="51943" y="17734"/>
                </a:lnTo>
                <a:lnTo>
                  <a:pt x="56857" y="14680"/>
                </a:lnTo>
                <a:lnTo>
                  <a:pt x="62037" y="12644"/>
                </a:lnTo>
                <a:lnTo>
                  <a:pt x="67396" y="11287"/>
                </a:lnTo>
                <a:lnTo>
                  <a:pt x="71921" y="9430"/>
                </a:lnTo>
                <a:lnTo>
                  <a:pt x="75889" y="7239"/>
                </a:lnTo>
                <a:lnTo>
                  <a:pt x="79488" y="4826"/>
                </a:lnTo>
                <a:lnTo>
                  <a:pt x="82840" y="3217"/>
                </a:lnTo>
                <a:lnTo>
                  <a:pt x="86028" y="2145"/>
                </a:lnTo>
                <a:lnTo>
                  <a:pt x="89104" y="1430"/>
                </a:lnTo>
                <a:lnTo>
                  <a:pt x="91155" y="1906"/>
                </a:lnTo>
                <a:lnTo>
                  <a:pt x="92523" y="3176"/>
                </a:lnTo>
                <a:lnTo>
                  <a:pt x="93436" y="4975"/>
                </a:lnTo>
                <a:lnTo>
                  <a:pt x="94449" y="9514"/>
                </a:lnTo>
                <a:lnTo>
                  <a:pt x="94719" y="12057"/>
                </a:lnTo>
                <a:lnTo>
                  <a:pt x="92994" y="15658"/>
                </a:lnTo>
                <a:lnTo>
                  <a:pt x="89938" y="19964"/>
                </a:lnTo>
                <a:lnTo>
                  <a:pt x="85997" y="24739"/>
                </a:lnTo>
                <a:lnTo>
                  <a:pt x="82416" y="28876"/>
                </a:lnTo>
                <a:lnTo>
                  <a:pt x="79078" y="32585"/>
                </a:lnTo>
                <a:lnTo>
                  <a:pt x="75898" y="36011"/>
                </a:lnTo>
                <a:lnTo>
                  <a:pt x="62323" y="49934"/>
                </a:lnTo>
                <a:lnTo>
                  <a:pt x="57109" y="53292"/>
                </a:lnTo>
                <a:lnTo>
                  <a:pt x="51728" y="55531"/>
                </a:lnTo>
                <a:lnTo>
                  <a:pt x="46235" y="57023"/>
                </a:lnTo>
                <a:lnTo>
                  <a:pt x="41622" y="58970"/>
                </a:lnTo>
                <a:lnTo>
                  <a:pt x="37593" y="61221"/>
                </a:lnTo>
                <a:lnTo>
                  <a:pt x="33956" y="63674"/>
                </a:lnTo>
                <a:lnTo>
                  <a:pt x="31530" y="64357"/>
                </a:lnTo>
                <a:lnTo>
                  <a:pt x="29913" y="63860"/>
                </a:lnTo>
                <a:lnTo>
                  <a:pt x="28835" y="62575"/>
                </a:lnTo>
                <a:lnTo>
                  <a:pt x="30021" y="60767"/>
                </a:lnTo>
                <a:lnTo>
                  <a:pt x="32717" y="58609"/>
                </a:lnTo>
                <a:lnTo>
                  <a:pt x="36420" y="56218"/>
                </a:lnTo>
                <a:lnTo>
                  <a:pt x="39840" y="52719"/>
                </a:lnTo>
                <a:lnTo>
                  <a:pt x="43073" y="48481"/>
                </a:lnTo>
                <a:lnTo>
                  <a:pt x="46181" y="43751"/>
                </a:lnTo>
                <a:lnTo>
                  <a:pt x="50158" y="40597"/>
                </a:lnTo>
                <a:lnTo>
                  <a:pt x="54714" y="38495"/>
                </a:lnTo>
                <a:lnTo>
                  <a:pt x="59656" y="37093"/>
                </a:lnTo>
                <a:lnTo>
                  <a:pt x="63904" y="35206"/>
                </a:lnTo>
                <a:lnTo>
                  <a:pt x="67688" y="32996"/>
                </a:lnTo>
                <a:lnTo>
                  <a:pt x="71163" y="30570"/>
                </a:lnTo>
                <a:lnTo>
                  <a:pt x="74432" y="29905"/>
                </a:lnTo>
                <a:lnTo>
                  <a:pt x="77564" y="30414"/>
                </a:lnTo>
                <a:lnTo>
                  <a:pt x="84885" y="33525"/>
                </a:lnTo>
                <a:lnTo>
                  <a:pt x="84532" y="35685"/>
                </a:lnTo>
                <a:lnTo>
                  <a:pt x="83346" y="39030"/>
                </a:lnTo>
                <a:lnTo>
                  <a:pt x="81602" y="43165"/>
                </a:lnTo>
                <a:lnTo>
                  <a:pt x="78534" y="47827"/>
                </a:lnTo>
                <a:lnTo>
                  <a:pt x="74584" y="52839"/>
                </a:lnTo>
                <a:lnTo>
                  <a:pt x="70046" y="58086"/>
                </a:lnTo>
                <a:lnTo>
                  <a:pt x="65115" y="63489"/>
                </a:lnTo>
                <a:lnTo>
                  <a:pt x="54557" y="74572"/>
                </a:lnTo>
                <a:lnTo>
                  <a:pt x="37902" y="91523"/>
                </a:lnTo>
                <a:lnTo>
                  <a:pt x="32256" y="96257"/>
                </a:lnTo>
                <a:lnTo>
                  <a:pt x="26586" y="100367"/>
                </a:lnTo>
                <a:lnTo>
                  <a:pt x="20902" y="104059"/>
                </a:lnTo>
                <a:lnTo>
                  <a:pt x="15207" y="108425"/>
                </a:lnTo>
                <a:lnTo>
                  <a:pt x="9507" y="113241"/>
                </a:lnTo>
                <a:lnTo>
                  <a:pt x="3801" y="118357"/>
                </a:lnTo>
                <a:lnTo>
                  <a:pt x="950" y="119862"/>
                </a:lnTo>
                <a:lnTo>
                  <a:pt x="0" y="118960"/>
                </a:lnTo>
                <a:lnTo>
                  <a:pt x="320" y="116454"/>
                </a:lnTo>
                <a:lnTo>
                  <a:pt x="1486" y="113831"/>
                </a:lnTo>
                <a:lnTo>
                  <a:pt x="3216" y="111130"/>
                </a:lnTo>
                <a:lnTo>
                  <a:pt x="5322" y="108377"/>
                </a:lnTo>
                <a:lnTo>
                  <a:pt x="8632" y="105589"/>
                </a:lnTo>
                <a:lnTo>
                  <a:pt x="12742" y="102777"/>
                </a:lnTo>
                <a:lnTo>
                  <a:pt x="17387" y="99951"/>
                </a:lnTo>
                <a:lnTo>
                  <a:pt x="22389" y="97114"/>
                </a:lnTo>
                <a:lnTo>
                  <a:pt x="33027" y="91422"/>
                </a:lnTo>
                <a:lnTo>
                  <a:pt x="49727" y="82862"/>
                </a:lnTo>
                <a:lnTo>
                  <a:pt x="54426" y="80959"/>
                </a:lnTo>
                <a:lnTo>
                  <a:pt x="58512" y="79690"/>
                </a:lnTo>
                <a:lnTo>
                  <a:pt x="62189" y="78844"/>
                </a:lnTo>
                <a:lnTo>
                  <a:pt x="65592" y="79233"/>
                </a:lnTo>
                <a:lnTo>
                  <a:pt x="68814" y="80445"/>
                </a:lnTo>
                <a:lnTo>
                  <a:pt x="71913" y="82205"/>
                </a:lnTo>
                <a:lnTo>
                  <a:pt x="73980" y="84331"/>
                </a:lnTo>
                <a:lnTo>
                  <a:pt x="75358" y="86701"/>
                </a:lnTo>
                <a:lnTo>
                  <a:pt x="76277" y="89233"/>
                </a:lnTo>
                <a:lnTo>
                  <a:pt x="75937" y="91873"/>
                </a:lnTo>
                <a:lnTo>
                  <a:pt x="74758" y="94587"/>
                </a:lnTo>
                <a:lnTo>
                  <a:pt x="73018" y="97348"/>
                </a:lnTo>
                <a:lnTo>
                  <a:pt x="70907" y="101093"/>
                </a:lnTo>
                <a:lnTo>
                  <a:pt x="66021" y="110335"/>
                </a:lnTo>
                <a:lnTo>
                  <a:pt x="63384" y="114515"/>
                </a:lnTo>
                <a:lnTo>
                  <a:pt x="60674" y="118253"/>
                </a:lnTo>
                <a:lnTo>
                  <a:pt x="57915" y="121698"/>
                </a:lnTo>
                <a:lnTo>
                  <a:pt x="56075" y="124947"/>
                </a:lnTo>
                <a:lnTo>
                  <a:pt x="54849" y="128066"/>
                </a:lnTo>
                <a:lnTo>
                  <a:pt x="54032" y="131097"/>
                </a:lnTo>
                <a:lnTo>
                  <a:pt x="52534" y="133118"/>
                </a:lnTo>
                <a:lnTo>
                  <a:pt x="50582" y="134465"/>
                </a:lnTo>
                <a:lnTo>
                  <a:pt x="48330" y="135364"/>
                </a:lnTo>
                <a:lnTo>
                  <a:pt x="47780" y="135010"/>
                </a:lnTo>
                <a:lnTo>
                  <a:pt x="48366" y="133822"/>
                </a:lnTo>
                <a:lnTo>
                  <a:pt x="49710" y="132077"/>
                </a:lnTo>
                <a:lnTo>
                  <a:pt x="51558" y="130914"/>
                </a:lnTo>
                <a:lnTo>
                  <a:pt x="53742" y="130138"/>
                </a:lnTo>
                <a:lnTo>
                  <a:pt x="56150" y="129621"/>
                </a:lnTo>
                <a:lnTo>
                  <a:pt x="58709" y="129277"/>
                </a:lnTo>
                <a:lnTo>
                  <a:pt x="61367" y="129047"/>
                </a:lnTo>
                <a:lnTo>
                  <a:pt x="64092" y="128894"/>
                </a:lnTo>
                <a:lnTo>
                  <a:pt x="69660" y="128724"/>
                </a:lnTo>
                <a:lnTo>
                  <a:pt x="85001" y="128595"/>
                </a:lnTo>
                <a:lnTo>
                  <a:pt x="85563" y="129545"/>
                </a:lnTo>
                <a:lnTo>
                  <a:pt x="86186" y="133141"/>
                </a:lnTo>
                <a:lnTo>
                  <a:pt x="85400" y="136386"/>
                </a:lnTo>
                <a:lnTo>
                  <a:pt x="83925" y="140454"/>
                </a:lnTo>
                <a:lnTo>
                  <a:pt x="60969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06"/>
          <p:cNvSpPr/>
          <p:nvPr/>
        </p:nvSpPr>
        <p:spPr>
          <a:xfrm>
            <a:off x="6690412" y="2863870"/>
            <a:ext cx="878752" cy="700938"/>
          </a:xfrm>
          <a:custGeom>
            <a:avLst/>
            <a:gdLst/>
            <a:ahLst/>
            <a:cxnLst/>
            <a:rect l="0" t="0" r="0" b="0"/>
            <a:pathLst>
              <a:path w="878752" h="700938">
                <a:moveTo>
                  <a:pt x="873390" y="136505"/>
                </a:moveTo>
                <a:lnTo>
                  <a:pt x="864288" y="127403"/>
                </a:lnTo>
                <a:lnTo>
                  <a:pt x="860654" y="124722"/>
                </a:lnTo>
                <a:lnTo>
                  <a:pt x="854078" y="121743"/>
                </a:lnTo>
                <a:lnTo>
                  <a:pt x="850990" y="119044"/>
                </a:lnTo>
                <a:lnTo>
                  <a:pt x="836303" y="100256"/>
                </a:lnTo>
                <a:lnTo>
                  <a:pt x="811722" y="82291"/>
                </a:lnTo>
                <a:lnTo>
                  <a:pt x="788655" y="69112"/>
                </a:lnTo>
                <a:lnTo>
                  <a:pt x="762241" y="57693"/>
                </a:lnTo>
                <a:lnTo>
                  <a:pt x="733607" y="45301"/>
                </a:lnTo>
                <a:lnTo>
                  <a:pt x="709736" y="37515"/>
                </a:lnTo>
                <a:lnTo>
                  <a:pt x="684564" y="33832"/>
                </a:lnTo>
                <a:lnTo>
                  <a:pt x="658057" y="28084"/>
                </a:lnTo>
                <a:lnTo>
                  <a:pt x="637352" y="26405"/>
                </a:lnTo>
                <a:lnTo>
                  <a:pt x="615449" y="25659"/>
                </a:lnTo>
                <a:lnTo>
                  <a:pt x="564855" y="25141"/>
                </a:lnTo>
                <a:lnTo>
                  <a:pt x="510121" y="25073"/>
                </a:lnTo>
                <a:lnTo>
                  <a:pt x="487465" y="27607"/>
                </a:lnTo>
                <a:lnTo>
                  <a:pt x="476089" y="29616"/>
                </a:lnTo>
                <a:lnTo>
                  <a:pt x="440589" y="34388"/>
                </a:lnTo>
                <a:lnTo>
                  <a:pt x="419121" y="36995"/>
                </a:lnTo>
                <a:lnTo>
                  <a:pt x="398142" y="40637"/>
                </a:lnTo>
                <a:lnTo>
                  <a:pt x="377488" y="44971"/>
                </a:lnTo>
                <a:lnTo>
                  <a:pt x="310085" y="61062"/>
                </a:lnTo>
                <a:lnTo>
                  <a:pt x="293066" y="67160"/>
                </a:lnTo>
                <a:lnTo>
                  <a:pt x="274100" y="75035"/>
                </a:lnTo>
                <a:lnTo>
                  <a:pt x="253836" y="84095"/>
                </a:lnTo>
                <a:lnTo>
                  <a:pt x="237469" y="92040"/>
                </a:lnTo>
                <a:lnTo>
                  <a:pt x="211664" y="105947"/>
                </a:lnTo>
                <a:lnTo>
                  <a:pt x="197924" y="114228"/>
                </a:lnTo>
                <a:lnTo>
                  <a:pt x="167419" y="133589"/>
                </a:lnTo>
                <a:lnTo>
                  <a:pt x="142429" y="152354"/>
                </a:lnTo>
                <a:lnTo>
                  <a:pt x="121799" y="169266"/>
                </a:lnTo>
                <a:lnTo>
                  <a:pt x="95072" y="190450"/>
                </a:lnTo>
                <a:lnTo>
                  <a:pt x="81066" y="206200"/>
                </a:lnTo>
                <a:lnTo>
                  <a:pt x="62471" y="226582"/>
                </a:lnTo>
                <a:lnTo>
                  <a:pt x="50702" y="241309"/>
                </a:lnTo>
                <a:lnTo>
                  <a:pt x="44897" y="249237"/>
                </a:lnTo>
                <a:lnTo>
                  <a:pt x="39120" y="260237"/>
                </a:lnTo>
                <a:lnTo>
                  <a:pt x="33365" y="273285"/>
                </a:lnTo>
                <a:lnTo>
                  <a:pt x="27624" y="287699"/>
                </a:lnTo>
                <a:lnTo>
                  <a:pt x="16164" y="318955"/>
                </a:lnTo>
                <a:lnTo>
                  <a:pt x="10441" y="335291"/>
                </a:lnTo>
                <a:lnTo>
                  <a:pt x="6626" y="349039"/>
                </a:lnTo>
                <a:lnTo>
                  <a:pt x="4082" y="361062"/>
                </a:lnTo>
                <a:lnTo>
                  <a:pt x="2387" y="371934"/>
                </a:lnTo>
                <a:lnTo>
                  <a:pt x="1256" y="384897"/>
                </a:lnTo>
                <a:lnTo>
                  <a:pt x="502" y="399255"/>
                </a:lnTo>
                <a:lnTo>
                  <a:pt x="0" y="414541"/>
                </a:lnTo>
                <a:lnTo>
                  <a:pt x="618" y="429495"/>
                </a:lnTo>
                <a:lnTo>
                  <a:pt x="1981" y="444227"/>
                </a:lnTo>
                <a:lnTo>
                  <a:pt x="3844" y="458810"/>
                </a:lnTo>
                <a:lnTo>
                  <a:pt x="6038" y="471390"/>
                </a:lnTo>
                <a:lnTo>
                  <a:pt x="11015" y="492987"/>
                </a:lnTo>
                <a:lnTo>
                  <a:pt x="14629" y="504653"/>
                </a:lnTo>
                <a:lnTo>
                  <a:pt x="18942" y="517191"/>
                </a:lnTo>
                <a:lnTo>
                  <a:pt x="23723" y="530313"/>
                </a:lnTo>
                <a:lnTo>
                  <a:pt x="28815" y="541919"/>
                </a:lnTo>
                <a:lnTo>
                  <a:pt x="39553" y="562434"/>
                </a:lnTo>
                <a:lnTo>
                  <a:pt x="50676" y="578536"/>
                </a:lnTo>
                <a:lnTo>
                  <a:pt x="67649" y="598312"/>
                </a:lnTo>
                <a:lnTo>
                  <a:pt x="87282" y="616236"/>
                </a:lnTo>
                <a:lnTo>
                  <a:pt x="103004" y="626896"/>
                </a:lnTo>
                <a:lnTo>
                  <a:pt x="126967" y="639205"/>
                </a:lnTo>
                <a:lnTo>
                  <a:pt x="148462" y="654493"/>
                </a:lnTo>
                <a:lnTo>
                  <a:pt x="167660" y="665489"/>
                </a:lnTo>
                <a:lnTo>
                  <a:pt x="186352" y="674186"/>
                </a:lnTo>
                <a:lnTo>
                  <a:pt x="212941" y="684438"/>
                </a:lnTo>
                <a:lnTo>
                  <a:pt x="231242" y="689593"/>
                </a:lnTo>
                <a:lnTo>
                  <a:pt x="252076" y="691884"/>
                </a:lnTo>
                <a:lnTo>
                  <a:pt x="271496" y="695442"/>
                </a:lnTo>
                <a:lnTo>
                  <a:pt x="290604" y="699247"/>
                </a:lnTo>
                <a:lnTo>
                  <a:pt x="311797" y="700937"/>
                </a:lnTo>
                <a:lnTo>
                  <a:pt x="333915" y="699148"/>
                </a:lnTo>
                <a:lnTo>
                  <a:pt x="357398" y="695179"/>
                </a:lnTo>
                <a:lnTo>
                  <a:pt x="383710" y="690239"/>
                </a:lnTo>
                <a:lnTo>
                  <a:pt x="408739" y="684869"/>
                </a:lnTo>
                <a:lnTo>
                  <a:pt x="455852" y="673660"/>
                </a:lnTo>
                <a:lnTo>
                  <a:pt x="481443" y="665435"/>
                </a:lnTo>
                <a:lnTo>
                  <a:pt x="507739" y="655430"/>
                </a:lnTo>
                <a:lnTo>
                  <a:pt x="532126" y="644633"/>
                </a:lnTo>
                <a:lnTo>
                  <a:pt x="553124" y="630944"/>
                </a:lnTo>
                <a:lnTo>
                  <a:pt x="576745" y="612478"/>
                </a:lnTo>
                <a:lnTo>
                  <a:pt x="657490" y="551397"/>
                </a:lnTo>
                <a:lnTo>
                  <a:pt x="680279" y="529817"/>
                </a:lnTo>
                <a:lnTo>
                  <a:pt x="690357" y="518727"/>
                </a:lnTo>
                <a:lnTo>
                  <a:pt x="711715" y="496246"/>
                </a:lnTo>
                <a:lnTo>
                  <a:pt x="722744" y="484917"/>
                </a:lnTo>
                <a:lnTo>
                  <a:pt x="732955" y="473555"/>
                </a:lnTo>
                <a:lnTo>
                  <a:pt x="742619" y="462170"/>
                </a:lnTo>
                <a:lnTo>
                  <a:pt x="760978" y="439360"/>
                </a:lnTo>
                <a:lnTo>
                  <a:pt x="778661" y="416522"/>
                </a:lnTo>
                <a:lnTo>
                  <a:pt x="813784" y="368592"/>
                </a:lnTo>
                <a:lnTo>
                  <a:pt x="823175" y="352189"/>
                </a:lnTo>
                <a:lnTo>
                  <a:pt x="830388" y="336492"/>
                </a:lnTo>
                <a:lnTo>
                  <a:pt x="836150" y="321265"/>
                </a:lnTo>
                <a:lnTo>
                  <a:pt x="841896" y="308255"/>
                </a:lnTo>
                <a:lnTo>
                  <a:pt x="847631" y="296725"/>
                </a:lnTo>
                <a:lnTo>
                  <a:pt x="853360" y="286181"/>
                </a:lnTo>
                <a:lnTo>
                  <a:pt x="859085" y="271531"/>
                </a:lnTo>
                <a:lnTo>
                  <a:pt x="864805" y="254145"/>
                </a:lnTo>
                <a:lnTo>
                  <a:pt x="870524" y="234934"/>
                </a:lnTo>
                <a:lnTo>
                  <a:pt x="874337" y="219269"/>
                </a:lnTo>
                <a:lnTo>
                  <a:pt x="876879" y="205968"/>
                </a:lnTo>
                <a:lnTo>
                  <a:pt x="878574" y="194244"/>
                </a:lnTo>
                <a:lnTo>
                  <a:pt x="878751" y="179760"/>
                </a:lnTo>
                <a:lnTo>
                  <a:pt x="877916" y="163436"/>
                </a:lnTo>
                <a:lnTo>
                  <a:pt x="876408" y="145887"/>
                </a:lnTo>
                <a:lnTo>
                  <a:pt x="874449" y="131329"/>
                </a:lnTo>
                <a:lnTo>
                  <a:pt x="872191" y="118767"/>
                </a:lnTo>
                <a:lnTo>
                  <a:pt x="869733" y="107534"/>
                </a:lnTo>
                <a:lnTo>
                  <a:pt x="859382" y="87434"/>
                </a:lnTo>
                <a:lnTo>
                  <a:pt x="846210" y="69928"/>
                </a:lnTo>
                <a:lnTo>
                  <a:pt x="834004" y="55798"/>
                </a:lnTo>
                <a:lnTo>
                  <a:pt x="807322" y="37132"/>
                </a:lnTo>
                <a:lnTo>
                  <a:pt x="786242" y="25347"/>
                </a:lnTo>
                <a:lnTo>
                  <a:pt x="763220" y="14711"/>
                </a:lnTo>
                <a:lnTo>
                  <a:pt x="737113" y="6809"/>
                </a:lnTo>
                <a:lnTo>
                  <a:pt x="723484" y="4321"/>
                </a:lnTo>
                <a:lnTo>
                  <a:pt x="709635" y="2662"/>
                </a:lnTo>
                <a:lnTo>
                  <a:pt x="695641" y="1556"/>
                </a:lnTo>
                <a:lnTo>
                  <a:pt x="680595" y="819"/>
                </a:lnTo>
                <a:lnTo>
                  <a:pt x="648639" y="0"/>
                </a:lnTo>
                <a:lnTo>
                  <a:pt x="633068" y="1687"/>
                </a:lnTo>
                <a:lnTo>
                  <a:pt x="617925" y="4716"/>
                </a:lnTo>
                <a:lnTo>
                  <a:pt x="603068" y="8640"/>
                </a:lnTo>
                <a:lnTo>
                  <a:pt x="587448" y="13162"/>
                </a:lnTo>
                <a:lnTo>
                  <a:pt x="540064" y="27675"/>
                </a:lnTo>
                <a:lnTo>
                  <a:pt x="513473" y="35113"/>
                </a:lnTo>
                <a:lnTo>
                  <a:pt x="491495" y="44134"/>
                </a:lnTo>
                <a:lnTo>
                  <a:pt x="461910" y="593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07"/>
          <p:cNvSpPr/>
          <p:nvPr/>
        </p:nvSpPr>
        <p:spPr>
          <a:xfrm>
            <a:off x="3858024" y="4141181"/>
            <a:ext cx="276779" cy="371917"/>
          </a:xfrm>
          <a:custGeom>
            <a:avLst/>
            <a:gdLst/>
            <a:ahLst/>
            <a:cxnLst/>
            <a:rect l="0" t="0" r="0" b="0"/>
            <a:pathLst>
              <a:path w="276779" h="371917">
                <a:moveTo>
                  <a:pt x="11030" y="7909"/>
                </a:moveTo>
                <a:lnTo>
                  <a:pt x="1929" y="12459"/>
                </a:lnTo>
                <a:lnTo>
                  <a:pt x="200" y="14752"/>
                </a:lnTo>
                <a:lnTo>
                  <a:pt x="0" y="17234"/>
                </a:lnTo>
                <a:lnTo>
                  <a:pt x="1366" y="22531"/>
                </a:lnTo>
                <a:lnTo>
                  <a:pt x="1972" y="28059"/>
                </a:lnTo>
                <a:lnTo>
                  <a:pt x="4782" y="36232"/>
                </a:lnTo>
                <a:lnTo>
                  <a:pt x="6865" y="41078"/>
                </a:lnTo>
                <a:lnTo>
                  <a:pt x="11111" y="55739"/>
                </a:lnTo>
                <a:lnTo>
                  <a:pt x="23449" y="102509"/>
                </a:lnTo>
                <a:lnTo>
                  <a:pt x="29787" y="123363"/>
                </a:lnTo>
                <a:lnTo>
                  <a:pt x="35917" y="141076"/>
                </a:lnTo>
                <a:lnTo>
                  <a:pt x="41909" y="156695"/>
                </a:lnTo>
                <a:lnTo>
                  <a:pt x="46856" y="170917"/>
                </a:lnTo>
                <a:lnTo>
                  <a:pt x="51107" y="184208"/>
                </a:lnTo>
                <a:lnTo>
                  <a:pt x="58370" y="209137"/>
                </a:lnTo>
                <a:lnTo>
                  <a:pt x="64773" y="232916"/>
                </a:lnTo>
                <a:lnTo>
                  <a:pt x="66861" y="243638"/>
                </a:lnTo>
                <a:lnTo>
                  <a:pt x="68253" y="253644"/>
                </a:lnTo>
                <a:lnTo>
                  <a:pt x="69182" y="263172"/>
                </a:lnTo>
                <a:lnTo>
                  <a:pt x="69800" y="272382"/>
                </a:lnTo>
                <a:lnTo>
                  <a:pt x="70213" y="281380"/>
                </a:lnTo>
                <a:lnTo>
                  <a:pt x="70793" y="305155"/>
                </a:lnTo>
                <a:lnTo>
                  <a:pt x="71024" y="371040"/>
                </a:lnTo>
                <a:lnTo>
                  <a:pt x="70076" y="371916"/>
                </a:lnTo>
                <a:lnTo>
                  <a:pt x="68492" y="371548"/>
                </a:lnTo>
                <a:lnTo>
                  <a:pt x="66483" y="370350"/>
                </a:lnTo>
                <a:lnTo>
                  <a:pt x="59171" y="358859"/>
                </a:lnTo>
                <a:lnTo>
                  <a:pt x="54554" y="350461"/>
                </a:lnTo>
                <a:lnTo>
                  <a:pt x="49571" y="336289"/>
                </a:lnTo>
                <a:lnTo>
                  <a:pt x="44345" y="318269"/>
                </a:lnTo>
                <a:lnTo>
                  <a:pt x="38955" y="297683"/>
                </a:lnTo>
                <a:lnTo>
                  <a:pt x="35361" y="280149"/>
                </a:lnTo>
                <a:lnTo>
                  <a:pt x="32966" y="264650"/>
                </a:lnTo>
                <a:lnTo>
                  <a:pt x="31369" y="250507"/>
                </a:lnTo>
                <a:lnTo>
                  <a:pt x="30305" y="237268"/>
                </a:lnTo>
                <a:lnTo>
                  <a:pt x="29595" y="224633"/>
                </a:lnTo>
                <a:lnTo>
                  <a:pt x="29122" y="212399"/>
                </a:lnTo>
                <a:lnTo>
                  <a:pt x="29759" y="200433"/>
                </a:lnTo>
                <a:lnTo>
                  <a:pt x="31136" y="188646"/>
                </a:lnTo>
                <a:lnTo>
                  <a:pt x="33007" y="176977"/>
                </a:lnTo>
                <a:lnTo>
                  <a:pt x="36159" y="165389"/>
                </a:lnTo>
                <a:lnTo>
                  <a:pt x="40165" y="153853"/>
                </a:lnTo>
                <a:lnTo>
                  <a:pt x="44741" y="142352"/>
                </a:lnTo>
                <a:lnTo>
                  <a:pt x="52365" y="121954"/>
                </a:lnTo>
                <a:lnTo>
                  <a:pt x="55732" y="112514"/>
                </a:lnTo>
                <a:lnTo>
                  <a:pt x="59882" y="103363"/>
                </a:lnTo>
                <a:lnTo>
                  <a:pt x="64553" y="94405"/>
                </a:lnTo>
                <a:lnTo>
                  <a:pt x="69572" y="85575"/>
                </a:lnTo>
                <a:lnTo>
                  <a:pt x="75776" y="76831"/>
                </a:lnTo>
                <a:lnTo>
                  <a:pt x="82769" y="68145"/>
                </a:lnTo>
                <a:lnTo>
                  <a:pt x="90288" y="59496"/>
                </a:lnTo>
                <a:lnTo>
                  <a:pt x="98159" y="51825"/>
                </a:lnTo>
                <a:lnTo>
                  <a:pt x="106264" y="44806"/>
                </a:lnTo>
                <a:lnTo>
                  <a:pt x="114524" y="38222"/>
                </a:lnTo>
                <a:lnTo>
                  <a:pt x="121936" y="31928"/>
                </a:lnTo>
                <a:lnTo>
                  <a:pt x="128783" y="25827"/>
                </a:lnTo>
                <a:lnTo>
                  <a:pt x="135252" y="19854"/>
                </a:lnTo>
                <a:lnTo>
                  <a:pt x="142422" y="14919"/>
                </a:lnTo>
                <a:lnTo>
                  <a:pt x="150060" y="10677"/>
                </a:lnTo>
                <a:lnTo>
                  <a:pt x="158009" y="6897"/>
                </a:lnTo>
                <a:lnTo>
                  <a:pt x="166166" y="4377"/>
                </a:lnTo>
                <a:lnTo>
                  <a:pt x="174462" y="2697"/>
                </a:lnTo>
                <a:lnTo>
                  <a:pt x="182850" y="1576"/>
                </a:lnTo>
                <a:lnTo>
                  <a:pt x="191299" y="830"/>
                </a:lnTo>
                <a:lnTo>
                  <a:pt x="199790" y="332"/>
                </a:lnTo>
                <a:lnTo>
                  <a:pt x="208307" y="0"/>
                </a:lnTo>
                <a:lnTo>
                  <a:pt x="216844" y="731"/>
                </a:lnTo>
                <a:lnTo>
                  <a:pt x="225392" y="2171"/>
                </a:lnTo>
                <a:lnTo>
                  <a:pt x="233948" y="4084"/>
                </a:lnTo>
                <a:lnTo>
                  <a:pt x="241557" y="6311"/>
                </a:lnTo>
                <a:lnTo>
                  <a:pt x="248535" y="8749"/>
                </a:lnTo>
                <a:lnTo>
                  <a:pt x="255092" y="11326"/>
                </a:lnTo>
                <a:lnTo>
                  <a:pt x="260416" y="13997"/>
                </a:lnTo>
                <a:lnTo>
                  <a:pt x="264918" y="16730"/>
                </a:lnTo>
                <a:lnTo>
                  <a:pt x="276778" y="250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08"/>
          <p:cNvSpPr/>
          <p:nvPr/>
        </p:nvSpPr>
        <p:spPr>
          <a:xfrm>
            <a:off x="4204343" y="4120493"/>
            <a:ext cx="401948" cy="388020"/>
          </a:xfrm>
          <a:custGeom>
            <a:avLst/>
            <a:gdLst/>
            <a:ahLst/>
            <a:cxnLst/>
            <a:rect l="0" t="0" r="0" b="0"/>
            <a:pathLst>
              <a:path w="401948" h="388020">
                <a:moveTo>
                  <a:pt x="221924" y="37169"/>
                </a:moveTo>
                <a:lnTo>
                  <a:pt x="212823" y="28067"/>
                </a:lnTo>
                <a:lnTo>
                  <a:pt x="200734" y="18519"/>
                </a:lnTo>
                <a:lnTo>
                  <a:pt x="193510" y="13306"/>
                </a:lnTo>
                <a:lnTo>
                  <a:pt x="186788" y="8878"/>
                </a:lnTo>
                <a:lnTo>
                  <a:pt x="174240" y="1418"/>
                </a:lnTo>
                <a:lnTo>
                  <a:pt x="168228" y="0"/>
                </a:lnTo>
                <a:lnTo>
                  <a:pt x="162314" y="7"/>
                </a:lnTo>
                <a:lnTo>
                  <a:pt x="150664" y="2555"/>
                </a:lnTo>
                <a:lnTo>
                  <a:pt x="139135" y="6863"/>
                </a:lnTo>
                <a:lnTo>
                  <a:pt x="127661" y="11952"/>
                </a:lnTo>
                <a:lnTo>
                  <a:pt x="116212" y="18341"/>
                </a:lnTo>
                <a:lnTo>
                  <a:pt x="104773" y="27531"/>
                </a:lnTo>
                <a:lnTo>
                  <a:pt x="93340" y="37966"/>
                </a:lnTo>
                <a:lnTo>
                  <a:pt x="81908" y="49906"/>
                </a:lnTo>
                <a:lnTo>
                  <a:pt x="76193" y="57090"/>
                </a:lnTo>
                <a:lnTo>
                  <a:pt x="70477" y="64737"/>
                </a:lnTo>
                <a:lnTo>
                  <a:pt x="53967" y="88474"/>
                </a:lnTo>
                <a:lnTo>
                  <a:pt x="44230" y="102805"/>
                </a:lnTo>
                <a:lnTo>
                  <a:pt x="36786" y="116169"/>
                </a:lnTo>
                <a:lnTo>
                  <a:pt x="30871" y="128888"/>
                </a:lnTo>
                <a:lnTo>
                  <a:pt x="25975" y="141178"/>
                </a:lnTo>
                <a:lnTo>
                  <a:pt x="20807" y="153181"/>
                </a:lnTo>
                <a:lnTo>
                  <a:pt x="9983" y="176677"/>
                </a:lnTo>
                <a:lnTo>
                  <a:pt x="6335" y="188277"/>
                </a:lnTo>
                <a:lnTo>
                  <a:pt x="3904" y="199820"/>
                </a:lnTo>
                <a:lnTo>
                  <a:pt x="2282" y="211326"/>
                </a:lnTo>
                <a:lnTo>
                  <a:pt x="1201" y="226616"/>
                </a:lnTo>
                <a:lnTo>
                  <a:pt x="480" y="244430"/>
                </a:lnTo>
                <a:lnTo>
                  <a:pt x="0" y="263925"/>
                </a:lnTo>
                <a:lnTo>
                  <a:pt x="632" y="281685"/>
                </a:lnTo>
                <a:lnTo>
                  <a:pt x="2006" y="298287"/>
                </a:lnTo>
                <a:lnTo>
                  <a:pt x="3874" y="314118"/>
                </a:lnTo>
                <a:lnTo>
                  <a:pt x="6073" y="327529"/>
                </a:lnTo>
                <a:lnTo>
                  <a:pt x="8490" y="339327"/>
                </a:lnTo>
                <a:lnTo>
                  <a:pt x="11055" y="350051"/>
                </a:lnTo>
                <a:lnTo>
                  <a:pt x="14670" y="358152"/>
                </a:lnTo>
                <a:lnTo>
                  <a:pt x="18984" y="364505"/>
                </a:lnTo>
                <a:lnTo>
                  <a:pt x="27906" y="374104"/>
                </a:lnTo>
                <a:lnTo>
                  <a:pt x="35046" y="381546"/>
                </a:lnTo>
                <a:lnTo>
                  <a:pt x="39237" y="383911"/>
                </a:lnTo>
                <a:lnTo>
                  <a:pt x="48972" y="386539"/>
                </a:lnTo>
                <a:lnTo>
                  <a:pt x="60612" y="388019"/>
                </a:lnTo>
                <a:lnTo>
                  <a:pt x="72125" y="385824"/>
                </a:lnTo>
                <a:lnTo>
                  <a:pt x="79195" y="383906"/>
                </a:lnTo>
                <a:lnTo>
                  <a:pt x="89592" y="379235"/>
                </a:lnTo>
                <a:lnTo>
                  <a:pt x="98340" y="373983"/>
                </a:lnTo>
                <a:lnTo>
                  <a:pt x="108578" y="368474"/>
                </a:lnTo>
                <a:lnTo>
                  <a:pt x="114927" y="363767"/>
                </a:lnTo>
                <a:lnTo>
                  <a:pt x="122018" y="357771"/>
                </a:lnTo>
                <a:lnTo>
                  <a:pt x="129603" y="350916"/>
                </a:lnTo>
                <a:lnTo>
                  <a:pt x="135611" y="344441"/>
                </a:lnTo>
                <a:lnTo>
                  <a:pt x="140570" y="338220"/>
                </a:lnTo>
                <a:lnTo>
                  <a:pt x="144828" y="332167"/>
                </a:lnTo>
                <a:lnTo>
                  <a:pt x="151477" y="321464"/>
                </a:lnTo>
                <a:lnTo>
                  <a:pt x="169024" y="291793"/>
                </a:lnTo>
                <a:lnTo>
                  <a:pt x="176180" y="278355"/>
                </a:lnTo>
                <a:lnTo>
                  <a:pt x="181903" y="266540"/>
                </a:lnTo>
                <a:lnTo>
                  <a:pt x="186671" y="255806"/>
                </a:lnTo>
                <a:lnTo>
                  <a:pt x="197048" y="233718"/>
                </a:lnTo>
                <a:lnTo>
                  <a:pt x="202482" y="222495"/>
                </a:lnTo>
                <a:lnTo>
                  <a:pt x="207058" y="211202"/>
                </a:lnTo>
                <a:lnTo>
                  <a:pt x="211061" y="199863"/>
                </a:lnTo>
                <a:lnTo>
                  <a:pt x="228880" y="145189"/>
                </a:lnTo>
                <a:lnTo>
                  <a:pt x="232276" y="132042"/>
                </a:lnTo>
                <a:lnTo>
                  <a:pt x="234541" y="120421"/>
                </a:lnTo>
                <a:lnTo>
                  <a:pt x="236050" y="109815"/>
                </a:lnTo>
                <a:lnTo>
                  <a:pt x="237056" y="99887"/>
                </a:lnTo>
                <a:lnTo>
                  <a:pt x="237728" y="90411"/>
                </a:lnTo>
                <a:lnTo>
                  <a:pt x="238174" y="81236"/>
                </a:lnTo>
                <a:lnTo>
                  <a:pt x="238671" y="63422"/>
                </a:lnTo>
                <a:lnTo>
                  <a:pt x="238990" y="37804"/>
                </a:lnTo>
                <a:lnTo>
                  <a:pt x="238064" y="35688"/>
                </a:lnTo>
                <a:lnTo>
                  <a:pt x="236494" y="35229"/>
                </a:lnTo>
                <a:lnTo>
                  <a:pt x="234495" y="35876"/>
                </a:lnTo>
                <a:lnTo>
                  <a:pt x="234115" y="38212"/>
                </a:lnTo>
                <a:lnTo>
                  <a:pt x="237178" y="50602"/>
                </a:lnTo>
                <a:lnTo>
                  <a:pt x="238229" y="60919"/>
                </a:lnTo>
                <a:lnTo>
                  <a:pt x="238695" y="84554"/>
                </a:lnTo>
                <a:lnTo>
                  <a:pt x="238820" y="100192"/>
                </a:lnTo>
                <a:lnTo>
                  <a:pt x="239855" y="118237"/>
                </a:lnTo>
                <a:lnTo>
                  <a:pt x="241498" y="137887"/>
                </a:lnTo>
                <a:lnTo>
                  <a:pt x="243546" y="158607"/>
                </a:lnTo>
                <a:lnTo>
                  <a:pt x="246816" y="180040"/>
                </a:lnTo>
                <a:lnTo>
                  <a:pt x="250901" y="201949"/>
                </a:lnTo>
                <a:lnTo>
                  <a:pt x="255530" y="224175"/>
                </a:lnTo>
                <a:lnTo>
                  <a:pt x="259568" y="241850"/>
                </a:lnTo>
                <a:lnTo>
                  <a:pt x="263212" y="256490"/>
                </a:lnTo>
                <a:lnTo>
                  <a:pt x="266594" y="269108"/>
                </a:lnTo>
                <a:lnTo>
                  <a:pt x="272893" y="290748"/>
                </a:lnTo>
                <a:lnTo>
                  <a:pt x="275906" y="300519"/>
                </a:lnTo>
                <a:lnTo>
                  <a:pt x="279819" y="308938"/>
                </a:lnTo>
                <a:lnTo>
                  <a:pt x="284334" y="316456"/>
                </a:lnTo>
                <a:lnTo>
                  <a:pt x="289248" y="323373"/>
                </a:lnTo>
                <a:lnTo>
                  <a:pt x="297248" y="333599"/>
                </a:lnTo>
                <a:lnTo>
                  <a:pt x="300715" y="337659"/>
                </a:lnTo>
                <a:lnTo>
                  <a:pt x="304931" y="340365"/>
                </a:lnTo>
                <a:lnTo>
                  <a:pt x="314696" y="343373"/>
                </a:lnTo>
                <a:lnTo>
                  <a:pt x="326353" y="345066"/>
                </a:lnTo>
                <a:lnTo>
                  <a:pt x="335330" y="345463"/>
                </a:lnTo>
                <a:lnTo>
                  <a:pt x="340390" y="345568"/>
                </a:lnTo>
                <a:lnTo>
                  <a:pt x="351093" y="343145"/>
                </a:lnTo>
                <a:lnTo>
                  <a:pt x="356615" y="341166"/>
                </a:lnTo>
                <a:lnTo>
                  <a:pt x="367829" y="333886"/>
                </a:lnTo>
                <a:lnTo>
                  <a:pt x="378211" y="324301"/>
                </a:lnTo>
                <a:lnTo>
                  <a:pt x="401947" y="2943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09"/>
          <p:cNvSpPr/>
          <p:nvPr/>
        </p:nvSpPr>
        <p:spPr>
          <a:xfrm>
            <a:off x="4666297" y="4133872"/>
            <a:ext cx="291466" cy="318727"/>
          </a:xfrm>
          <a:custGeom>
            <a:avLst/>
            <a:gdLst/>
            <a:ahLst/>
            <a:cxnLst/>
            <a:rect l="0" t="0" r="0" b="0"/>
            <a:pathLst>
              <a:path w="291466" h="318727">
                <a:moveTo>
                  <a:pt x="0" y="6645"/>
                </a:moveTo>
                <a:lnTo>
                  <a:pt x="4551" y="20298"/>
                </a:lnTo>
                <a:lnTo>
                  <a:pt x="5891" y="26224"/>
                </a:lnTo>
                <a:lnTo>
                  <a:pt x="6785" y="32080"/>
                </a:lnTo>
                <a:lnTo>
                  <a:pt x="7381" y="37890"/>
                </a:lnTo>
                <a:lnTo>
                  <a:pt x="12770" y="77921"/>
                </a:lnTo>
                <a:lnTo>
                  <a:pt x="17741" y="108173"/>
                </a:lnTo>
                <a:lnTo>
                  <a:pt x="33244" y="198256"/>
                </a:lnTo>
                <a:lnTo>
                  <a:pt x="38355" y="222016"/>
                </a:lnTo>
                <a:lnTo>
                  <a:pt x="43668" y="242618"/>
                </a:lnTo>
                <a:lnTo>
                  <a:pt x="49114" y="261115"/>
                </a:lnTo>
                <a:lnTo>
                  <a:pt x="52745" y="275352"/>
                </a:lnTo>
                <a:lnTo>
                  <a:pt x="55166" y="286748"/>
                </a:lnTo>
                <a:lnTo>
                  <a:pt x="56780" y="296251"/>
                </a:lnTo>
                <a:lnTo>
                  <a:pt x="58808" y="304490"/>
                </a:lnTo>
                <a:lnTo>
                  <a:pt x="61113" y="311889"/>
                </a:lnTo>
                <a:lnTo>
                  <a:pt x="63602" y="318726"/>
                </a:lnTo>
                <a:lnTo>
                  <a:pt x="65261" y="317569"/>
                </a:lnTo>
                <a:lnTo>
                  <a:pt x="66368" y="311083"/>
                </a:lnTo>
                <a:lnTo>
                  <a:pt x="67105" y="301044"/>
                </a:lnTo>
                <a:lnTo>
                  <a:pt x="66644" y="287683"/>
                </a:lnTo>
                <a:lnTo>
                  <a:pt x="65385" y="272109"/>
                </a:lnTo>
                <a:lnTo>
                  <a:pt x="63592" y="255058"/>
                </a:lnTo>
                <a:lnTo>
                  <a:pt x="63350" y="239881"/>
                </a:lnTo>
                <a:lnTo>
                  <a:pt x="64141" y="225954"/>
                </a:lnTo>
                <a:lnTo>
                  <a:pt x="65621" y="212858"/>
                </a:lnTo>
                <a:lnTo>
                  <a:pt x="67560" y="200318"/>
                </a:lnTo>
                <a:lnTo>
                  <a:pt x="69805" y="188148"/>
                </a:lnTo>
                <a:lnTo>
                  <a:pt x="74839" y="164466"/>
                </a:lnTo>
                <a:lnTo>
                  <a:pt x="80252" y="141240"/>
                </a:lnTo>
                <a:lnTo>
                  <a:pt x="84934" y="126855"/>
                </a:lnTo>
                <a:lnTo>
                  <a:pt x="90913" y="110597"/>
                </a:lnTo>
                <a:lnTo>
                  <a:pt x="97756" y="93092"/>
                </a:lnTo>
                <a:lnTo>
                  <a:pt x="104223" y="78563"/>
                </a:lnTo>
                <a:lnTo>
                  <a:pt x="110440" y="66021"/>
                </a:lnTo>
                <a:lnTo>
                  <a:pt x="116489" y="54802"/>
                </a:lnTo>
                <a:lnTo>
                  <a:pt x="122427" y="45417"/>
                </a:lnTo>
                <a:lnTo>
                  <a:pt x="128290" y="37255"/>
                </a:lnTo>
                <a:lnTo>
                  <a:pt x="134104" y="29909"/>
                </a:lnTo>
                <a:lnTo>
                  <a:pt x="140838" y="24059"/>
                </a:lnTo>
                <a:lnTo>
                  <a:pt x="148184" y="19207"/>
                </a:lnTo>
                <a:lnTo>
                  <a:pt x="163015" y="11276"/>
                </a:lnTo>
                <a:lnTo>
                  <a:pt x="175956" y="4576"/>
                </a:lnTo>
                <a:lnTo>
                  <a:pt x="182074" y="2408"/>
                </a:lnTo>
                <a:lnTo>
                  <a:pt x="188058" y="963"/>
                </a:lnTo>
                <a:lnTo>
                  <a:pt x="193952" y="0"/>
                </a:lnTo>
                <a:lnTo>
                  <a:pt x="200739" y="310"/>
                </a:lnTo>
                <a:lnTo>
                  <a:pt x="208120" y="1469"/>
                </a:lnTo>
                <a:lnTo>
                  <a:pt x="215900" y="3194"/>
                </a:lnTo>
                <a:lnTo>
                  <a:pt x="222990" y="5297"/>
                </a:lnTo>
                <a:lnTo>
                  <a:pt x="229623" y="7651"/>
                </a:lnTo>
                <a:lnTo>
                  <a:pt x="235950" y="10174"/>
                </a:lnTo>
                <a:lnTo>
                  <a:pt x="241120" y="13760"/>
                </a:lnTo>
                <a:lnTo>
                  <a:pt x="249404" y="22825"/>
                </a:lnTo>
                <a:lnTo>
                  <a:pt x="253899" y="28862"/>
                </a:lnTo>
                <a:lnTo>
                  <a:pt x="263974" y="43189"/>
                </a:lnTo>
                <a:lnTo>
                  <a:pt x="268376" y="51010"/>
                </a:lnTo>
                <a:lnTo>
                  <a:pt x="272262" y="59082"/>
                </a:lnTo>
                <a:lnTo>
                  <a:pt x="275805" y="67320"/>
                </a:lnTo>
                <a:lnTo>
                  <a:pt x="279120" y="76623"/>
                </a:lnTo>
                <a:lnTo>
                  <a:pt x="282283" y="86635"/>
                </a:lnTo>
                <a:lnTo>
                  <a:pt x="285344" y="97119"/>
                </a:lnTo>
                <a:lnTo>
                  <a:pt x="287384" y="107919"/>
                </a:lnTo>
                <a:lnTo>
                  <a:pt x="288744" y="118928"/>
                </a:lnTo>
                <a:lnTo>
                  <a:pt x="289651" y="130078"/>
                </a:lnTo>
                <a:lnTo>
                  <a:pt x="290256" y="145131"/>
                </a:lnTo>
                <a:lnTo>
                  <a:pt x="290659" y="162787"/>
                </a:lnTo>
                <a:lnTo>
                  <a:pt x="291465" y="3066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10"/>
          <p:cNvSpPr/>
          <p:nvPr/>
        </p:nvSpPr>
        <p:spPr>
          <a:xfrm>
            <a:off x="5092029" y="4097852"/>
            <a:ext cx="309747" cy="667905"/>
          </a:xfrm>
          <a:custGeom>
            <a:avLst/>
            <a:gdLst/>
            <a:ahLst/>
            <a:cxnLst/>
            <a:rect l="0" t="0" r="0" b="0"/>
            <a:pathLst>
              <a:path w="309747" h="667905">
                <a:moveTo>
                  <a:pt x="225778" y="34093"/>
                </a:moveTo>
                <a:lnTo>
                  <a:pt x="218934" y="15466"/>
                </a:lnTo>
                <a:lnTo>
                  <a:pt x="213846" y="7399"/>
                </a:lnTo>
                <a:lnTo>
                  <a:pt x="211156" y="4867"/>
                </a:lnTo>
                <a:lnTo>
                  <a:pt x="208410" y="3179"/>
                </a:lnTo>
                <a:lnTo>
                  <a:pt x="202819" y="1303"/>
                </a:lnTo>
                <a:lnTo>
                  <a:pt x="193364" y="247"/>
                </a:lnTo>
                <a:lnTo>
                  <a:pt x="184067" y="0"/>
                </a:lnTo>
                <a:lnTo>
                  <a:pt x="178921" y="887"/>
                </a:lnTo>
                <a:lnTo>
                  <a:pt x="173585" y="2431"/>
                </a:lnTo>
                <a:lnTo>
                  <a:pt x="168122" y="4412"/>
                </a:lnTo>
                <a:lnTo>
                  <a:pt x="162576" y="7638"/>
                </a:lnTo>
                <a:lnTo>
                  <a:pt x="156973" y="11694"/>
                </a:lnTo>
                <a:lnTo>
                  <a:pt x="151333" y="16303"/>
                </a:lnTo>
                <a:lnTo>
                  <a:pt x="144716" y="21280"/>
                </a:lnTo>
                <a:lnTo>
                  <a:pt x="129743" y="31891"/>
                </a:lnTo>
                <a:lnTo>
                  <a:pt x="105248" y="48574"/>
                </a:lnTo>
                <a:lnTo>
                  <a:pt x="97800" y="56130"/>
                </a:lnTo>
                <a:lnTo>
                  <a:pt x="90929" y="64976"/>
                </a:lnTo>
                <a:lnTo>
                  <a:pt x="84444" y="74684"/>
                </a:lnTo>
                <a:lnTo>
                  <a:pt x="77263" y="84014"/>
                </a:lnTo>
                <a:lnTo>
                  <a:pt x="69618" y="93091"/>
                </a:lnTo>
                <a:lnTo>
                  <a:pt x="61664" y="102000"/>
                </a:lnTo>
                <a:lnTo>
                  <a:pt x="54456" y="110797"/>
                </a:lnTo>
                <a:lnTo>
                  <a:pt x="47746" y="119518"/>
                </a:lnTo>
                <a:lnTo>
                  <a:pt x="41368" y="128191"/>
                </a:lnTo>
                <a:lnTo>
                  <a:pt x="31740" y="147987"/>
                </a:lnTo>
                <a:lnTo>
                  <a:pt x="27840" y="158599"/>
                </a:lnTo>
                <a:lnTo>
                  <a:pt x="23334" y="173295"/>
                </a:lnTo>
                <a:lnTo>
                  <a:pt x="13248" y="209943"/>
                </a:lnTo>
                <a:lnTo>
                  <a:pt x="8844" y="229431"/>
                </a:lnTo>
                <a:lnTo>
                  <a:pt x="4956" y="249091"/>
                </a:lnTo>
                <a:lnTo>
                  <a:pt x="1410" y="268865"/>
                </a:lnTo>
                <a:lnTo>
                  <a:pt x="0" y="283953"/>
                </a:lnTo>
                <a:lnTo>
                  <a:pt x="12" y="295916"/>
                </a:lnTo>
                <a:lnTo>
                  <a:pt x="2565" y="314288"/>
                </a:lnTo>
                <a:lnTo>
                  <a:pt x="6875" y="328804"/>
                </a:lnTo>
                <a:lnTo>
                  <a:pt x="10310" y="334390"/>
                </a:lnTo>
                <a:lnTo>
                  <a:pt x="19207" y="343135"/>
                </a:lnTo>
                <a:lnTo>
                  <a:pt x="26971" y="347658"/>
                </a:lnTo>
                <a:lnTo>
                  <a:pt x="30375" y="348864"/>
                </a:lnTo>
                <a:lnTo>
                  <a:pt x="39237" y="350204"/>
                </a:lnTo>
                <a:lnTo>
                  <a:pt x="44267" y="350560"/>
                </a:lnTo>
                <a:lnTo>
                  <a:pt x="50479" y="349846"/>
                </a:lnTo>
                <a:lnTo>
                  <a:pt x="57477" y="348418"/>
                </a:lnTo>
                <a:lnTo>
                  <a:pt x="65000" y="346513"/>
                </a:lnTo>
                <a:lnTo>
                  <a:pt x="71920" y="344290"/>
                </a:lnTo>
                <a:lnTo>
                  <a:pt x="78439" y="341856"/>
                </a:lnTo>
                <a:lnTo>
                  <a:pt x="84689" y="339281"/>
                </a:lnTo>
                <a:lnTo>
                  <a:pt x="90761" y="335659"/>
                </a:lnTo>
                <a:lnTo>
                  <a:pt x="96714" y="331339"/>
                </a:lnTo>
                <a:lnTo>
                  <a:pt x="102588" y="326554"/>
                </a:lnTo>
                <a:lnTo>
                  <a:pt x="108409" y="320507"/>
                </a:lnTo>
                <a:lnTo>
                  <a:pt x="114194" y="313618"/>
                </a:lnTo>
                <a:lnTo>
                  <a:pt x="119957" y="306168"/>
                </a:lnTo>
                <a:lnTo>
                  <a:pt x="127608" y="295486"/>
                </a:lnTo>
                <a:lnTo>
                  <a:pt x="146269" y="268378"/>
                </a:lnTo>
                <a:lnTo>
                  <a:pt x="156580" y="251243"/>
                </a:lnTo>
                <a:lnTo>
                  <a:pt x="167263" y="232199"/>
                </a:lnTo>
                <a:lnTo>
                  <a:pt x="178196" y="211884"/>
                </a:lnTo>
                <a:lnTo>
                  <a:pt x="186437" y="195483"/>
                </a:lnTo>
                <a:lnTo>
                  <a:pt x="192883" y="181691"/>
                </a:lnTo>
                <a:lnTo>
                  <a:pt x="198133" y="169639"/>
                </a:lnTo>
                <a:lnTo>
                  <a:pt x="202586" y="157794"/>
                </a:lnTo>
                <a:lnTo>
                  <a:pt x="206507" y="146088"/>
                </a:lnTo>
                <a:lnTo>
                  <a:pt x="216576" y="113949"/>
                </a:lnTo>
                <a:lnTo>
                  <a:pt x="222640" y="93397"/>
                </a:lnTo>
                <a:lnTo>
                  <a:pt x="225591" y="81249"/>
                </a:lnTo>
                <a:lnTo>
                  <a:pt x="228511" y="68387"/>
                </a:lnTo>
                <a:lnTo>
                  <a:pt x="231755" y="49017"/>
                </a:lnTo>
                <a:lnTo>
                  <a:pt x="233582" y="35022"/>
                </a:lnTo>
                <a:lnTo>
                  <a:pt x="233838" y="34712"/>
                </a:lnTo>
                <a:lnTo>
                  <a:pt x="234123" y="36908"/>
                </a:lnTo>
                <a:lnTo>
                  <a:pt x="236154" y="49632"/>
                </a:lnTo>
                <a:lnTo>
                  <a:pt x="243408" y="87036"/>
                </a:lnTo>
                <a:lnTo>
                  <a:pt x="247056" y="103679"/>
                </a:lnTo>
                <a:lnTo>
                  <a:pt x="250441" y="117631"/>
                </a:lnTo>
                <a:lnTo>
                  <a:pt x="253650" y="129790"/>
                </a:lnTo>
                <a:lnTo>
                  <a:pt x="258647" y="145516"/>
                </a:lnTo>
                <a:lnTo>
                  <a:pt x="277427" y="200245"/>
                </a:lnTo>
                <a:lnTo>
                  <a:pt x="282118" y="215346"/>
                </a:lnTo>
                <a:lnTo>
                  <a:pt x="286198" y="229223"/>
                </a:lnTo>
                <a:lnTo>
                  <a:pt x="289871" y="246095"/>
                </a:lnTo>
                <a:lnTo>
                  <a:pt x="293271" y="264963"/>
                </a:lnTo>
                <a:lnTo>
                  <a:pt x="299590" y="303389"/>
                </a:lnTo>
                <a:lnTo>
                  <a:pt x="305573" y="336342"/>
                </a:lnTo>
                <a:lnTo>
                  <a:pt x="307550" y="355607"/>
                </a:lnTo>
                <a:lnTo>
                  <a:pt x="308868" y="377024"/>
                </a:lnTo>
                <a:lnTo>
                  <a:pt x="309746" y="399873"/>
                </a:lnTo>
                <a:lnTo>
                  <a:pt x="309379" y="418916"/>
                </a:lnTo>
                <a:lnTo>
                  <a:pt x="308182" y="435422"/>
                </a:lnTo>
                <a:lnTo>
                  <a:pt x="306432" y="450235"/>
                </a:lnTo>
                <a:lnTo>
                  <a:pt x="304312" y="464874"/>
                </a:lnTo>
                <a:lnTo>
                  <a:pt x="299417" y="493839"/>
                </a:lnTo>
                <a:lnTo>
                  <a:pt x="294873" y="511087"/>
                </a:lnTo>
                <a:lnTo>
                  <a:pt x="288987" y="530206"/>
                </a:lnTo>
                <a:lnTo>
                  <a:pt x="268109" y="592889"/>
                </a:lnTo>
                <a:lnTo>
                  <a:pt x="261102" y="611376"/>
                </a:lnTo>
                <a:lnTo>
                  <a:pt x="253860" y="625943"/>
                </a:lnTo>
                <a:lnTo>
                  <a:pt x="244291" y="638767"/>
                </a:lnTo>
                <a:lnTo>
                  <a:pt x="239073" y="643901"/>
                </a:lnTo>
                <a:lnTo>
                  <a:pt x="233688" y="648277"/>
                </a:lnTo>
                <a:lnTo>
                  <a:pt x="228194" y="652147"/>
                </a:lnTo>
                <a:lnTo>
                  <a:pt x="222627" y="655678"/>
                </a:lnTo>
                <a:lnTo>
                  <a:pt x="217009" y="658986"/>
                </a:lnTo>
                <a:lnTo>
                  <a:pt x="211360" y="662143"/>
                </a:lnTo>
                <a:lnTo>
                  <a:pt x="205688" y="664248"/>
                </a:lnTo>
                <a:lnTo>
                  <a:pt x="200003" y="665651"/>
                </a:lnTo>
                <a:lnTo>
                  <a:pt x="194307" y="666587"/>
                </a:lnTo>
                <a:lnTo>
                  <a:pt x="185438" y="667626"/>
                </a:lnTo>
                <a:lnTo>
                  <a:pt x="181740" y="667904"/>
                </a:lnTo>
                <a:lnTo>
                  <a:pt x="172550" y="665671"/>
                </a:lnTo>
                <a:lnTo>
                  <a:pt x="167433" y="663743"/>
                </a:lnTo>
                <a:lnTo>
                  <a:pt x="163069" y="660552"/>
                </a:lnTo>
                <a:lnTo>
                  <a:pt x="155680" y="651926"/>
                </a:lnTo>
                <a:lnTo>
                  <a:pt x="146681" y="641743"/>
                </a:lnTo>
                <a:lnTo>
                  <a:pt x="131480" y="625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11"/>
          <p:cNvSpPr/>
          <p:nvPr/>
        </p:nvSpPr>
        <p:spPr>
          <a:xfrm>
            <a:off x="5454967" y="4123932"/>
            <a:ext cx="317184" cy="332052"/>
          </a:xfrm>
          <a:custGeom>
            <a:avLst/>
            <a:gdLst/>
            <a:ahLst/>
            <a:cxnLst/>
            <a:rect l="0" t="0" r="0" b="0"/>
            <a:pathLst>
              <a:path w="317184" h="332052">
                <a:moveTo>
                  <a:pt x="0" y="196608"/>
                </a:moveTo>
                <a:lnTo>
                  <a:pt x="18203" y="192057"/>
                </a:lnTo>
                <a:lnTo>
                  <a:pt x="25470" y="190716"/>
                </a:lnTo>
                <a:lnTo>
                  <a:pt x="32221" y="189823"/>
                </a:lnTo>
                <a:lnTo>
                  <a:pt x="38625" y="189227"/>
                </a:lnTo>
                <a:lnTo>
                  <a:pt x="44800" y="187877"/>
                </a:lnTo>
                <a:lnTo>
                  <a:pt x="50822" y="186025"/>
                </a:lnTo>
                <a:lnTo>
                  <a:pt x="56741" y="183837"/>
                </a:lnTo>
                <a:lnTo>
                  <a:pt x="62593" y="182379"/>
                </a:lnTo>
                <a:lnTo>
                  <a:pt x="68398" y="181407"/>
                </a:lnTo>
                <a:lnTo>
                  <a:pt x="74174" y="180759"/>
                </a:lnTo>
                <a:lnTo>
                  <a:pt x="81834" y="178422"/>
                </a:lnTo>
                <a:lnTo>
                  <a:pt x="90752" y="174959"/>
                </a:lnTo>
                <a:lnTo>
                  <a:pt x="100506" y="170745"/>
                </a:lnTo>
                <a:lnTo>
                  <a:pt x="109866" y="166983"/>
                </a:lnTo>
                <a:lnTo>
                  <a:pt x="127887" y="160264"/>
                </a:lnTo>
                <a:lnTo>
                  <a:pt x="138598" y="154281"/>
                </a:lnTo>
                <a:lnTo>
                  <a:pt x="150501" y="146482"/>
                </a:lnTo>
                <a:lnTo>
                  <a:pt x="163199" y="137473"/>
                </a:lnTo>
                <a:lnTo>
                  <a:pt x="173570" y="130515"/>
                </a:lnTo>
                <a:lnTo>
                  <a:pt x="182388" y="124923"/>
                </a:lnTo>
                <a:lnTo>
                  <a:pt x="190172" y="120243"/>
                </a:lnTo>
                <a:lnTo>
                  <a:pt x="196314" y="115218"/>
                </a:lnTo>
                <a:lnTo>
                  <a:pt x="201361" y="109963"/>
                </a:lnTo>
                <a:lnTo>
                  <a:pt x="205678" y="104554"/>
                </a:lnTo>
                <a:lnTo>
                  <a:pt x="210461" y="97139"/>
                </a:lnTo>
                <a:lnTo>
                  <a:pt x="215555" y="88385"/>
                </a:lnTo>
                <a:lnTo>
                  <a:pt x="220856" y="78739"/>
                </a:lnTo>
                <a:lnTo>
                  <a:pt x="224390" y="69451"/>
                </a:lnTo>
                <a:lnTo>
                  <a:pt x="226746" y="60402"/>
                </a:lnTo>
                <a:lnTo>
                  <a:pt x="228317" y="51511"/>
                </a:lnTo>
                <a:lnTo>
                  <a:pt x="229363" y="43679"/>
                </a:lnTo>
                <a:lnTo>
                  <a:pt x="230061" y="36553"/>
                </a:lnTo>
                <a:lnTo>
                  <a:pt x="230527" y="29897"/>
                </a:lnTo>
                <a:lnTo>
                  <a:pt x="229885" y="24507"/>
                </a:lnTo>
                <a:lnTo>
                  <a:pt x="226631" y="15979"/>
                </a:lnTo>
                <a:lnTo>
                  <a:pt x="223477" y="12371"/>
                </a:lnTo>
                <a:lnTo>
                  <a:pt x="214893" y="5822"/>
                </a:lnTo>
                <a:lnTo>
                  <a:pt x="209937" y="3695"/>
                </a:lnTo>
                <a:lnTo>
                  <a:pt x="204728" y="2276"/>
                </a:lnTo>
                <a:lnTo>
                  <a:pt x="199351" y="1331"/>
                </a:lnTo>
                <a:lnTo>
                  <a:pt x="193860" y="701"/>
                </a:lnTo>
                <a:lnTo>
                  <a:pt x="188295" y="280"/>
                </a:lnTo>
                <a:lnTo>
                  <a:pt x="182680" y="0"/>
                </a:lnTo>
                <a:lnTo>
                  <a:pt x="177032" y="766"/>
                </a:lnTo>
                <a:lnTo>
                  <a:pt x="171361" y="2229"/>
                </a:lnTo>
                <a:lnTo>
                  <a:pt x="165676" y="4157"/>
                </a:lnTo>
                <a:lnTo>
                  <a:pt x="159980" y="6395"/>
                </a:lnTo>
                <a:lnTo>
                  <a:pt x="154279" y="8839"/>
                </a:lnTo>
                <a:lnTo>
                  <a:pt x="148573" y="11421"/>
                </a:lnTo>
                <a:lnTo>
                  <a:pt x="142864" y="15047"/>
                </a:lnTo>
                <a:lnTo>
                  <a:pt x="137152" y="19370"/>
                </a:lnTo>
                <a:lnTo>
                  <a:pt x="131440" y="24157"/>
                </a:lnTo>
                <a:lnTo>
                  <a:pt x="126679" y="29253"/>
                </a:lnTo>
                <a:lnTo>
                  <a:pt x="122553" y="34555"/>
                </a:lnTo>
                <a:lnTo>
                  <a:pt x="104535" y="61304"/>
                </a:lnTo>
                <a:lnTo>
                  <a:pt x="100171" y="69258"/>
                </a:lnTo>
                <a:lnTo>
                  <a:pt x="96308" y="77418"/>
                </a:lnTo>
                <a:lnTo>
                  <a:pt x="92780" y="85715"/>
                </a:lnTo>
                <a:lnTo>
                  <a:pt x="89476" y="95057"/>
                </a:lnTo>
                <a:lnTo>
                  <a:pt x="86320" y="105095"/>
                </a:lnTo>
                <a:lnTo>
                  <a:pt x="80274" y="125455"/>
                </a:lnTo>
                <a:lnTo>
                  <a:pt x="74413" y="144029"/>
                </a:lnTo>
                <a:lnTo>
                  <a:pt x="72469" y="153935"/>
                </a:lnTo>
                <a:lnTo>
                  <a:pt x="71173" y="164350"/>
                </a:lnTo>
                <a:lnTo>
                  <a:pt x="70308" y="175102"/>
                </a:lnTo>
                <a:lnTo>
                  <a:pt x="69732" y="186081"/>
                </a:lnTo>
                <a:lnTo>
                  <a:pt x="69092" y="208439"/>
                </a:lnTo>
                <a:lnTo>
                  <a:pt x="70827" y="218783"/>
                </a:lnTo>
                <a:lnTo>
                  <a:pt x="73888" y="228536"/>
                </a:lnTo>
                <a:lnTo>
                  <a:pt x="77833" y="237896"/>
                </a:lnTo>
                <a:lnTo>
                  <a:pt x="84758" y="253375"/>
                </a:lnTo>
                <a:lnTo>
                  <a:pt x="87938" y="260170"/>
                </a:lnTo>
                <a:lnTo>
                  <a:pt x="91010" y="267558"/>
                </a:lnTo>
                <a:lnTo>
                  <a:pt x="94011" y="275340"/>
                </a:lnTo>
                <a:lnTo>
                  <a:pt x="96964" y="283386"/>
                </a:lnTo>
                <a:lnTo>
                  <a:pt x="100838" y="289702"/>
                </a:lnTo>
                <a:lnTo>
                  <a:pt x="110222" y="299260"/>
                </a:lnTo>
                <a:lnTo>
                  <a:pt x="115391" y="303143"/>
                </a:lnTo>
                <a:lnTo>
                  <a:pt x="120743" y="306684"/>
                </a:lnTo>
                <a:lnTo>
                  <a:pt x="126215" y="309996"/>
                </a:lnTo>
                <a:lnTo>
                  <a:pt x="131768" y="313158"/>
                </a:lnTo>
                <a:lnTo>
                  <a:pt x="143019" y="319211"/>
                </a:lnTo>
                <a:lnTo>
                  <a:pt x="149638" y="322158"/>
                </a:lnTo>
                <a:lnTo>
                  <a:pt x="156909" y="325075"/>
                </a:lnTo>
                <a:lnTo>
                  <a:pt x="164614" y="327973"/>
                </a:lnTo>
                <a:lnTo>
                  <a:pt x="171655" y="329904"/>
                </a:lnTo>
                <a:lnTo>
                  <a:pt x="178254" y="331192"/>
                </a:lnTo>
                <a:lnTo>
                  <a:pt x="184559" y="332051"/>
                </a:lnTo>
                <a:lnTo>
                  <a:pt x="191619" y="331670"/>
                </a:lnTo>
                <a:lnTo>
                  <a:pt x="199184" y="330465"/>
                </a:lnTo>
                <a:lnTo>
                  <a:pt x="207084" y="328708"/>
                </a:lnTo>
                <a:lnTo>
                  <a:pt x="215209" y="327537"/>
                </a:lnTo>
                <a:lnTo>
                  <a:pt x="223482" y="326756"/>
                </a:lnTo>
                <a:lnTo>
                  <a:pt x="231856" y="326236"/>
                </a:lnTo>
                <a:lnTo>
                  <a:pt x="240296" y="324937"/>
                </a:lnTo>
                <a:lnTo>
                  <a:pt x="248780" y="323118"/>
                </a:lnTo>
                <a:lnTo>
                  <a:pt x="257293" y="320953"/>
                </a:lnTo>
                <a:lnTo>
                  <a:pt x="265826" y="318557"/>
                </a:lnTo>
                <a:lnTo>
                  <a:pt x="274373" y="316007"/>
                </a:lnTo>
                <a:lnTo>
                  <a:pt x="317183" y="2994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12"/>
          <p:cNvSpPr/>
          <p:nvPr/>
        </p:nvSpPr>
        <p:spPr>
          <a:xfrm>
            <a:off x="6346507" y="4012555"/>
            <a:ext cx="333678" cy="402283"/>
          </a:xfrm>
          <a:custGeom>
            <a:avLst/>
            <a:gdLst/>
            <a:ahLst/>
            <a:cxnLst/>
            <a:rect l="0" t="0" r="0" b="0"/>
            <a:pathLst>
              <a:path w="333678" h="402283">
                <a:moveTo>
                  <a:pt x="0" y="50810"/>
                </a:moveTo>
                <a:lnTo>
                  <a:pt x="18204" y="46259"/>
                </a:lnTo>
                <a:lnTo>
                  <a:pt x="26423" y="44918"/>
                </a:lnTo>
                <a:lnTo>
                  <a:pt x="34760" y="44025"/>
                </a:lnTo>
                <a:lnTo>
                  <a:pt x="43176" y="43429"/>
                </a:lnTo>
                <a:lnTo>
                  <a:pt x="51644" y="43031"/>
                </a:lnTo>
                <a:lnTo>
                  <a:pt x="68673" y="42590"/>
                </a:lnTo>
                <a:lnTo>
                  <a:pt x="80072" y="40568"/>
                </a:lnTo>
                <a:lnTo>
                  <a:pt x="93387" y="37314"/>
                </a:lnTo>
                <a:lnTo>
                  <a:pt x="107978" y="33240"/>
                </a:lnTo>
                <a:lnTo>
                  <a:pt x="128183" y="28619"/>
                </a:lnTo>
                <a:lnTo>
                  <a:pt x="178573" y="18405"/>
                </a:lnTo>
                <a:lnTo>
                  <a:pt x="225733" y="10055"/>
                </a:lnTo>
                <a:lnTo>
                  <a:pt x="247644" y="6495"/>
                </a:lnTo>
                <a:lnTo>
                  <a:pt x="265108" y="4121"/>
                </a:lnTo>
                <a:lnTo>
                  <a:pt x="279609" y="2539"/>
                </a:lnTo>
                <a:lnTo>
                  <a:pt x="301436" y="781"/>
                </a:lnTo>
                <a:lnTo>
                  <a:pt x="314312" y="0"/>
                </a:lnTo>
                <a:lnTo>
                  <a:pt x="319079" y="744"/>
                </a:lnTo>
                <a:lnTo>
                  <a:pt x="326915" y="4111"/>
                </a:lnTo>
                <a:lnTo>
                  <a:pt x="329387" y="6342"/>
                </a:lnTo>
                <a:lnTo>
                  <a:pt x="331033" y="8782"/>
                </a:lnTo>
                <a:lnTo>
                  <a:pt x="332131" y="11361"/>
                </a:lnTo>
                <a:lnTo>
                  <a:pt x="333351" y="19307"/>
                </a:lnTo>
                <a:lnTo>
                  <a:pt x="333677" y="24093"/>
                </a:lnTo>
                <a:lnTo>
                  <a:pt x="332941" y="30141"/>
                </a:lnTo>
                <a:lnTo>
                  <a:pt x="331498" y="37031"/>
                </a:lnTo>
                <a:lnTo>
                  <a:pt x="329584" y="44481"/>
                </a:lnTo>
                <a:lnTo>
                  <a:pt x="327355" y="51353"/>
                </a:lnTo>
                <a:lnTo>
                  <a:pt x="324917" y="57839"/>
                </a:lnTo>
                <a:lnTo>
                  <a:pt x="322339" y="64069"/>
                </a:lnTo>
                <a:lnTo>
                  <a:pt x="318715" y="72032"/>
                </a:lnTo>
                <a:lnTo>
                  <a:pt x="309609" y="91039"/>
                </a:lnTo>
                <a:lnTo>
                  <a:pt x="302608" y="104299"/>
                </a:lnTo>
                <a:lnTo>
                  <a:pt x="284670" y="136813"/>
                </a:lnTo>
                <a:lnTo>
                  <a:pt x="239498" y="224459"/>
                </a:lnTo>
                <a:lnTo>
                  <a:pt x="227293" y="249443"/>
                </a:lnTo>
                <a:lnTo>
                  <a:pt x="218203" y="268957"/>
                </a:lnTo>
                <a:lnTo>
                  <a:pt x="211192" y="284824"/>
                </a:lnTo>
                <a:lnTo>
                  <a:pt x="204612" y="301116"/>
                </a:lnTo>
                <a:lnTo>
                  <a:pt x="192221" y="334460"/>
                </a:lnTo>
                <a:lnTo>
                  <a:pt x="179086" y="371709"/>
                </a:lnTo>
                <a:lnTo>
                  <a:pt x="177494" y="379995"/>
                </a:lnTo>
                <a:lnTo>
                  <a:pt x="177384" y="386472"/>
                </a:lnTo>
                <a:lnTo>
                  <a:pt x="180023" y="4022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13"/>
          <p:cNvSpPr/>
          <p:nvPr/>
        </p:nvSpPr>
        <p:spPr>
          <a:xfrm>
            <a:off x="6733350" y="4037647"/>
            <a:ext cx="272724" cy="377028"/>
          </a:xfrm>
          <a:custGeom>
            <a:avLst/>
            <a:gdLst/>
            <a:ahLst/>
            <a:cxnLst/>
            <a:rect l="0" t="0" r="0" b="0"/>
            <a:pathLst>
              <a:path w="272724" h="377028">
                <a:moveTo>
                  <a:pt x="127507" y="0"/>
                </a:moveTo>
                <a:lnTo>
                  <a:pt x="118406" y="9102"/>
                </a:lnTo>
                <a:lnTo>
                  <a:pt x="114772" y="14640"/>
                </a:lnTo>
                <a:lnTo>
                  <a:pt x="111397" y="21190"/>
                </a:lnTo>
                <a:lnTo>
                  <a:pt x="108194" y="28414"/>
                </a:lnTo>
                <a:lnTo>
                  <a:pt x="102249" y="38946"/>
                </a:lnTo>
                <a:lnTo>
                  <a:pt x="94476" y="51681"/>
                </a:lnTo>
                <a:lnTo>
                  <a:pt x="85484" y="65887"/>
                </a:lnTo>
                <a:lnTo>
                  <a:pt x="65333" y="99450"/>
                </a:lnTo>
                <a:lnTo>
                  <a:pt x="45581" y="132783"/>
                </a:lnTo>
                <a:lnTo>
                  <a:pt x="30453" y="157122"/>
                </a:lnTo>
                <a:lnTo>
                  <a:pt x="23752" y="172376"/>
                </a:lnTo>
                <a:lnTo>
                  <a:pt x="17379" y="190165"/>
                </a:lnTo>
                <a:lnTo>
                  <a:pt x="11226" y="209644"/>
                </a:lnTo>
                <a:lnTo>
                  <a:pt x="7124" y="225488"/>
                </a:lnTo>
                <a:lnTo>
                  <a:pt x="4389" y="238908"/>
                </a:lnTo>
                <a:lnTo>
                  <a:pt x="2565" y="250712"/>
                </a:lnTo>
                <a:lnTo>
                  <a:pt x="1350" y="261439"/>
                </a:lnTo>
                <a:lnTo>
                  <a:pt x="541" y="271448"/>
                </a:lnTo>
                <a:lnTo>
                  <a:pt x="0" y="280978"/>
                </a:lnTo>
                <a:lnTo>
                  <a:pt x="592" y="290188"/>
                </a:lnTo>
                <a:lnTo>
                  <a:pt x="1940" y="299187"/>
                </a:lnTo>
                <a:lnTo>
                  <a:pt x="3791" y="308043"/>
                </a:lnTo>
                <a:lnTo>
                  <a:pt x="5024" y="315852"/>
                </a:lnTo>
                <a:lnTo>
                  <a:pt x="5847" y="322963"/>
                </a:lnTo>
                <a:lnTo>
                  <a:pt x="6395" y="329609"/>
                </a:lnTo>
                <a:lnTo>
                  <a:pt x="8666" y="335944"/>
                </a:lnTo>
                <a:lnTo>
                  <a:pt x="12085" y="342073"/>
                </a:lnTo>
                <a:lnTo>
                  <a:pt x="20011" y="353010"/>
                </a:lnTo>
                <a:lnTo>
                  <a:pt x="26708" y="361046"/>
                </a:lnTo>
                <a:lnTo>
                  <a:pt x="30781" y="364522"/>
                </a:lnTo>
                <a:lnTo>
                  <a:pt x="35400" y="367793"/>
                </a:lnTo>
                <a:lnTo>
                  <a:pt x="40385" y="370925"/>
                </a:lnTo>
                <a:lnTo>
                  <a:pt x="45613" y="373013"/>
                </a:lnTo>
                <a:lnTo>
                  <a:pt x="51004" y="374406"/>
                </a:lnTo>
                <a:lnTo>
                  <a:pt x="56502" y="375334"/>
                </a:lnTo>
                <a:lnTo>
                  <a:pt x="62073" y="375952"/>
                </a:lnTo>
                <a:lnTo>
                  <a:pt x="67692" y="376365"/>
                </a:lnTo>
                <a:lnTo>
                  <a:pt x="73343" y="376640"/>
                </a:lnTo>
                <a:lnTo>
                  <a:pt x="87242" y="376946"/>
                </a:lnTo>
                <a:lnTo>
                  <a:pt x="94948" y="377027"/>
                </a:lnTo>
                <a:lnTo>
                  <a:pt x="101991" y="376129"/>
                </a:lnTo>
                <a:lnTo>
                  <a:pt x="108592" y="374578"/>
                </a:lnTo>
                <a:lnTo>
                  <a:pt x="114897" y="372591"/>
                </a:lnTo>
                <a:lnTo>
                  <a:pt x="123863" y="368409"/>
                </a:lnTo>
                <a:lnTo>
                  <a:pt x="134602" y="362764"/>
                </a:lnTo>
                <a:lnTo>
                  <a:pt x="146525" y="356142"/>
                </a:lnTo>
                <a:lnTo>
                  <a:pt x="156378" y="349823"/>
                </a:lnTo>
                <a:lnTo>
                  <a:pt x="164852" y="343706"/>
                </a:lnTo>
                <a:lnTo>
                  <a:pt x="172406" y="337722"/>
                </a:lnTo>
                <a:lnTo>
                  <a:pt x="180300" y="331828"/>
                </a:lnTo>
                <a:lnTo>
                  <a:pt x="196690" y="320199"/>
                </a:lnTo>
                <a:lnTo>
                  <a:pt x="204109" y="314431"/>
                </a:lnTo>
                <a:lnTo>
                  <a:pt x="210961" y="308681"/>
                </a:lnTo>
                <a:lnTo>
                  <a:pt x="217433" y="302942"/>
                </a:lnTo>
                <a:lnTo>
                  <a:pt x="229704" y="291486"/>
                </a:lnTo>
                <a:lnTo>
                  <a:pt x="235644" y="285764"/>
                </a:lnTo>
                <a:lnTo>
                  <a:pt x="240556" y="280044"/>
                </a:lnTo>
                <a:lnTo>
                  <a:pt x="248554" y="268609"/>
                </a:lnTo>
                <a:lnTo>
                  <a:pt x="255283" y="257177"/>
                </a:lnTo>
                <a:lnTo>
                  <a:pt x="261449" y="245746"/>
                </a:lnTo>
                <a:lnTo>
                  <a:pt x="267364" y="234315"/>
                </a:lnTo>
                <a:lnTo>
                  <a:pt x="269323" y="227648"/>
                </a:lnTo>
                <a:lnTo>
                  <a:pt x="270628" y="220345"/>
                </a:lnTo>
                <a:lnTo>
                  <a:pt x="271499" y="212619"/>
                </a:lnTo>
                <a:lnTo>
                  <a:pt x="272079" y="203659"/>
                </a:lnTo>
                <a:lnTo>
                  <a:pt x="272466" y="193875"/>
                </a:lnTo>
                <a:lnTo>
                  <a:pt x="272723" y="183543"/>
                </a:lnTo>
                <a:lnTo>
                  <a:pt x="271943" y="171892"/>
                </a:lnTo>
                <a:lnTo>
                  <a:pt x="270470" y="159362"/>
                </a:lnTo>
                <a:lnTo>
                  <a:pt x="268536" y="146246"/>
                </a:lnTo>
                <a:lnTo>
                  <a:pt x="265342" y="135598"/>
                </a:lnTo>
                <a:lnTo>
                  <a:pt x="261307" y="126594"/>
                </a:lnTo>
                <a:lnTo>
                  <a:pt x="256711" y="118686"/>
                </a:lnTo>
                <a:lnTo>
                  <a:pt x="249067" y="104819"/>
                </a:lnTo>
                <a:lnTo>
                  <a:pt x="245694" y="98455"/>
                </a:lnTo>
                <a:lnTo>
                  <a:pt x="241541" y="92307"/>
                </a:lnTo>
                <a:lnTo>
                  <a:pt x="236867" y="86303"/>
                </a:lnTo>
                <a:lnTo>
                  <a:pt x="231846" y="80395"/>
                </a:lnTo>
                <a:lnTo>
                  <a:pt x="226594" y="74552"/>
                </a:lnTo>
                <a:lnTo>
                  <a:pt x="215679" y="62979"/>
                </a:lnTo>
                <a:lnTo>
                  <a:pt x="210101" y="58178"/>
                </a:lnTo>
                <a:lnTo>
                  <a:pt x="204477" y="54026"/>
                </a:lnTo>
                <a:lnTo>
                  <a:pt x="198823" y="50305"/>
                </a:lnTo>
                <a:lnTo>
                  <a:pt x="194101" y="46871"/>
                </a:lnTo>
                <a:lnTo>
                  <a:pt x="186315" y="40517"/>
                </a:lnTo>
                <a:lnTo>
                  <a:pt x="181000" y="36536"/>
                </a:lnTo>
                <a:lnTo>
                  <a:pt x="167474" y="27033"/>
                </a:lnTo>
                <a:lnTo>
                  <a:pt x="161772" y="22785"/>
                </a:lnTo>
                <a:lnTo>
                  <a:pt x="157018" y="19000"/>
                </a:lnTo>
                <a:lnTo>
                  <a:pt x="152896" y="15524"/>
                </a:lnTo>
                <a:lnTo>
                  <a:pt x="147291" y="13207"/>
                </a:lnTo>
                <a:lnTo>
                  <a:pt x="140696" y="11662"/>
                </a:lnTo>
                <a:lnTo>
                  <a:pt x="110362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14"/>
          <p:cNvSpPr/>
          <p:nvPr/>
        </p:nvSpPr>
        <p:spPr>
          <a:xfrm>
            <a:off x="7315200" y="4174807"/>
            <a:ext cx="531495" cy="8573"/>
          </a:xfrm>
          <a:custGeom>
            <a:avLst/>
            <a:gdLst/>
            <a:ahLst/>
            <a:cxnLst/>
            <a:rect l="0" t="0" r="0" b="0"/>
            <a:pathLst>
              <a:path w="531495" h="8573">
                <a:moveTo>
                  <a:pt x="0" y="8572"/>
                </a:moveTo>
                <a:lnTo>
                  <a:pt x="130696" y="8572"/>
                </a:lnTo>
                <a:lnTo>
                  <a:pt x="144281" y="7620"/>
                </a:lnTo>
                <a:lnTo>
                  <a:pt x="198642" y="2681"/>
                </a:lnTo>
                <a:lnTo>
                  <a:pt x="212438" y="1788"/>
                </a:lnTo>
                <a:lnTo>
                  <a:pt x="224493" y="1192"/>
                </a:lnTo>
                <a:lnTo>
                  <a:pt x="244912" y="1747"/>
                </a:lnTo>
                <a:lnTo>
                  <a:pt x="331858" y="6127"/>
                </a:lnTo>
                <a:lnTo>
                  <a:pt x="397047" y="7486"/>
                </a:lnTo>
                <a:lnTo>
                  <a:pt x="423765" y="6895"/>
                </a:lnTo>
                <a:lnTo>
                  <a:pt x="446340" y="5549"/>
                </a:lnTo>
                <a:lnTo>
                  <a:pt x="480313" y="2467"/>
                </a:lnTo>
                <a:lnTo>
                  <a:pt x="498588" y="1096"/>
                </a:lnTo>
                <a:lnTo>
                  <a:pt x="505747" y="731"/>
                </a:lnTo>
                <a:lnTo>
                  <a:pt x="53149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15"/>
          <p:cNvSpPr/>
          <p:nvPr/>
        </p:nvSpPr>
        <p:spPr>
          <a:xfrm>
            <a:off x="7975806" y="3962189"/>
            <a:ext cx="254680" cy="409787"/>
          </a:xfrm>
          <a:custGeom>
            <a:avLst/>
            <a:gdLst/>
            <a:ahLst/>
            <a:cxnLst/>
            <a:rect l="0" t="0" r="0" b="0"/>
            <a:pathLst>
              <a:path w="254680" h="409787">
                <a:moveTo>
                  <a:pt x="230934" y="75458"/>
                </a:moveTo>
                <a:lnTo>
                  <a:pt x="226383" y="61806"/>
                </a:lnTo>
                <a:lnTo>
                  <a:pt x="224148" y="52563"/>
                </a:lnTo>
                <a:lnTo>
                  <a:pt x="222891" y="42004"/>
                </a:lnTo>
                <a:lnTo>
                  <a:pt x="222715" y="38868"/>
                </a:lnTo>
                <a:lnTo>
                  <a:pt x="221644" y="35825"/>
                </a:lnTo>
                <a:lnTo>
                  <a:pt x="217914" y="29903"/>
                </a:lnTo>
                <a:lnTo>
                  <a:pt x="210460" y="21215"/>
                </a:lnTo>
                <a:lnTo>
                  <a:pt x="205007" y="15472"/>
                </a:lnTo>
                <a:lnTo>
                  <a:pt x="193745" y="4025"/>
                </a:lnTo>
                <a:lnTo>
                  <a:pt x="189949" y="2119"/>
                </a:lnTo>
                <a:lnTo>
                  <a:pt x="185512" y="848"/>
                </a:lnTo>
                <a:lnTo>
                  <a:pt x="180651" y="0"/>
                </a:lnTo>
                <a:lnTo>
                  <a:pt x="175504" y="388"/>
                </a:lnTo>
                <a:lnTo>
                  <a:pt x="170168" y="1599"/>
                </a:lnTo>
                <a:lnTo>
                  <a:pt x="164706" y="3359"/>
                </a:lnTo>
                <a:lnTo>
                  <a:pt x="159159" y="4532"/>
                </a:lnTo>
                <a:lnTo>
                  <a:pt x="153556" y="5314"/>
                </a:lnTo>
                <a:lnTo>
                  <a:pt x="147917" y="5835"/>
                </a:lnTo>
                <a:lnTo>
                  <a:pt x="141299" y="7136"/>
                </a:lnTo>
                <a:lnTo>
                  <a:pt x="134029" y="8955"/>
                </a:lnTo>
                <a:lnTo>
                  <a:pt x="126326" y="11120"/>
                </a:lnTo>
                <a:lnTo>
                  <a:pt x="118333" y="14469"/>
                </a:lnTo>
                <a:lnTo>
                  <a:pt x="110146" y="18606"/>
                </a:lnTo>
                <a:lnTo>
                  <a:pt x="101831" y="23269"/>
                </a:lnTo>
                <a:lnTo>
                  <a:pt x="94382" y="28283"/>
                </a:lnTo>
                <a:lnTo>
                  <a:pt x="87513" y="33531"/>
                </a:lnTo>
                <a:lnTo>
                  <a:pt x="81027" y="38934"/>
                </a:lnTo>
                <a:lnTo>
                  <a:pt x="74798" y="45394"/>
                </a:lnTo>
                <a:lnTo>
                  <a:pt x="68741" y="52558"/>
                </a:lnTo>
                <a:lnTo>
                  <a:pt x="62797" y="60191"/>
                </a:lnTo>
                <a:lnTo>
                  <a:pt x="55978" y="68138"/>
                </a:lnTo>
                <a:lnTo>
                  <a:pt x="48574" y="76293"/>
                </a:lnTo>
                <a:lnTo>
                  <a:pt x="40780" y="84587"/>
                </a:lnTo>
                <a:lnTo>
                  <a:pt x="34632" y="92974"/>
                </a:lnTo>
                <a:lnTo>
                  <a:pt x="29582" y="101423"/>
                </a:lnTo>
                <a:lnTo>
                  <a:pt x="25262" y="109913"/>
                </a:lnTo>
                <a:lnTo>
                  <a:pt x="21429" y="118430"/>
                </a:lnTo>
                <a:lnTo>
                  <a:pt x="17921" y="126966"/>
                </a:lnTo>
                <a:lnTo>
                  <a:pt x="14631" y="135515"/>
                </a:lnTo>
                <a:lnTo>
                  <a:pt x="11484" y="143118"/>
                </a:lnTo>
                <a:lnTo>
                  <a:pt x="8433" y="150092"/>
                </a:lnTo>
                <a:lnTo>
                  <a:pt x="5448" y="156647"/>
                </a:lnTo>
                <a:lnTo>
                  <a:pt x="3458" y="163874"/>
                </a:lnTo>
                <a:lnTo>
                  <a:pt x="2130" y="171549"/>
                </a:lnTo>
                <a:lnTo>
                  <a:pt x="1245" y="179524"/>
                </a:lnTo>
                <a:lnTo>
                  <a:pt x="263" y="190925"/>
                </a:lnTo>
                <a:lnTo>
                  <a:pt x="0" y="195298"/>
                </a:lnTo>
                <a:lnTo>
                  <a:pt x="2249" y="205238"/>
                </a:lnTo>
                <a:lnTo>
                  <a:pt x="6423" y="215053"/>
                </a:lnTo>
                <a:lnTo>
                  <a:pt x="11454" y="222590"/>
                </a:lnTo>
                <a:lnTo>
                  <a:pt x="14128" y="224981"/>
                </a:lnTo>
                <a:lnTo>
                  <a:pt x="16865" y="226575"/>
                </a:lnTo>
                <a:lnTo>
                  <a:pt x="19641" y="227638"/>
                </a:lnTo>
                <a:lnTo>
                  <a:pt x="23397" y="228347"/>
                </a:lnTo>
                <a:lnTo>
                  <a:pt x="27806" y="228819"/>
                </a:lnTo>
                <a:lnTo>
                  <a:pt x="32650" y="229133"/>
                </a:lnTo>
                <a:lnTo>
                  <a:pt x="37784" y="228391"/>
                </a:lnTo>
                <a:lnTo>
                  <a:pt x="43113" y="226943"/>
                </a:lnTo>
                <a:lnTo>
                  <a:pt x="48569" y="225026"/>
                </a:lnTo>
                <a:lnTo>
                  <a:pt x="54112" y="222795"/>
                </a:lnTo>
                <a:lnTo>
                  <a:pt x="59712" y="220355"/>
                </a:lnTo>
                <a:lnTo>
                  <a:pt x="65352" y="217776"/>
                </a:lnTo>
                <a:lnTo>
                  <a:pt x="71016" y="214152"/>
                </a:lnTo>
                <a:lnTo>
                  <a:pt x="76697" y="209831"/>
                </a:lnTo>
                <a:lnTo>
                  <a:pt x="82389" y="205045"/>
                </a:lnTo>
                <a:lnTo>
                  <a:pt x="89042" y="199949"/>
                </a:lnTo>
                <a:lnTo>
                  <a:pt x="96334" y="194647"/>
                </a:lnTo>
                <a:lnTo>
                  <a:pt x="112056" y="183676"/>
                </a:lnTo>
                <a:lnTo>
                  <a:pt x="128569" y="172450"/>
                </a:lnTo>
                <a:lnTo>
                  <a:pt x="136021" y="166789"/>
                </a:lnTo>
                <a:lnTo>
                  <a:pt x="142894" y="161111"/>
                </a:lnTo>
                <a:lnTo>
                  <a:pt x="149380" y="155420"/>
                </a:lnTo>
                <a:lnTo>
                  <a:pt x="157515" y="146864"/>
                </a:lnTo>
                <a:lnTo>
                  <a:pt x="166748" y="136397"/>
                </a:lnTo>
                <a:lnTo>
                  <a:pt x="176713" y="124656"/>
                </a:lnTo>
                <a:lnTo>
                  <a:pt x="189071" y="111115"/>
                </a:lnTo>
                <a:lnTo>
                  <a:pt x="239180" y="58952"/>
                </a:lnTo>
                <a:lnTo>
                  <a:pt x="243099" y="56834"/>
                </a:lnTo>
                <a:lnTo>
                  <a:pt x="246664" y="56375"/>
                </a:lnTo>
                <a:lnTo>
                  <a:pt x="249992" y="57021"/>
                </a:lnTo>
                <a:lnTo>
                  <a:pt x="252212" y="58404"/>
                </a:lnTo>
                <a:lnTo>
                  <a:pt x="253692" y="60279"/>
                </a:lnTo>
                <a:lnTo>
                  <a:pt x="254679" y="62481"/>
                </a:lnTo>
                <a:lnTo>
                  <a:pt x="254383" y="69664"/>
                </a:lnTo>
                <a:lnTo>
                  <a:pt x="253235" y="80168"/>
                </a:lnTo>
                <a:lnTo>
                  <a:pt x="251516" y="92885"/>
                </a:lnTo>
                <a:lnTo>
                  <a:pt x="250370" y="103269"/>
                </a:lnTo>
                <a:lnTo>
                  <a:pt x="249606" y="112096"/>
                </a:lnTo>
                <a:lnTo>
                  <a:pt x="249097" y="119886"/>
                </a:lnTo>
                <a:lnTo>
                  <a:pt x="248757" y="128889"/>
                </a:lnTo>
                <a:lnTo>
                  <a:pt x="248381" y="149053"/>
                </a:lnTo>
                <a:lnTo>
                  <a:pt x="247327" y="161668"/>
                </a:lnTo>
                <a:lnTo>
                  <a:pt x="245673" y="175794"/>
                </a:lnTo>
                <a:lnTo>
                  <a:pt x="243617" y="190926"/>
                </a:lnTo>
                <a:lnTo>
                  <a:pt x="242247" y="203872"/>
                </a:lnTo>
                <a:lnTo>
                  <a:pt x="241333" y="215360"/>
                </a:lnTo>
                <a:lnTo>
                  <a:pt x="240725" y="225876"/>
                </a:lnTo>
                <a:lnTo>
                  <a:pt x="240048" y="252801"/>
                </a:lnTo>
                <a:lnTo>
                  <a:pt x="239614" y="330304"/>
                </a:lnTo>
                <a:lnTo>
                  <a:pt x="240531" y="348226"/>
                </a:lnTo>
                <a:lnTo>
                  <a:pt x="242094" y="363031"/>
                </a:lnTo>
                <a:lnTo>
                  <a:pt x="248078" y="4097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16"/>
          <p:cNvSpPr/>
          <p:nvPr/>
        </p:nvSpPr>
        <p:spPr>
          <a:xfrm>
            <a:off x="8361602" y="3986326"/>
            <a:ext cx="273135" cy="359932"/>
          </a:xfrm>
          <a:custGeom>
            <a:avLst/>
            <a:gdLst/>
            <a:ahLst/>
            <a:cxnLst/>
            <a:rect l="0" t="0" r="0" b="0"/>
            <a:pathLst>
              <a:path w="273135" h="359932">
                <a:moveTo>
                  <a:pt x="248045" y="17031"/>
                </a:moveTo>
                <a:lnTo>
                  <a:pt x="191894" y="17031"/>
                </a:lnTo>
                <a:lnTo>
                  <a:pt x="182988" y="16078"/>
                </a:lnTo>
                <a:lnTo>
                  <a:pt x="172290" y="14491"/>
                </a:lnTo>
                <a:lnTo>
                  <a:pt x="160394" y="12480"/>
                </a:lnTo>
                <a:lnTo>
                  <a:pt x="148653" y="11140"/>
                </a:lnTo>
                <a:lnTo>
                  <a:pt x="137016" y="10246"/>
                </a:lnTo>
                <a:lnTo>
                  <a:pt x="125448" y="9650"/>
                </a:lnTo>
                <a:lnTo>
                  <a:pt x="114879" y="8301"/>
                </a:lnTo>
                <a:lnTo>
                  <a:pt x="104976" y="6448"/>
                </a:lnTo>
                <a:lnTo>
                  <a:pt x="95516" y="4261"/>
                </a:lnTo>
                <a:lnTo>
                  <a:pt x="88257" y="2802"/>
                </a:lnTo>
                <a:lnTo>
                  <a:pt x="82464" y="1830"/>
                </a:lnTo>
                <a:lnTo>
                  <a:pt x="77651" y="1182"/>
                </a:lnTo>
                <a:lnTo>
                  <a:pt x="69762" y="462"/>
                </a:lnTo>
                <a:lnTo>
                  <a:pt x="61487" y="0"/>
                </a:lnTo>
                <a:lnTo>
                  <a:pt x="57815" y="2477"/>
                </a:lnTo>
                <a:lnTo>
                  <a:pt x="55503" y="4471"/>
                </a:lnTo>
                <a:lnTo>
                  <a:pt x="53961" y="7705"/>
                </a:lnTo>
                <a:lnTo>
                  <a:pt x="52248" y="16379"/>
                </a:lnTo>
                <a:lnTo>
                  <a:pt x="48947" y="24043"/>
                </a:lnTo>
                <a:lnTo>
                  <a:pt x="46732" y="27421"/>
                </a:lnTo>
                <a:lnTo>
                  <a:pt x="40495" y="43960"/>
                </a:lnTo>
                <a:lnTo>
                  <a:pt x="20863" y="100437"/>
                </a:lnTo>
                <a:lnTo>
                  <a:pt x="13723" y="123118"/>
                </a:lnTo>
                <a:lnTo>
                  <a:pt x="8963" y="140143"/>
                </a:lnTo>
                <a:lnTo>
                  <a:pt x="5789" y="153398"/>
                </a:lnTo>
                <a:lnTo>
                  <a:pt x="3674" y="163188"/>
                </a:lnTo>
                <a:lnTo>
                  <a:pt x="2264" y="170666"/>
                </a:lnTo>
                <a:lnTo>
                  <a:pt x="696" y="181516"/>
                </a:lnTo>
                <a:lnTo>
                  <a:pt x="0" y="189513"/>
                </a:lnTo>
                <a:lnTo>
                  <a:pt x="1720" y="192979"/>
                </a:lnTo>
                <a:lnTo>
                  <a:pt x="4770" y="196242"/>
                </a:lnTo>
                <a:lnTo>
                  <a:pt x="8710" y="199370"/>
                </a:lnTo>
                <a:lnTo>
                  <a:pt x="12288" y="200503"/>
                </a:lnTo>
                <a:lnTo>
                  <a:pt x="15626" y="200306"/>
                </a:lnTo>
                <a:lnTo>
                  <a:pt x="18805" y="199222"/>
                </a:lnTo>
                <a:lnTo>
                  <a:pt x="24876" y="195477"/>
                </a:lnTo>
                <a:lnTo>
                  <a:pt x="27827" y="193145"/>
                </a:lnTo>
                <a:lnTo>
                  <a:pt x="33606" y="189685"/>
                </a:lnTo>
                <a:lnTo>
                  <a:pt x="41268" y="185474"/>
                </a:lnTo>
                <a:lnTo>
                  <a:pt x="50186" y="180761"/>
                </a:lnTo>
                <a:lnTo>
                  <a:pt x="58990" y="175715"/>
                </a:lnTo>
                <a:lnTo>
                  <a:pt x="67715" y="170445"/>
                </a:lnTo>
                <a:lnTo>
                  <a:pt x="76391" y="165027"/>
                </a:lnTo>
                <a:lnTo>
                  <a:pt x="85032" y="160462"/>
                </a:lnTo>
                <a:lnTo>
                  <a:pt x="93649" y="156467"/>
                </a:lnTo>
                <a:lnTo>
                  <a:pt x="102252" y="152851"/>
                </a:lnTo>
                <a:lnTo>
                  <a:pt x="110844" y="148535"/>
                </a:lnTo>
                <a:lnTo>
                  <a:pt x="119430" y="143753"/>
                </a:lnTo>
                <a:lnTo>
                  <a:pt x="128013" y="138660"/>
                </a:lnTo>
                <a:lnTo>
                  <a:pt x="136591" y="135265"/>
                </a:lnTo>
                <a:lnTo>
                  <a:pt x="145167" y="133001"/>
                </a:lnTo>
                <a:lnTo>
                  <a:pt x="153742" y="131492"/>
                </a:lnTo>
                <a:lnTo>
                  <a:pt x="162317" y="130486"/>
                </a:lnTo>
                <a:lnTo>
                  <a:pt x="170891" y="129815"/>
                </a:lnTo>
                <a:lnTo>
                  <a:pt x="187084" y="129070"/>
                </a:lnTo>
                <a:lnTo>
                  <a:pt x="200631" y="128739"/>
                </a:lnTo>
                <a:lnTo>
                  <a:pt x="207864" y="129603"/>
                </a:lnTo>
                <a:lnTo>
                  <a:pt x="215542" y="131131"/>
                </a:lnTo>
                <a:lnTo>
                  <a:pt x="223519" y="133103"/>
                </a:lnTo>
                <a:lnTo>
                  <a:pt x="229790" y="135370"/>
                </a:lnTo>
                <a:lnTo>
                  <a:pt x="234922" y="137834"/>
                </a:lnTo>
                <a:lnTo>
                  <a:pt x="239297" y="140429"/>
                </a:lnTo>
                <a:lnTo>
                  <a:pt x="244118" y="144064"/>
                </a:lnTo>
                <a:lnTo>
                  <a:pt x="249237" y="148392"/>
                </a:lnTo>
                <a:lnTo>
                  <a:pt x="254555" y="153182"/>
                </a:lnTo>
                <a:lnTo>
                  <a:pt x="263003" y="163585"/>
                </a:lnTo>
                <a:lnTo>
                  <a:pt x="266590" y="169026"/>
                </a:lnTo>
                <a:lnTo>
                  <a:pt x="270575" y="180152"/>
                </a:lnTo>
                <a:lnTo>
                  <a:pt x="271637" y="185786"/>
                </a:lnTo>
                <a:lnTo>
                  <a:pt x="272346" y="192399"/>
                </a:lnTo>
                <a:lnTo>
                  <a:pt x="272819" y="199666"/>
                </a:lnTo>
                <a:lnTo>
                  <a:pt x="273134" y="207368"/>
                </a:lnTo>
                <a:lnTo>
                  <a:pt x="271439" y="214407"/>
                </a:lnTo>
                <a:lnTo>
                  <a:pt x="268403" y="221005"/>
                </a:lnTo>
                <a:lnTo>
                  <a:pt x="259950" y="234369"/>
                </a:lnTo>
                <a:lnTo>
                  <a:pt x="249844" y="249833"/>
                </a:lnTo>
                <a:lnTo>
                  <a:pt x="241624" y="259862"/>
                </a:lnTo>
                <a:lnTo>
                  <a:pt x="231382" y="271311"/>
                </a:lnTo>
                <a:lnTo>
                  <a:pt x="201833" y="302558"/>
                </a:lnTo>
                <a:lnTo>
                  <a:pt x="194377" y="310253"/>
                </a:lnTo>
                <a:lnTo>
                  <a:pt x="186549" y="316335"/>
                </a:lnTo>
                <a:lnTo>
                  <a:pt x="178473" y="321342"/>
                </a:lnTo>
                <a:lnTo>
                  <a:pt x="170231" y="325632"/>
                </a:lnTo>
                <a:lnTo>
                  <a:pt x="161880" y="329445"/>
                </a:lnTo>
                <a:lnTo>
                  <a:pt x="153454" y="332940"/>
                </a:lnTo>
                <a:lnTo>
                  <a:pt x="144979" y="336222"/>
                </a:lnTo>
                <a:lnTo>
                  <a:pt x="137424" y="339362"/>
                </a:lnTo>
                <a:lnTo>
                  <a:pt x="130483" y="342409"/>
                </a:lnTo>
                <a:lnTo>
                  <a:pt x="123950" y="345392"/>
                </a:lnTo>
                <a:lnTo>
                  <a:pt x="117690" y="347381"/>
                </a:lnTo>
                <a:lnTo>
                  <a:pt x="111612" y="348707"/>
                </a:lnTo>
                <a:lnTo>
                  <a:pt x="105655" y="349591"/>
                </a:lnTo>
                <a:lnTo>
                  <a:pt x="98826" y="351132"/>
                </a:lnTo>
                <a:lnTo>
                  <a:pt x="91416" y="353113"/>
                </a:lnTo>
                <a:lnTo>
                  <a:pt x="68023" y="3599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17"/>
          <p:cNvSpPr/>
          <p:nvPr/>
        </p:nvSpPr>
        <p:spPr>
          <a:xfrm>
            <a:off x="6193584" y="4632886"/>
            <a:ext cx="290084" cy="493469"/>
          </a:xfrm>
          <a:custGeom>
            <a:avLst/>
            <a:gdLst/>
            <a:ahLst/>
            <a:cxnLst/>
            <a:rect l="0" t="0" r="0" b="0"/>
            <a:pathLst>
              <a:path w="290084" h="493469">
                <a:moveTo>
                  <a:pt x="290083" y="39126"/>
                </a:moveTo>
                <a:lnTo>
                  <a:pt x="270770" y="19813"/>
                </a:lnTo>
                <a:lnTo>
                  <a:pt x="262132" y="13715"/>
                </a:lnTo>
                <a:lnTo>
                  <a:pt x="257162" y="10755"/>
                </a:lnTo>
                <a:lnTo>
                  <a:pt x="249099" y="7467"/>
                </a:lnTo>
                <a:lnTo>
                  <a:pt x="241388" y="6006"/>
                </a:lnTo>
                <a:lnTo>
                  <a:pt x="236664" y="5616"/>
                </a:lnTo>
                <a:lnTo>
                  <a:pt x="231611" y="5356"/>
                </a:lnTo>
                <a:lnTo>
                  <a:pt x="225384" y="4230"/>
                </a:lnTo>
                <a:lnTo>
                  <a:pt x="218376" y="2527"/>
                </a:lnTo>
                <a:lnTo>
                  <a:pt x="210846" y="440"/>
                </a:lnTo>
                <a:lnTo>
                  <a:pt x="202015" y="0"/>
                </a:lnTo>
                <a:lnTo>
                  <a:pt x="192319" y="660"/>
                </a:lnTo>
                <a:lnTo>
                  <a:pt x="182045" y="2052"/>
                </a:lnTo>
                <a:lnTo>
                  <a:pt x="173290" y="2980"/>
                </a:lnTo>
                <a:lnTo>
                  <a:pt x="165548" y="3599"/>
                </a:lnTo>
                <a:lnTo>
                  <a:pt x="158482" y="4011"/>
                </a:lnTo>
                <a:lnTo>
                  <a:pt x="151867" y="5239"/>
                </a:lnTo>
                <a:lnTo>
                  <a:pt x="145551" y="7010"/>
                </a:lnTo>
                <a:lnTo>
                  <a:pt x="139436" y="9143"/>
                </a:lnTo>
                <a:lnTo>
                  <a:pt x="134407" y="11517"/>
                </a:lnTo>
                <a:lnTo>
                  <a:pt x="126278" y="16696"/>
                </a:lnTo>
                <a:lnTo>
                  <a:pt x="120872" y="19410"/>
                </a:lnTo>
                <a:lnTo>
                  <a:pt x="114411" y="22172"/>
                </a:lnTo>
                <a:lnTo>
                  <a:pt x="107246" y="24966"/>
                </a:lnTo>
                <a:lnTo>
                  <a:pt x="101517" y="29686"/>
                </a:lnTo>
                <a:lnTo>
                  <a:pt x="92611" y="42551"/>
                </a:lnTo>
                <a:lnTo>
                  <a:pt x="86997" y="49029"/>
                </a:lnTo>
                <a:lnTo>
                  <a:pt x="80398" y="55253"/>
                </a:lnTo>
                <a:lnTo>
                  <a:pt x="73140" y="61308"/>
                </a:lnTo>
                <a:lnTo>
                  <a:pt x="67350" y="67249"/>
                </a:lnTo>
                <a:lnTo>
                  <a:pt x="58375" y="78930"/>
                </a:lnTo>
                <a:lnTo>
                  <a:pt x="43417" y="100767"/>
                </a:lnTo>
                <a:lnTo>
                  <a:pt x="26920" y="125335"/>
                </a:lnTo>
                <a:lnTo>
                  <a:pt x="22249" y="133747"/>
                </a:lnTo>
                <a:lnTo>
                  <a:pt x="18182" y="142211"/>
                </a:lnTo>
                <a:lnTo>
                  <a:pt x="14518" y="150712"/>
                </a:lnTo>
                <a:lnTo>
                  <a:pt x="12076" y="159237"/>
                </a:lnTo>
                <a:lnTo>
                  <a:pt x="10448" y="167777"/>
                </a:lnTo>
                <a:lnTo>
                  <a:pt x="9361" y="176328"/>
                </a:lnTo>
                <a:lnTo>
                  <a:pt x="7685" y="184887"/>
                </a:lnTo>
                <a:lnTo>
                  <a:pt x="5616" y="193450"/>
                </a:lnTo>
                <a:lnTo>
                  <a:pt x="3283" y="202016"/>
                </a:lnTo>
                <a:lnTo>
                  <a:pt x="692" y="216614"/>
                </a:lnTo>
                <a:lnTo>
                  <a:pt x="0" y="223174"/>
                </a:lnTo>
                <a:lnTo>
                  <a:pt x="1773" y="235543"/>
                </a:lnTo>
                <a:lnTo>
                  <a:pt x="4783" y="247390"/>
                </a:lnTo>
                <a:lnTo>
                  <a:pt x="6120" y="259005"/>
                </a:lnTo>
                <a:lnTo>
                  <a:pt x="7430" y="263817"/>
                </a:lnTo>
                <a:lnTo>
                  <a:pt x="11424" y="271704"/>
                </a:lnTo>
                <a:lnTo>
                  <a:pt x="14776" y="274188"/>
                </a:lnTo>
                <a:lnTo>
                  <a:pt x="18915" y="275844"/>
                </a:lnTo>
                <a:lnTo>
                  <a:pt x="23579" y="276948"/>
                </a:lnTo>
                <a:lnTo>
                  <a:pt x="28594" y="277684"/>
                </a:lnTo>
                <a:lnTo>
                  <a:pt x="33842" y="278175"/>
                </a:lnTo>
                <a:lnTo>
                  <a:pt x="39246" y="278502"/>
                </a:lnTo>
                <a:lnTo>
                  <a:pt x="44753" y="277768"/>
                </a:lnTo>
                <a:lnTo>
                  <a:pt x="50330" y="276325"/>
                </a:lnTo>
                <a:lnTo>
                  <a:pt x="55952" y="274412"/>
                </a:lnTo>
                <a:lnTo>
                  <a:pt x="61606" y="272183"/>
                </a:lnTo>
                <a:lnTo>
                  <a:pt x="67280" y="269745"/>
                </a:lnTo>
                <a:lnTo>
                  <a:pt x="72967" y="267167"/>
                </a:lnTo>
                <a:lnTo>
                  <a:pt x="78664" y="263544"/>
                </a:lnTo>
                <a:lnTo>
                  <a:pt x="84368" y="259223"/>
                </a:lnTo>
                <a:lnTo>
                  <a:pt x="90075" y="254437"/>
                </a:lnTo>
                <a:lnTo>
                  <a:pt x="96736" y="248390"/>
                </a:lnTo>
                <a:lnTo>
                  <a:pt x="111759" y="234049"/>
                </a:lnTo>
                <a:lnTo>
                  <a:pt x="154264" y="192043"/>
                </a:lnTo>
                <a:lnTo>
                  <a:pt x="165247" y="179171"/>
                </a:lnTo>
                <a:lnTo>
                  <a:pt x="192690" y="144548"/>
                </a:lnTo>
                <a:lnTo>
                  <a:pt x="203247" y="130363"/>
                </a:lnTo>
                <a:lnTo>
                  <a:pt x="211237" y="119001"/>
                </a:lnTo>
                <a:lnTo>
                  <a:pt x="217517" y="109521"/>
                </a:lnTo>
                <a:lnTo>
                  <a:pt x="223608" y="101295"/>
                </a:lnTo>
                <a:lnTo>
                  <a:pt x="229574" y="93908"/>
                </a:lnTo>
                <a:lnTo>
                  <a:pt x="235456" y="87077"/>
                </a:lnTo>
                <a:lnTo>
                  <a:pt x="240330" y="80618"/>
                </a:lnTo>
                <a:lnTo>
                  <a:pt x="248286" y="68362"/>
                </a:lnTo>
                <a:lnTo>
                  <a:pt x="252457" y="56565"/>
                </a:lnTo>
                <a:lnTo>
                  <a:pt x="255134" y="42571"/>
                </a:lnTo>
                <a:lnTo>
                  <a:pt x="256306" y="42375"/>
                </a:lnTo>
                <a:lnTo>
                  <a:pt x="258040" y="43197"/>
                </a:lnTo>
                <a:lnTo>
                  <a:pt x="260149" y="44697"/>
                </a:lnTo>
                <a:lnTo>
                  <a:pt x="261554" y="47603"/>
                </a:lnTo>
                <a:lnTo>
                  <a:pt x="263116" y="55911"/>
                </a:lnTo>
                <a:lnTo>
                  <a:pt x="262580" y="67461"/>
                </a:lnTo>
                <a:lnTo>
                  <a:pt x="258228" y="119912"/>
                </a:lnTo>
                <a:lnTo>
                  <a:pt x="257416" y="134893"/>
                </a:lnTo>
                <a:lnTo>
                  <a:pt x="256875" y="148691"/>
                </a:lnTo>
                <a:lnTo>
                  <a:pt x="255562" y="161699"/>
                </a:lnTo>
                <a:lnTo>
                  <a:pt x="253734" y="174182"/>
                </a:lnTo>
                <a:lnTo>
                  <a:pt x="251563" y="186313"/>
                </a:lnTo>
                <a:lnTo>
                  <a:pt x="244071" y="260753"/>
                </a:lnTo>
                <a:lnTo>
                  <a:pt x="236296" y="350034"/>
                </a:lnTo>
                <a:lnTo>
                  <a:pt x="232840" y="399240"/>
                </a:lnTo>
                <a:lnTo>
                  <a:pt x="232871" y="415409"/>
                </a:lnTo>
                <a:lnTo>
                  <a:pt x="233844" y="428095"/>
                </a:lnTo>
                <a:lnTo>
                  <a:pt x="235445" y="438456"/>
                </a:lnTo>
                <a:lnTo>
                  <a:pt x="237466" y="447269"/>
                </a:lnTo>
                <a:lnTo>
                  <a:pt x="243907" y="467821"/>
                </a:lnTo>
                <a:lnTo>
                  <a:pt x="247191" y="480366"/>
                </a:lnTo>
                <a:lnTo>
                  <a:pt x="255793" y="4934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18"/>
          <p:cNvSpPr/>
          <p:nvPr/>
        </p:nvSpPr>
        <p:spPr>
          <a:xfrm>
            <a:off x="6593761" y="4646298"/>
            <a:ext cx="318263" cy="462124"/>
          </a:xfrm>
          <a:custGeom>
            <a:avLst/>
            <a:gdLst/>
            <a:ahLst/>
            <a:cxnLst/>
            <a:rect l="0" t="0" r="0" b="0"/>
            <a:pathLst>
              <a:path w="318263" h="462124">
                <a:moveTo>
                  <a:pt x="249951" y="25714"/>
                </a:moveTo>
                <a:lnTo>
                  <a:pt x="245401" y="16613"/>
                </a:lnTo>
                <a:lnTo>
                  <a:pt x="243107" y="13931"/>
                </a:lnTo>
                <a:lnTo>
                  <a:pt x="240626" y="12144"/>
                </a:lnTo>
                <a:lnTo>
                  <a:pt x="235329" y="9205"/>
                </a:lnTo>
                <a:lnTo>
                  <a:pt x="226992" y="3148"/>
                </a:lnTo>
                <a:lnTo>
                  <a:pt x="221333" y="1397"/>
                </a:lnTo>
                <a:lnTo>
                  <a:pt x="212774" y="931"/>
                </a:lnTo>
                <a:lnTo>
                  <a:pt x="185486" y="412"/>
                </a:lnTo>
                <a:lnTo>
                  <a:pt x="47249" y="0"/>
                </a:lnTo>
                <a:lnTo>
                  <a:pt x="43378" y="951"/>
                </a:lnTo>
                <a:lnTo>
                  <a:pt x="40799" y="2538"/>
                </a:lnTo>
                <a:lnTo>
                  <a:pt x="39078" y="4548"/>
                </a:lnTo>
                <a:lnTo>
                  <a:pt x="37932" y="6841"/>
                </a:lnTo>
                <a:lnTo>
                  <a:pt x="33551" y="19905"/>
                </a:lnTo>
                <a:lnTo>
                  <a:pt x="31390" y="24699"/>
                </a:lnTo>
                <a:lnTo>
                  <a:pt x="28988" y="35105"/>
                </a:lnTo>
                <a:lnTo>
                  <a:pt x="28347" y="40548"/>
                </a:lnTo>
                <a:lnTo>
                  <a:pt x="3316" y="186276"/>
                </a:lnTo>
                <a:lnTo>
                  <a:pt x="755" y="209908"/>
                </a:lnTo>
                <a:lnTo>
                  <a:pt x="0" y="228520"/>
                </a:lnTo>
                <a:lnTo>
                  <a:pt x="450" y="243786"/>
                </a:lnTo>
                <a:lnTo>
                  <a:pt x="1702" y="253962"/>
                </a:lnTo>
                <a:lnTo>
                  <a:pt x="3489" y="260747"/>
                </a:lnTo>
                <a:lnTo>
                  <a:pt x="5633" y="265271"/>
                </a:lnTo>
                <a:lnTo>
                  <a:pt x="8015" y="268286"/>
                </a:lnTo>
                <a:lnTo>
                  <a:pt x="10556" y="270296"/>
                </a:lnTo>
                <a:lnTo>
                  <a:pt x="13202" y="271636"/>
                </a:lnTo>
                <a:lnTo>
                  <a:pt x="15918" y="270625"/>
                </a:lnTo>
                <a:lnTo>
                  <a:pt x="18681" y="268045"/>
                </a:lnTo>
                <a:lnTo>
                  <a:pt x="25245" y="260100"/>
                </a:lnTo>
                <a:lnTo>
                  <a:pt x="34511" y="250218"/>
                </a:lnTo>
                <a:lnTo>
                  <a:pt x="50439" y="233945"/>
                </a:lnTo>
                <a:lnTo>
                  <a:pt x="56936" y="228352"/>
                </a:lnTo>
                <a:lnTo>
                  <a:pt x="64124" y="222718"/>
                </a:lnTo>
                <a:lnTo>
                  <a:pt x="71774" y="217058"/>
                </a:lnTo>
                <a:lnTo>
                  <a:pt x="79732" y="210427"/>
                </a:lnTo>
                <a:lnTo>
                  <a:pt x="87894" y="203148"/>
                </a:lnTo>
                <a:lnTo>
                  <a:pt x="96193" y="195439"/>
                </a:lnTo>
                <a:lnTo>
                  <a:pt x="104583" y="188394"/>
                </a:lnTo>
                <a:lnTo>
                  <a:pt x="113035" y="181792"/>
                </a:lnTo>
                <a:lnTo>
                  <a:pt x="121526" y="175486"/>
                </a:lnTo>
                <a:lnTo>
                  <a:pt x="130996" y="170330"/>
                </a:lnTo>
                <a:lnTo>
                  <a:pt x="141120" y="165940"/>
                </a:lnTo>
                <a:lnTo>
                  <a:pt x="161577" y="158521"/>
                </a:lnTo>
                <a:lnTo>
                  <a:pt x="206740" y="143051"/>
                </a:lnTo>
                <a:lnTo>
                  <a:pt x="215429" y="141086"/>
                </a:lnTo>
                <a:lnTo>
                  <a:pt x="224079" y="139776"/>
                </a:lnTo>
                <a:lnTo>
                  <a:pt x="232703" y="138903"/>
                </a:lnTo>
                <a:lnTo>
                  <a:pt x="241310" y="139274"/>
                </a:lnTo>
                <a:lnTo>
                  <a:pt x="249905" y="140473"/>
                </a:lnTo>
                <a:lnTo>
                  <a:pt x="258492" y="142225"/>
                </a:lnTo>
                <a:lnTo>
                  <a:pt x="266124" y="144346"/>
                </a:lnTo>
                <a:lnTo>
                  <a:pt x="273115" y="146712"/>
                </a:lnTo>
                <a:lnTo>
                  <a:pt x="279681" y="149242"/>
                </a:lnTo>
                <a:lnTo>
                  <a:pt x="285011" y="152833"/>
                </a:lnTo>
                <a:lnTo>
                  <a:pt x="293473" y="161904"/>
                </a:lnTo>
                <a:lnTo>
                  <a:pt x="302949" y="172285"/>
                </a:lnTo>
                <a:lnTo>
                  <a:pt x="308144" y="177721"/>
                </a:lnTo>
                <a:lnTo>
                  <a:pt x="311606" y="183249"/>
                </a:lnTo>
                <a:lnTo>
                  <a:pt x="315453" y="194473"/>
                </a:lnTo>
                <a:lnTo>
                  <a:pt x="316479" y="202037"/>
                </a:lnTo>
                <a:lnTo>
                  <a:pt x="317163" y="210890"/>
                </a:lnTo>
                <a:lnTo>
                  <a:pt x="317620" y="220602"/>
                </a:lnTo>
                <a:lnTo>
                  <a:pt x="318126" y="241554"/>
                </a:lnTo>
                <a:lnTo>
                  <a:pt x="318262" y="252475"/>
                </a:lnTo>
                <a:lnTo>
                  <a:pt x="317399" y="263565"/>
                </a:lnTo>
                <a:lnTo>
                  <a:pt x="315872" y="274769"/>
                </a:lnTo>
                <a:lnTo>
                  <a:pt x="313901" y="286048"/>
                </a:lnTo>
                <a:lnTo>
                  <a:pt x="310681" y="297378"/>
                </a:lnTo>
                <a:lnTo>
                  <a:pt x="306630" y="308741"/>
                </a:lnTo>
                <a:lnTo>
                  <a:pt x="302025" y="320126"/>
                </a:lnTo>
                <a:lnTo>
                  <a:pt x="297050" y="330574"/>
                </a:lnTo>
                <a:lnTo>
                  <a:pt x="291828" y="340396"/>
                </a:lnTo>
                <a:lnTo>
                  <a:pt x="286441" y="349802"/>
                </a:lnTo>
                <a:lnTo>
                  <a:pt x="280945" y="358930"/>
                </a:lnTo>
                <a:lnTo>
                  <a:pt x="269758" y="376693"/>
                </a:lnTo>
                <a:lnTo>
                  <a:pt x="252751" y="402758"/>
                </a:lnTo>
                <a:lnTo>
                  <a:pt x="246102" y="409474"/>
                </a:lnTo>
                <a:lnTo>
                  <a:pt x="238813" y="414904"/>
                </a:lnTo>
                <a:lnTo>
                  <a:pt x="231096" y="419477"/>
                </a:lnTo>
                <a:lnTo>
                  <a:pt x="224998" y="424430"/>
                </a:lnTo>
                <a:lnTo>
                  <a:pt x="215683" y="435014"/>
                </a:lnTo>
                <a:lnTo>
                  <a:pt x="210913" y="438598"/>
                </a:lnTo>
                <a:lnTo>
                  <a:pt x="205829" y="440987"/>
                </a:lnTo>
                <a:lnTo>
                  <a:pt x="200534" y="442581"/>
                </a:lnTo>
                <a:lnTo>
                  <a:pt x="194146" y="445548"/>
                </a:lnTo>
                <a:lnTo>
                  <a:pt x="187030" y="449431"/>
                </a:lnTo>
                <a:lnTo>
                  <a:pt x="179429" y="453924"/>
                </a:lnTo>
                <a:lnTo>
                  <a:pt x="173408" y="456920"/>
                </a:lnTo>
                <a:lnTo>
                  <a:pt x="164180" y="460249"/>
                </a:lnTo>
                <a:lnTo>
                  <a:pt x="156903" y="461728"/>
                </a:lnTo>
                <a:lnTo>
                  <a:pt x="153629" y="462123"/>
                </a:lnTo>
                <a:lnTo>
                  <a:pt x="150494" y="461433"/>
                </a:lnTo>
                <a:lnTo>
                  <a:pt x="147452" y="460021"/>
                </a:lnTo>
                <a:lnTo>
                  <a:pt x="138508" y="4543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19"/>
          <p:cNvSpPr/>
          <p:nvPr/>
        </p:nvSpPr>
        <p:spPr>
          <a:xfrm>
            <a:off x="7083742" y="4821481"/>
            <a:ext cx="325756" cy="39127"/>
          </a:xfrm>
          <a:custGeom>
            <a:avLst/>
            <a:gdLst/>
            <a:ahLst/>
            <a:cxnLst/>
            <a:rect l="0" t="0" r="0" b="0"/>
            <a:pathLst>
              <a:path w="325756" h="39127">
                <a:moveTo>
                  <a:pt x="0" y="39126"/>
                </a:moveTo>
                <a:lnTo>
                  <a:pt x="13652" y="30025"/>
                </a:lnTo>
                <a:lnTo>
                  <a:pt x="19579" y="26391"/>
                </a:lnTo>
                <a:lnTo>
                  <a:pt x="25435" y="23016"/>
                </a:lnTo>
                <a:lnTo>
                  <a:pt x="31245" y="19813"/>
                </a:lnTo>
                <a:lnTo>
                  <a:pt x="37975" y="16726"/>
                </a:lnTo>
                <a:lnTo>
                  <a:pt x="45319" y="13715"/>
                </a:lnTo>
                <a:lnTo>
                  <a:pt x="53073" y="10755"/>
                </a:lnTo>
                <a:lnTo>
                  <a:pt x="61100" y="8782"/>
                </a:lnTo>
                <a:lnTo>
                  <a:pt x="69308" y="7467"/>
                </a:lnTo>
                <a:lnTo>
                  <a:pt x="77638" y="6590"/>
                </a:lnTo>
                <a:lnTo>
                  <a:pt x="85096" y="6006"/>
                </a:lnTo>
                <a:lnTo>
                  <a:pt x="91973" y="5616"/>
                </a:lnTo>
                <a:lnTo>
                  <a:pt x="98463" y="5356"/>
                </a:lnTo>
                <a:lnTo>
                  <a:pt x="108505" y="4230"/>
                </a:lnTo>
                <a:lnTo>
                  <a:pt x="134902" y="439"/>
                </a:lnTo>
                <a:lnTo>
                  <a:pt x="157562" y="0"/>
                </a:lnTo>
                <a:lnTo>
                  <a:pt x="186004" y="660"/>
                </a:lnTo>
                <a:lnTo>
                  <a:pt x="244594" y="2980"/>
                </a:lnTo>
                <a:lnTo>
                  <a:pt x="325755" y="48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20"/>
          <p:cNvSpPr/>
          <p:nvPr/>
        </p:nvSpPr>
        <p:spPr>
          <a:xfrm>
            <a:off x="7478077" y="4631554"/>
            <a:ext cx="255347" cy="383359"/>
          </a:xfrm>
          <a:custGeom>
            <a:avLst/>
            <a:gdLst/>
            <a:ahLst/>
            <a:cxnLst/>
            <a:rect l="0" t="0" r="0" b="0"/>
            <a:pathLst>
              <a:path w="255347" h="383359">
                <a:moveTo>
                  <a:pt x="0" y="66175"/>
                </a:moveTo>
                <a:lnTo>
                  <a:pt x="13653" y="57074"/>
                </a:lnTo>
                <a:lnTo>
                  <a:pt x="19579" y="53440"/>
                </a:lnTo>
                <a:lnTo>
                  <a:pt x="25436" y="50066"/>
                </a:lnTo>
                <a:lnTo>
                  <a:pt x="37022" y="43775"/>
                </a:lnTo>
                <a:lnTo>
                  <a:pt x="48522" y="37805"/>
                </a:lnTo>
                <a:lnTo>
                  <a:pt x="64733" y="32974"/>
                </a:lnTo>
                <a:lnTo>
                  <a:pt x="136232" y="14428"/>
                </a:lnTo>
                <a:lnTo>
                  <a:pt x="151782" y="9770"/>
                </a:lnTo>
                <a:lnTo>
                  <a:pt x="164053" y="5712"/>
                </a:lnTo>
                <a:lnTo>
                  <a:pt x="175091" y="3006"/>
                </a:lnTo>
                <a:lnTo>
                  <a:pt x="185307" y="1203"/>
                </a:lnTo>
                <a:lnTo>
                  <a:pt x="194977" y="0"/>
                </a:lnTo>
                <a:lnTo>
                  <a:pt x="202374" y="152"/>
                </a:lnTo>
                <a:lnTo>
                  <a:pt x="208259" y="1204"/>
                </a:lnTo>
                <a:lnTo>
                  <a:pt x="213134" y="2859"/>
                </a:lnTo>
                <a:lnTo>
                  <a:pt x="218290" y="3962"/>
                </a:lnTo>
                <a:lnTo>
                  <a:pt x="223631" y="4697"/>
                </a:lnTo>
                <a:lnTo>
                  <a:pt x="229097" y="5188"/>
                </a:lnTo>
                <a:lnTo>
                  <a:pt x="233694" y="6467"/>
                </a:lnTo>
                <a:lnTo>
                  <a:pt x="241342" y="10429"/>
                </a:lnTo>
                <a:lnTo>
                  <a:pt x="247915" y="17904"/>
                </a:lnTo>
                <a:lnTo>
                  <a:pt x="253059" y="26624"/>
                </a:lnTo>
                <a:lnTo>
                  <a:pt x="255346" y="33674"/>
                </a:lnTo>
                <a:lnTo>
                  <a:pt x="253822" y="45064"/>
                </a:lnTo>
                <a:lnTo>
                  <a:pt x="252082" y="52101"/>
                </a:lnTo>
                <a:lnTo>
                  <a:pt x="249969" y="58698"/>
                </a:lnTo>
                <a:lnTo>
                  <a:pt x="247609" y="65000"/>
                </a:lnTo>
                <a:lnTo>
                  <a:pt x="245083" y="71107"/>
                </a:lnTo>
                <a:lnTo>
                  <a:pt x="241493" y="78036"/>
                </a:lnTo>
                <a:lnTo>
                  <a:pt x="237196" y="85512"/>
                </a:lnTo>
                <a:lnTo>
                  <a:pt x="232426" y="93354"/>
                </a:lnTo>
                <a:lnTo>
                  <a:pt x="223531" y="110965"/>
                </a:lnTo>
                <a:lnTo>
                  <a:pt x="187517" y="185386"/>
                </a:lnTo>
                <a:lnTo>
                  <a:pt x="178351" y="202799"/>
                </a:lnTo>
                <a:lnTo>
                  <a:pt x="170335" y="217265"/>
                </a:lnTo>
                <a:lnTo>
                  <a:pt x="163087" y="229767"/>
                </a:lnTo>
                <a:lnTo>
                  <a:pt x="121060" y="299201"/>
                </a:lnTo>
                <a:lnTo>
                  <a:pt x="111589" y="316110"/>
                </a:lnTo>
                <a:lnTo>
                  <a:pt x="108683" y="323286"/>
                </a:lnTo>
                <a:lnTo>
                  <a:pt x="106746" y="329975"/>
                </a:lnTo>
                <a:lnTo>
                  <a:pt x="103640" y="341535"/>
                </a:lnTo>
                <a:lnTo>
                  <a:pt x="99085" y="349848"/>
                </a:lnTo>
                <a:lnTo>
                  <a:pt x="96425" y="361797"/>
                </a:lnTo>
                <a:lnTo>
                  <a:pt x="94298" y="3833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21"/>
          <p:cNvSpPr/>
          <p:nvPr/>
        </p:nvSpPr>
        <p:spPr>
          <a:xfrm>
            <a:off x="7788795" y="4638248"/>
            <a:ext cx="224195" cy="358862"/>
          </a:xfrm>
          <a:custGeom>
            <a:avLst/>
            <a:gdLst/>
            <a:ahLst/>
            <a:cxnLst/>
            <a:rect l="0" t="0" r="0" b="0"/>
            <a:pathLst>
              <a:path w="224195" h="358862">
                <a:moveTo>
                  <a:pt x="83617" y="42337"/>
                </a:moveTo>
                <a:lnTo>
                  <a:pt x="63466" y="82639"/>
                </a:lnTo>
                <a:lnTo>
                  <a:pt x="58753" y="91112"/>
                </a:lnTo>
                <a:lnTo>
                  <a:pt x="45897" y="113227"/>
                </a:lnTo>
                <a:lnTo>
                  <a:pt x="40372" y="123887"/>
                </a:lnTo>
                <a:lnTo>
                  <a:pt x="35737" y="133851"/>
                </a:lnTo>
                <a:lnTo>
                  <a:pt x="31695" y="143351"/>
                </a:lnTo>
                <a:lnTo>
                  <a:pt x="27095" y="156352"/>
                </a:lnTo>
                <a:lnTo>
                  <a:pt x="16904" y="188578"/>
                </a:lnTo>
                <a:lnTo>
                  <a:pt x="12472" y="205553"/>
                </a:lnTo>
                <a:lnTo>
                  <a:pt x="8564" y="222585"/>
                </a:lnTo>
                <a:lnTo>
                  <a:pt x="5007" y="239655"/>
                </a:lnTo>
                <a:lnTo>
                  <a:pt x="2635" y="253892"/>
                </a:lnTo>
                <a:lnTo>
                  <a:pt x="1055" y="266241"/>
                </a:lnTo>
                <a:lnTo>
                  <a:pt x="0" y="277331"/>
                </a:lnTo>
                <a:lnTo>
                  <a:pt x="250" y="286630"/>
                </a:lnTo>
                <a:lnTo>
                  <a:pt x="1369" y="294733"/>
                </a:lnTo>
                <a:lnTo>
                  <a:pt x="3068" y="302041"/>
                </a:lnTo>
                <a:lnTo>
                  <a:pt x="4200" y="308818"/>
                </a:lnTo>
                <a:lnTo>
                  <a:pt x="4955" y="315241"/>
                </a:lnTo>
                <a:lnTo>
                  <a:pt x="5458" y="321428"/>
                </a:lnTo>
                <a:lnTo>
                  <a:pt x="7699" y="327457"/>
                </a:lnTo>
                <a:lnTo>
                  <a:pt x="11097" y="333382"/>
                </a:lnTo>
                <a:lnTo>
                  <a:pt x="15268" y="339237"/>
                </a:lnTo>
                <a:lnTo>
                  <a:pt x="19002" y="344093"/>
                </a:lnTo>
                <a:lnTo>
                  <a:pt x="25689" y="352028"/>
                </a:lnTo>
                <a:lnTo>
                  <a:pt x="28806" y="354525"/>
                </a:lnTo>
                <a:lnTo>
                  <a:pt x="34809" y="357300"/>
                </a:lnTo>
                <a:lnTo>
                  <a:pt x="38696" y="358040"/>
                </a:lnTo>
                <a:lnTo>
                  <a:pt x="43192" y="358533"/>
                </a:lnTo>
                <a:lnTo>
                  <a:pt x="48095" y="358861"/>
                </a:lnTo>
                <a:lnTo>
                  <a:pt x="53268" y="358128"/>
                </a:lnTo>
                <a:lnTo>
                  <a:pt x="58622" y="356687"/>
                </a:lnTo>
                <a:lnTo>
                  <a:pt x="64096" y="354773"/>
                </a:lnTo>
                <a:lnTo>
                  <a:pt x="68699" y="352545"/>
                </a:lnTo>
                <a:lnTo>
                  <a:pt x="72718" y="350107"/>
                </a:lnTo>
                <a:lnTo>
                  <a:pt x="76352" y="347530"/>
                </a:lnTo>
                <a:lnTo>
                  <a:pt x="80678" y="344859"/>
                </a:lnTo>
                <a:lnTo>
                  <a:pt x="85468" y="342125"/>
                </a:lnTo>
                <a:lnTo>
                  <a:pt x="90566" y="339351"/>
                </a:lnTo>
                <a:lnTo>
                  <a:pt x="96822" y="334644"/>
                </a:lnTo>
                <a:lnTo>
                  <a:pt x="103850" y="328648"/>
                </a:lnTo>
                <a:lnTo>
                  <a:pt x="111393" y="321794"/>
                </a:lnTo>
                <a:lnTo>
                  <a:pt x="117375" y="314366"/>
                </a:lnTo>
                <a:lnTo>
                  <a:pt x="122315" y="306557"/>
                </a:lnTo>
                <a:lnTo>
                  <a:pt x="126560" y="298494"/>
                </a:lnTo>
                <a:lnTo>
                  <a:pt x="134153" y="286451"/>
                </a:lnTo>
                <a:lnTo>
                  <a:pt x="180313" y="218464"/>
                </a:lnTo>
                <a:lnTo>
                  <a:pt x="187134" y="203570"/>
                </a:lnTo>
                <a:lnTo>
                  <a:pt x="193585" y="186021"/>
                </a:lnTo>
                <a:lnTo>
                  <a:pt x="199791" y="166700"/>
                </a:lnTo>
                <a:lnTo>
                  <a:pt x="209227" y="135075"/>
                </a:lnTo>
                <a:lnTo>
                  <a:pt x="216596" y="109271"/>
                </a:lnTo>
                <a:lnTo>
                  <a:pt x="223046" y="88278"/>
                </a:lnTo>
                <a:lnTo>
                  <a:pt x="224194" y="79631"/>
                </a:lnTo>
                <a:lnTo>
                  <a:pt x="224008" y="71962"/>
                </a:lnTo>
                <a:lnTo>
                  <a:pt x="222932" y="64945"/>
                </a:lnTo>
                <a:lnTo>
                  <a:pt x="221261" y="57409"/>
                </a:lnTo>
                <a:lnTo>
                  <a:pt x="219195" y="49527"/>
                </a:lnTo>
                <a:lnTo>
                  <a:pt x="216865" y="41415"/>
                </a:lnTo>
                <a:lnTo>
                  <a:pt x="213407" y="35055"/>
                </a:lnTo>
                <a:lnTo>
                  <a:pt x="209196" y="29862"/>
                </a:lnTo>
                <a:lnTo>
                  <a:pt x="204484" y="25448"/>
                </a:lnTo>
                <a:lnTo>
                  <a:pt x="199437" y="21553"/>
                </a:lnTo>
                <a:lnTo>
                  <a:pt x="194168" y="18003"/>
                </a:lnTo>
                <a:lnTo>
                  <a:pt x="188750" y="14684"/>
                </a:lnTo>
                <a:lnTo>
                  <a:pt x="182282" y="11519"/>
                </a:lnTo>
                <a:lnTo>
                  <a:pt x="175111" y="8457"/>
                </a:lnTo>
                <a:lnTo>
                  <a:pt x="167473" y="5462"/>
                </a:lnTo>
                <a:lnTo>
                  <a:pt x="159523" y="3466"/>
                </a:lnTo>
                <a:lnTo>
                  <a:pt x="151366" y="2136"/>
                </a:lnTo>
                <a:lnTo>
                  <a:pt x="143071" y="1248"/>
                </a:lnTo>
                <a:lnTo>
                  <a:pt x="135635" y="657"/>
                </a:lnTo>
                <a:lnTo>
                  <a:pt x="128773" y="263"/>
                </a:lnTo>
                <a:lnTo>
                  <a:pt x="122294" y="0"/>
                </a:lnTo>
                <a:lnTo>
                  <a:pt x="115116" y="777"/>
                </a:lnTo>
                <a:lnTo>
                  <a:pt x="107474" y="2248"/>
                </a:lnTo>
                <a:lnTo>
                  <a:pt x="99522" y="4181"/>
                </a:lnTo>
                <a:lnTo>
                  <a:pt x="65575" y="11452"/>
                </a:lnTo>
                <a:lnTo>
                  <a:pt x="56349" y="14127"/>
                </a:lnTo>
                <a:lnTo>
                  <a:pt x="49246" y="16863"/>
                </a:lnTo>
                <a:lnTo>
                  <a:pt x="43558" y="19639"/>
                </a:lnTo>
                <a:lnTo>
                  <a:pt x="38814" y="22443"/>
                </a:lnTo>
                <a:lnTo>
                  <a:pt x="34698" y="25264"/>
                </a:lnTo>
                <a:lnTo>
                  <a:pt x="26896" y="31245"/>
                </a:lnTo>
                <a:lnTo>
                  <a:pt x="23610" y="423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22"/>
          <p:cNvSpPr/>
          <p:nvPr/>
        </p:nvSpPr>
        <p:spPr>
          <a:xfrm>
            <a:off x="8121015" y="4697834"/>
            <a:ext cx="214313" cy="8469"/>
          </a:xfrm>
          <a:custGeom>
            <a:avLst/>
            <a:gdLst/>
            <a:ahLst/>
            <a:cxnLst/>
            <a:rect l="0" t="0" r="0" b="0"/>
            <a:pathLst>
              <a:path w="214313" h="8469">
                <a:moveTo>
                  <a:pt x="0" y="8468"/>
                </a:moveTo>
                <a:lnTo>
                  <a:pt x="18203" y="3918"/>
                </a:lnTo>
                <a:lnTo>
                  <a:pt x="25470" y="2577"/>
                </a:lnTo>
                <a:lnTo>
                  <a:pt x="32219" y="1683"/>
                </a:lnTo>
                <a:lnTo>
                  <a:pt x="38625" y="1087"/>
                </a:lnTo>
                <a:lnTo>
                  <a:pt x="47657" y="690"/>
                </a:lnTo>
                <a:lnTo>
                  <a:pt x="70393" y="249"/>
                </a:lnTo>
                <a:lnTo>
                  <a:pt x="132723" y="0"/>
                </a:lnTo>
                <a:lnTo>
                  <a:pt x="152300" y="918"/>
                </a:lnTo>
                <a:lnTo>
                  <a:pt x="169160" y="2482"/>
                </a:lnTo>
                <a:lnTo>
                  <a:pt x="214312" y="84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23"/>
          <p:cNvSpPr/>
          <p:nvPr/>
        </p:nvSpPr>
        <p:spPr>
          <a:xfrm>
            <a:off x="8129587" y="4783454"/>
            <a:ext cx="248604" cy="51437"/>
          </a:xfrm>
          <a:custGeom>
            <a:avLst/>
            <a:gdLst/>
            <a:ahLst/>
            <a:cxnLst/>
            <a:rect l="0" t="0" r="0" b="0"/>
            <a:pathLst>
              <a:path w="248604" h="51437">
                <a:moveTo>
                  <a:pt x="0" y="51436"/>
                </a:moveTo>
                <a:lnTo>
                  <a:pt x="4551" y="46885"/>
                </a:lnTo>
                <a:lnTo>
                  <a:pt x="7797" y="44592"/>
                </a:lnTo>
                <a:lnTo>
                  <a:pt x="11866" y="42111"/>
                </a:lnTo>
                <a:lnTo>
                  <a:pt x="16483" y="39504"/>
                </a:lnTo>
                <a:lnTo>
                  <a:pt x="21466" y="37766"/>
                </a:lnTo>
                <a:lnTo>
                  <a:pt x="26693" y="36608"/>
                </a:lnTo>
                <a:lnTo>
                  <a:pt x="32083" y="35835"/>
                </a:lnTo>
                <a:lnTo>
                  <a:pt x="38533" y="34368"/>
                </a:lnTo>
                <a:lnTo>
                  <a:pt x="45692" y="32437"/>
                </a:lnTo>
                <a:lnTo>
                  <a:pt x="53322" y="30197"/>
                </a:lnTo>
                <a:lnTo>
                  <a:pt x="91364" y="17944"/>
                </a:lnTo>
                <a:lnTo>
                  <a:pt x="103772" y="14820"/>
                </a:lnTo>
                <a:lnTo>
                  <a:pt x="114901" y="12738"/>
                </a:lnTo>
                <a:lnTo>
                  <a:pt x="137745" y="9472"/>
                </a:lnTo>
                <a:lnTo>
                  <a:pt x="166947" y="4845"/>
                </a:lnTo>
                <a:lnTo>
                  <a:pt x="182736" y="3230"/>
                </a:lnTo>
                <a:lnTo>
                  <a:pt x="198977" y="2154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24"/>
          <p:cNvSpPr/>
          <p:nvPr/>
        </p:nvSpPr>
        <p:spPr>
          <a:xfrm>
            <a:off x="8353924" y="4577881"/>
            <a:ext cx="272869" cy="434776"/>
          </a:xfrm>
          <a:custGeom>
            <a:avLst/>
            <a:gdLst/>
            <a:ahLst/>
            <a:cxnLst/>
            <a:rect l="0" t="0" r="0" b="0"/>
            <a:pathLst>
              <a:path w="272869" h="434776">
                <a:moveTo>
                  <a:pt x="84273" y="25551"/>
                </a:moveTo>
                <a:lnTo>
                  <a:pt x="88824" y="16450"/>
                </a:lnTo>
                <a:lnTo>
                  <a:pt x="92070" y="12816"/>
                </a:lnTo>
                <a:lnTo>
                  <a:pt x="96139" y="9441"/>
                </a:lnTo>
                <a:lnTo>
                  <a:pt x="100756" y="6238"/>
                </a:lnTo>
                <a:lnTo>
                  <a:pt x="108426" y="2680"/>
                </a:lnTo>
                <a:lnTo>
                  <a:pt x="115962" y="1099"/>
                </a:lnTo>
                <a:lnTo>
                  <a:pt x="120639" y="677"/>
                </a:lnTo>
                <a:lnTo>
                  <a:pt x="125662" y="396"/>
                </a:lnTo>
                <a:lnTo>
                  <a:pt x="136323" y="84"/>
                </a:lnTo>
                <a:lnTo>
                  <a:pt x="141833" y="0"/>
                </a:lnTo>
                <a:lnTo>
                  <a:pt x="147412" y="897"/>
                </a:lnTo>
                <a:lnTo>
                  <a:pt x="153035" y="2447"/>
                </a:lnTo>
                <a:lnTo>
                  <a:pt x="180300" y="11780"/>
                </a:lnTo>
                <a:lnTo>
                  <a:pt x="187344" y="14466"/>
                </a:lnTo>
                <a:lnTo>
                  <a:pt x="193944" y="17208"/>
                </a:lnTo>
                <a:lnTo>
                  <a:pt x="200249" y="19989"/>
                </a:lnTo>
                <a:lnTo>
                  <a:pt x="206359" y="23748"/>
                </a:lnTo>
                <a:lnTo>
                  <a:pt x="212336" y="28159"/>
                </a:lnTo>
                <a:lnTo>
                  <a:pt x="218226" y="33005"/>
                </a:lnTo>
                <a:lnTo>
                  <a:pt x="223105" y="39092"/>
                </a:lnTo>
                <a:lnTo>
                  <a:pt x="227310" y="46009"/>
                </a:lnTo>
                <a:lnTo>
                  <a:pt x="240904" y="73090"/>
                </a:lnTo>
                <a:lnTo>
                  <a:pt x="242986" y="81056"/>
                </a:lnTo>
                <a:lnTo>
                  <a:pt x="244375" y="90177"/>
                </a:lnTo>
                <a:lnTo>
                  <a:pt x="245299" y="100067"/>
                </a:lnTo>
                <a:lnTo>
                  <a:pt x="245916" y="110471"/>
                </a:lnTo>
                <a:lnTo>
                  <a:pt x="246602" y="132191"/>
                </a:lnTo>
                <a:lnTo>
                  <a:pt x="245833" y="143317"/>
                </a:lnTo>
                <a:lnTo>
                  <a:pt x="244367" y="154544"/>
                </a:lnTo>
                <a:lnTo>
                  <a:pt x="242438" y="165839"/>
                </a:lnTo>
                <a:lnTo>
                  <a:pt x="240198" y="177179"/>
                </a:lnTo>
                <a:lnTo>
                  <a:pt x="235171" y="199938"/>
                </a:lnTo>
                <a:lnTo>
                  <a:pt x="229639" y="216105"/>
                </a:lnTo>
                <a:lnTo>
                  <a:pt x="222141" y="235455"/>
                </a:lnTo>
                <a:lnTo>
                  <a:pt x="213332" y="256926"/>
                </a:lnTo>
                <a:lnTo>
                  <a:pt x="204603" y="275051"/>
                </a:lnTo>
                <a:lnTo>
                  <a:pt x="195926" y="290945"/>
                </a:lnTo>
                <a:lnTo>
                  <a:pt x="187284" y="305350"/>
                </a:lnTo>
                <a:lnTo>
                  <a:pt x="179617" y="318764"/>
                </a:lnTo>
                <a:lnTo>
                  <a:pt x="166018" y="343828"/>
                </a:lnTo>
                <a:lnTo>
                  <a:pt x="158773" y="354893"/>
                </a:lnTo>
                <a:lnTo>
                  <a:pt x="151084" y="365128"/>
                </a:lnTo>
                <a:lnTo>
                  <a:pt x="143101" y="374808"/>
                </a:lnTo>
                <a:lnTo>
                  <a:pt x="134922" y="383167"/>
                </a:lnTo>
                <a:lnTo>
                  <a:pt x="126611" y="390644"/>
                </a:lnTo>
                <a:lnTo>
                  <a:pt x="118213" y="397533"/>
                </a:lnTo>
                <a:lnTo>
                  <a:pt x="110711" y="404032"/>
                </a:lnTo>
                <a:lnTo>
                  <a:pt x="103803" y="410269"/>
                </a:lnTo>
                <a:lnTo>
                  <a:pt x="97293" y="416332"/>
                </a:lnTo>
                <a:lnTo>
                  <a:pt x="91048" y="421327"/>
                </a:lnTo>
                <a:lnTo>
                  <a:pt x="84980" y="425609"/>
                </a:lnTo>
                <a:lnTo>
                  <a:pt x="79029" y="429417"/>
                </a:lnTo>
                <a:lnTo>
                  <a:pt x="72205" y="431955"/>
                </a:lnTo>
                <a:lnTo>
                  <a:pt x="64797" y="433647"/>
                </a:lnTo>
                <a:lnTo>
                  <a:pt x="57002" y="434775"/>
                </a:lnTo>
                <a:lnTo>
                  <a:pt x="50852" y="434575"/>
                </a:lnTo>
                <a:lnTo>
                  <a:pt x="45801" y="433488"/>
                </a:lnTo>
                <a:lnTo>
                  <a:pt x="37646" y="429742"/>
                </a:lnTo>
                <a:lnTo>
                  <a:pt x="30847" y="424901"/>
                </a:lnTo>
                <a:lnTo>
                  <a:pt x="26748" y="422277"/>
                </a:lnTo>
                <a:lnTo>
                  <a:pt x="22111" y="419575"/>
                </a:lnTo>
                <a:lnTo>
                  <a:pt x="17114" y="416821"/>
                </a:lnTo>
                <a:lnTo>
                  <a:pt x="13783" y="413081"/>
                </a:lnTo>
                <a:lnTo>
                  <a:pt x="11563" y="408681"/>
                </a:lnTo>
                <a:lnTo>
                  <a:pt x="8142" y="398714"/>
                </a:lnTo>
                <a:lnTo>
                  <a:pt x="3448" y="387934"/>
                </a:lnTo>
                <a:lnTo>
                  <a:pt x="1814" y="381439"/>
                </a:lnTo>
                <a:lnTo>
                  <a:pt x="726" y="374253"/>
                </a:lnTo>
                <a:lnTo>
                  <a:pt x="0" y="366604"/>
                </a:lnTo>
                <a:lnTo>
                  <a:pt x="468" y="358647"/>
                </a:lnTo>
                <a:lnTo>
                  <a:pt x="1734" y="350485"/>
                </a:lnTo>
                <a:lnTo>
                  <a:pt x="3529" y="342186"/>
                </a:lnTo>
                <a:lnTo>
                  <a:pt x="5678" y="333796"/>
                </a:lnTo>
                <a:lnTo>
                  <a:pt x="8064" y="325345"/>
                </a:lnTo>
                <a:lnTo>
                  <a:pt x="10608" y="316854"/>
                </a:lnTo>
                <a:lnTo>
                  <a:pt x="14208" y="308335"/>
                </a:lnTo>
                <a:lnTo>
                  <a:pt x="18513" y="299799"/>
                </a:lnTo>
                <a:lnTo>
                  <a:pt x="23288" y="291250"/>
                </a:lnTo>
                <a:lnTo>
                  <a:pt x="28376" y="284599"/>
                </a:lnTo>
                <a:lnTo>
                  <a:pt x="33673" y="279212"/>
                </a:lnTo>
                <a:lnTo>
                  <a:pt x="39110" y="274668"/>
                </a:lnTo>
                <a:lnTo>
                  <a:pt x="45592" y="269735"/>
                </a:lnTo>
                <a:lnTo>
                  <a:pt x="60414" y="259172"/>
                </a:lnTo>
                <a:lnTo>
                  <a:pt x="68367" y="254641"/>
                </a:lnTo>
                <a:lnTo>
                  <a:pt x="76526" y="250668"/>
                </a:lnTo>
                <a:lnTo>
                  <a:pt x="84823" y="247066"/>
                </a:lnTo>
                <a:lnTo>
                  <a:pt x="92261" y="244665"/>
                </a:lnTo>
                <a:lnTo>
                  <a:pt x="99123" y="243065"/>
                </a:lnTo>
                <a:lnTo>
                  <a:pt x="105603" y="241998"/>
                </a:lnTo>
                <a:lnTo>
                  <a:pt x="112780" y="241286"/>
                </a:lnTo>
                <a:lnTo>
                  <a:pt x="120423" y="240812"/>
                </a:lnTo>
                <a:lnTo>
                  <a:pt x="128376" y="240496"/>
                </a:lnTo>
                <a:lnTo>
                  <a:pt x="135582" y="241238"/>
                </a:lnTo>
                <a:lnTo>
                  <a:pt x="142293" y="242685"/>
                </a:lnTo>
                <a:lnTo>
                  <a:pt x="148670" y="244602"/>
                </a:lnTo>
                <a:lnTo>
                  <a:pt x="154827" y="246833"/>
                </a:lnTo>
                <a:lnTo>
                  <a:pt x="160836" y="249272"/>
                </a:lnTo>
                <a:lnTo>
                  <a:pt x="166748" y="251851"/>
                </a:lnTo>
                <a:lnTo>
                  <a:pt x="172595" y="255475"/>
                </a:lnTo>
                <a:lnTo>
                  <a:pt x="178396" y="259796"/>
                </a:lnTo>
                <a:lnTo>
                  <a:pt x="184170" y="264582"/>
                </a:lnTo>
                <a:lnTo>
                  <a:pt x="189924" y="268725"/>
                </a:lnTo>
                <a:lnTo>
                  <a:pt x="195664" y="272439"/>
                </a:lnTo>
                <a:lnTo>
                  <a:pt x="201397" y="275869"/>
                </a:lnTo>
                <a:lnTo>
                  <a:pt x="206171" y="280059"/>
                </a:lnTo>
                <a:lnTo>
                  <a:pt x="214015" y="289796"/>
                </a:lnTo>
                <a:lnTo>
                  <a:pt x="218392" y="296965"/>
                </a:lnTo>
                <a:lnTo>
                  <a:pt x="223216" y="305553"/>
                </a:lnTo>
                <a:lnTo>
                  <a:pt x="236567" y="330765"/>
                </a:lnTo>
                <a:lnTo>
                  <a:pt x="249611" y="356351"/>
                </a:lnTo>
                <a:lnTo>
                  <a:pt x="252601" y="363241"/>
                </a:lnTo>
                <a:lnTo>
                  <a:pt x="255546" y="370693"/>
                </a:lnTo>
                <a:lnTo>
                  <a:pt x="258463" y="378518"/>
                </a:lnTo>
                <a:lnTo>
                  <a:pt x="261359" y="383735"/>
                </a:lnTo>
                <a:lnTo>
                  <a:pt x="264243" y="387213"/>
                </a:lnTo>
                <a:lnTo>
                  <a:pt x="272868" y="402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25"/>
          <p:cNvSpPr/>
          <p:nvPr/>
        </p:nvSpPr>
        <p:spPr>
          <a:xfrm>
            <a:off x="8688578" y="4581418"/>
            <a:ext cx="220948" cy="364867"/>
          </a:xfrm>
          <a:custGeom>
            <a:avLst/>
            <a:gdLst/>
            <a:ahLst/>
            <a:cxnLst/>
            <a:rect l="0" t="0" r="0" b="0"/>
            <a:pathLst>
              <a:path w="220948" h="364867">
                <a:moveTo>
                  <a:pt x="212534" y="30586"/>
                </a:moveTo>
                <a:lnTo>
                  <a:pt x="212534" y="26036"/>
                </a:lnTo>
                <a:lnTo>
                  <a:pt x="211582" y="23743"/>
                </a:lnTo>
                <a:lnTo>
                  <a:pt x="207983" y="18655"/>
                </a:lnTo>
                <a:lnTo>
                  <a:pt x="204738" y="16917"/>
                </a:lnTo>
                <a:lnTo>
                  <a:pt x="200670" y="15759"/>
                </a:lnTo>
                <a:lnTo>
                  <a:pt x="196051" y="14986"/>
                </a:lnTo>
                <a:lnTo>
                  <a:pt x="191069" y="14471"/>
                </a:lnTo>
                <a:lnTo>
                  <a:pt x="185841" y="14128"/>
                </a:lnTo>
                <a:lnTo>
                  <a:pt x="180451" y="13899"/>
                </a:lnTo>
                <a:lnTo>
                  <a:pt x="166843" y="13645"/>
                </a:lnTo>
                <a:lnTo>
                  <a:pt x="139374" y="13482"/>
                </a:lnTo>
                <a:lnTo>
                  <a:pt x="133280" y="12516"/>
                </a:lnTo>
                <a:lnTo>
                  <a:pt x="127314" y="10920"/>
                </a:lnTo>
                <a:lnTo>
                  <a:pt x="121430" y="8902"/>
                </a:lnTo>
                <a:lnTo>
                  <a:pt x="115603" y="7558"/>
                </a:lnTo>
                <a:lnTo>
                  <a:pt x="109814" y="6662"/>
                </a:lnTo>
                <a:lnTo>
                  <a:pt x="104049" y="6065"/>
                </a:lnTo>
                <a:lnTo>
                  <a:pt x="98301" y="5666"/>
                </a:lnTo>
                <a:lnTo>
                  <a:pt x="92564" y="5400"/>
                </a:lnTo>
                <a:lnTo>
                  <a:pt x="86834" y="5223"/>
                </a:lnTo>
                <a:lnTo>
                  <a:pt x="82062" y="4153"/>
                </a:lnTo>
                <a:lnTo>
                  <a:pt x="77927" y="2486"/>
                </a:lnTo>
                <a:lnTo>
                  <a:pt x="74218" y="423"/>
                </a:lnTo>
                <a:lnTo>
                  <a:pt x="70794" y="0"/>
                </a:lnTo>
                <a:lnTo>
                  <a:pt x="67558" y="671"/>
                </a:lnTo>
                <a:lnTo>
                  <a:pt x="61423" y="3955"/>
                </a:lnTo>
                <a:lnTo>
                  <a:pt x="55521" y="8591"/>
                </a:lnTo>
                <a:lnTo>
                  <a:pt x="49724" y="13826"/>
                </a:lnTo>
                <a:lnTo>
                  <a:pt x="46843" y="16555"/>
                </a:lnTo>
                <a:lnTo>
                  <a:pt x="44923" y="20280"/>
                </a:lnTo>
                <a:lnTo>
                  <a:pt x="42791" y="29498"/>
                </a:lnTo>
                <a:lnTo>
                  <a:pt x="41843" y="39946"/>
                </a:lnTo>
                <a:lnTo>
                  <a:pt x="41589" y="45399"/>
                </a:lnTo>
                <a:lnTo>
                  <a:pt x="36659" y="63321"/>
                </a:lnTo>
                <a:lnTo>
                  <a:pt x="11727" y="143473"/>
                </a:lnTo>
                <a:lnTo>
                  <a:pt x="7225" y="159184"/>
                </a:lnTo>
                <a:lnTo>
                  <a:pt x="0" y="186692"/>
                </a:lnTo>
                <a:lnTo>
                  <a:pt x="359" y="189903"/>
                </a:lnTo>
                <a:lnTo>
                  <a:pt x="1552" y="192995"/>
                </a:lnTo>
                <a:lnTo>
                  <a:pt x="3300" y="196008"/>
                </a:lnTo>
                <a:lnTo>
                  <a:pt x="6369" y="197065"/>
                </a:lnTo>
                <a:lnTo>
                  <a:pt x="10322" y="196817"/>
                </a:lnTo>
                <a:lnTo>
                  <a:pt x="14861" y="195700"/>
                </a:lnTo>
                <a:lnTo>
                  <a:pt x="18840" y="194954"/>
                </a:lnTo>
                <a:lnTo>
                  <a:pt x="22445" y="194458"/>
                </a:lnTo>
                <a:lnTo>
                  <a:pt x="25800" y="194126"/>
                </a:lnTo>
                <a:lnTo>
                  <a:pt x="29943" y="192953"/>
                </a:lnTo>
                <a:lnTo>
                  <a:pt x="34608" y="191218"/>
                </a:lnTo>
                <a:lnTo>
                  <a:pt x="39625" y="189110"/>
                </a:lnTo>
                <a:lnTo>
                  <a:pt x="43921" y="186751"/>
                </a:lnTo>
                <a:lnTo>
                  <a:pt x="47739" y="184227"/>
                </a:lnTo>
                <a:lnTo>
                  <a:pt x="51235" y="181590"/>
                </a:lnTo>
                <a:lnTo>
                  <a:pt x="56424" y="178881"/>
                </a:lnTo>
                <a:lnTo>
                  <a:pt x="62742" y="176123"/>
                </a:lnTo>
                <a:lnTo>
                  <a:pt x="69809" y="173330"/>
                </a:lnTo>
                <a:lnTo>
                  <a:pt x="76427" y="171469"/>
                </a:lnTo>
                <a:lnTo>
                  <a:pt x="82743" y="170228"/>
                </a:lnTo>
                <a:lnTo>
                  <a:pt x="88859" y="169401"/>
                </a:lnTo>
                <a:lnTo>
                  <a:pt x="94842" y="168850"/>
                </a:lnTo>
                <a:lnTo>
                  <a:pt x="100735" y="168482"/>
                </a:lnTo>
                <a:lnTo>
                  <a:pt x="112363" y="168074"/>
                </a:lnTo>
                <a:lnTo>
                  <a:pt x="130572" y="167844"/>
                </a:lnTo>
                <a:lnTo>
                  <a:pt x="145626" y="167790"/>
                </a:lnTo>
                <a:lnTo>
                  <a:pt x="152689" y="168728"/>
                </a:lnTo>
                <a:lnTo>
                  <a:pt x="159302" y="170306"/>
                </a:lnTo>
                <a:lnTo>
                  <a:pt x="165617" y="172310"/>
                </a:lnTo>
                <a:lnTo>
                  <a:pt x="170778" y="175552"/>
                </a:lnTo>
                <a:lnTo>
                  <a:pt x="175172" y="179618"/>
                </a:lnTo>
                <a:lnTo>
                  <a:pt x="179053" y="184233"/>
                </a:lnTo>
                <a:lnTo>
                  <a:pt x="183547" y="188263"/>
                </a:lnTo>
                <a:lnTo>
                  <a:pt x="188446" y="191901"/>
                </a:lnTo>
                <a:lnTo>
                  <a:pt x="193618" y="195280"/>
                </a:lnTo>
                <a:lnTo>
                  <a:pt x="198019" y="199437"/>
                </a:lnTo>
                <a:lnTo>
                  <a:pt x="201904" y="204114"/>
                </a:lnTo>
                <a:lnTo>
                  <a:pt x="208763" y="214390"/>
                </a:lnTo>
                <a:lnTo>
                  <a:pt x="214986" y="225307"/>
                </a:lnTo>
                <a:lnTo>
                  <a:pt x="218386" y="236509"/>
                </a:lnTo>
                <a:lnTo>
                  <a:pt x="219898" y="247838"/>
                </a:lnTo>
                <a:lnTo>
                  <a:pt x="220568" y="259222"/>
                </a:lnTo>
                <a:lnTo>
                  <a:pt x="220868" y="270633"/>
                </a:lnTo>
                <a:lnTo>
                  <a:pt x="220947" y="276342"/>
                </a:lnTo>
                <a:lnTo>
                  <a:pt x="220047" y="282054"/>
                </a:lnTo>
                <a:lnTo>
                  <a:pt x="218496" y="287766"/>
                </a:lnTo>
                <a:lnTo>
                  <a:pt x="214232" y="298241"/>
                </a:lnTo>
                <a:lnTo>
                  <a:pt x="206475" y="310446"/>
                </a:lnTo>
                <a:lnTo>
                  <a:pt x="200952" y="320386"/>
                </a:lnTo>
                <a:lnTo>
                  <a:pt x="197192" y="325704"/>
                </a:lnTo>
                <a:lnTo>
                  <a:pt x="192781" y="331154"/>
                </a:lnTo>
                <a:lnTo>
                  <a:pt x="187936" y="336693"/>
                </a:lnTo>
                <a:lnTo>
                  <a:pt x="182800" y="341337"/>
                </a:lnTo>
                <a:lnTo>
                  <a:pt x="177472" y="345386"/>
                </a:lnTo>
                <a:lnTo>
                  <a:pt x="172015" y="349038"/>
                </a:lnTo>
                <a:lnTo>
                  <a:pt x="165518" y="352425"/>
                </a:lnTo>
                <a:lnTo>
                  <a:pt x="158330" y="355636"/>
                </a:lnTo>
                <a:lnTo>
                  <a:pt x="150680" y="358728"/>
                </a:lnTo>
                <a:lnTo>
                  <a:pt x="143675" y="360791"/>
                </a:lnTo>
                <a:lnTo>
                  <a:pt x="137101" y="362165"/>
                </a:lnTo>
                <a:lnTo>
                  <a:pt x="130813" y="363081"/>
                </a:lnTo>
                <a:lnTo>
                  <a:pt x="125669" y="363692"/>
                </a:lnTo>
                <a:lnTo>
                  <a:pt x="121286" y="364099"/>
                </a:lnTo>
                <a:lnTo>
                  <a:pt x="117413" y="364371"/>
                </a:lnTo>
                <a:lnTo>
                  <a:pt x="112925" y="364552"/>
                </a:lnTo>
                <a:lnTo>
                  <a:pt x="98460" y="364807"/>
                </a:lnTo>
                <a:lnTo>
                  <a:pt x="91032" y="364866"/>
                </a:lnTo>
                <a:lnTo>
                  <a:pt x="84860" y="363930"/>
                </a:lnTo>
                <a:lnTo>
                  <a:pt x="76935" y="362353"/>
                </a:lnTo>
                <a:lnTo>
                  <a:pt x="49656" y="356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variable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Made up of ordered pairs</a:t>
            </a:r>
          </a:p>
          <a:p>
            <a:r>
              <a:rPr lang="en-US" dirty="0" smtClean="0"/>
              <a:t>Relation: a set of ordered pairs</a:t>
            </a:r>
          </a:p>
          <a:p>
            <a:r>
              <a:rPr lang="en-US" dirty="0" smtClean="0"/>
              <a:t>Domain:</a:t>
            </a:r>
          </a:p>
          <a:p>
            <a:r>
              <a:rPr lang="en-US" dirty="0" smtClean="0"/>
              <a:t>range:</a:t>
            </a:r>
            <a:endParaRPr lang="en-US" dirty="0"/>
          </a:p>
        </p:txBody>
      </p:sp>
      <p:sp>
        <p:nvSpPr>
          <p:cNvPr id="4" name="SMARTPenAnnotation728"/>
          <p:cNvSpPr/>
          <p:nvPr/>
        </p:nvSpPr>
        <p:spPr>
          <a:xfrm>
            <a:off x="5179802" y="1561389"/>
            <a:ext cx="279075" cy="701383"/>
          </a:xfrm>
          <a:custGeom>
            <a:avLst/>
            <a:gdLst/>
            <a:ahLst/>
            <a:cxnLst/>
            <a:rect l="0" t="0" r="0" b="0"/>
            <a:pathLst>
              <a:path w="279075" h="701383">
                <a:moveTo>
                  <a:pt x="258020" y="15951"/>
                </a:moveTo>
                <a:lnTo>
                  <a:pt x="262571" y="15951"/>
                </a:lnTo>
                <a:lnTo>
                  <a:pt x="264864" y="14998"/>
                </a:lnTo>
                <a:lnTo>
                  <a:pt x="272642" y="10059"/>
                </a:lnTo>
                <a:lnTo>
                  <a:pt x="279074" y="8172"/>
                </a:lnTo>
                <a:lnTo>
                  <a:pt x="278724" y="7908"/>
                </a:lnTo>
                <a:lnTo>
                  <a:pt x="271317" y="7483"/>
                </a:lnTo>
                <a:lnTo>
                  <a:pt x="263442" y="7409"/>
                </a:lnTo>
                <a:lnTo>
                  <a:pt x="260682" y="6446"/>
                </a:lnTo>
                <a:lnTo>
                  <a:pt x="252247" y="1493"/>
                </a:lnTo>
                <a:lnTo>
                  <a:pt x="246564" y="0"/>
                </a:lnTo>
                <a:lnTo>
                  <a:pt x="240858" y="554"/>
                </a:lnTo>
                <a:lnTo>
                  <a:pt x="233244" y="1876"/>
                </a:lnTo>
                <a:lnTo>
                  <a:pt x="224357" y="3710"/>
                </a:lnTo>
                <a:lnTo>
                  <a:pt x="217481" y="4933"/>
                </a:lnTo>
                <a:lnTo>
                  <a:pt x="211944" y="5748"/>
                </a:lnTo>
                <a:lnTo>
                  <a:pt x="207300" y="6291"/>
                </a:lnTo>
                <a:lnTo>
                  <a:pt x="202299" y="6653"/>
                </a:lnTo>
                <a:lnTo>
                  <a:pt x="197060" y="6895"/>
                </a:lnTo>
                <a:lnTo>
                  <a:pt x="191663" y="7056"/>
                </a:lnTo>
                <a:lnTo>
                  <a:pt x="186160" y="8116"/>
                </a:lnTo>
                <a:lnTo>
                  <a:pt x="180585" y="9775"/>
                </a:lnTo>
                <a:lnTo>
                  <a:pt x="174964" y="11834"/>
                </a:lnTo>
                <a:lnTo>
                  <a:pt x="144299" y="23832"/>
                </a:lnTo>
                <a:lnTo>
                  <a:pt x="134582" y="28825"/>
                </a:lnTo>
                <a:lnTo>
                  <a:pt x="126197" y="34059"/>
                </a:lnTo>
                <a:lnTo>
                  <a:pt x="118704" y="39453"/>
                </a:lnTo>
                <a:lnTo>
                  <a:pt x="110850" y="45906"/>
                </a:lnTo>
                <a:lnTo>
                  <a:pt x="102756" y="53066"/>
                </a:lnTo>
                <a:lnTo>
                  <a:pt x="94503" y="60697"/>
                </a:lnTo>
                <a:lnTo>
                  <a:pt x="86144" y="69594"/>
                </a:lnTo>
                <a:lnTo>
                  <a:pt x="77713" y="79335"/>
                </a:lnTo>
                <a:lnTo>
                  <a:pt x="69236" y="89639"/>
                </a:lnTo>
                <a:lnTo>
                  <a:pt x="63584" y="97462"/>
                </a:lnTo>
                <a:lnTo>
                  <a:pt x="57304" y="108693"/>
                </a:lnTo>
                <a:lnTo>
                  <a:pt x="54513" y="119399"/>
                </a:lnTo>
                <a:lnTo>
                  <a:pt x="52942" y="136137"/>
                </a:lnTo>
                <a:lnTo>
                  <a:pt x="52721" y="141795"/>
                </a:lnTo>
                <a:lnTo>
                  <a:pt x="54479" y="147472"/>
                </a:lnTo>
                <a:lnTo>
                  <a:pt x="64150" y="163611"/>
                </a:lnTo>
                <a:lnTo>
                  <a:pt x="68814" y="174848"/>
                </a:lnTo>
                <a:lnTo>
                  <a:pt x="76758" y="186115"/>
                </a:lnTo>
                <a:lnTo>
                  <a:pt x="85702" y="199212"/>
                </a:lnTo>
                <a:lnTo>
                  <a:pt x="93486" y="209478"/>
                </a:lnTo>
                <a:lnTo>
                  <a:pt x="100121" y="217215"/>
                </a:lnTo>
                <a:lnTo>
                  <a:pt x="106245" y="223829"/>
                </a:lnTo>
                <a:lnTo>
                  <a:pt x="115049" y="232907"/>
                </a:lnTo>
                <a:lnTo>
                  <a:pt x="116985" y="238693"/>
                </a:lnTo>
                <a:lnTo>
                  <a:pt x="119138" y="255282"/>
                </a:lnTo>
                <a:lnTo>
                  <a:pt x="120095" y="275355"/>
                </a:lnTo>
                <a:lnTo>
                  <a:pt x="119567" y="295071"/>
                </a:lnTo>
                <a:lnTo>
                  <a:pt x="116158" y="310184"/>
                </a:lnTo>
                <a:lnTo>
                  <a:pt x="108928" y="325791"/>
                </a:lnTo>
                <a:lnTo>
                  <a:pt x="100317" y="340348"/>
                </a:lnTo>
                <a:lnTo>
                  <a:pt x="93315" y="349992"/>
                </a:lnTo>
                <a:lnTo>
                  <a:pt x="89162" y="354850"/>
                </a:lnTo>
                <a:lnTo>
                  <a:pt x="84487" y="359993"/>
                </a:lnTo>
                <a:lnTo>
                  <a:pt x="71348" y="373794"/>
                </a:lnTo>
                <a:lnTo>
                  <a:pt x="63612" y="380732"/>
                </a:lnTo>
                <a:lnTo>
                  <a:pt x="58882" y="383916"/>
                </a:lnTo>
                <a:lnTo>
                  <a:pt x="53824" y="386991"/>
                </a:lnTo>
                <a:lnTo>
                  <a:pt x="47595" y="389993"/>
                </a:lnTo>
                <a:lnTo>
                  <a:pt x="40584" y="392947"/>
                </a:lnTo>
                <a:lnTo>
                  <a:pt x="33053" y="395869"/>
                </a:lnTo>
                <a:lnTo>
                  <a:pt x="26127" y="397817"/>
                </a:lnTo>
                <a:lnTo>
                  <a:pt x="19605" y="399116"/>
                </a:lnTo>
                <a:lnTo>
                  <a:pt x="13351" y="399981"/>
                </a:lnTo>
                <a:lnTo>
                  <a:pt x="8230" y="400559"/>
                </a:lnTo>
                <a:lnTo>
                  <a:pt x="0" y="401200"/>
                </a:lnTo>
                <a:lnTo>
                  <a:pt x="2187" y="402324"/>
                </a:lnTo>
                <a:lnTo>
                  <a:pt x="8407" y="404025"/>
                </a:lnTo>
                <a:lnTo>
                  <a:pt x="17316" y="406112"/>
                </a:lnTo>
                <a:lnTo>
                  <a:pt x="24209" y="407503"/>
                </a:lnTo>
                <a:lnTo>
                  <a:pt x="29756" y="408431"/>
                </a:lnTo>
                <a:lnTo>
                  <a:pt x="38459" y="409461"/>
                </a:lnTo>
                <a:lnTo>
                  <a:pt x="45503" y="409919"/>
                </a:lnTo>
                <a:lnTo>
                  <a:pt x="48714" y="410994"/>
                </a:lnTo>
                <a:lnTo>
                  <a:pt x="54823" y="414728"/>
                </a:lnTo>
                <a:lnTo>
                  <a:pt x="60713" y="419562"/>
                </a:lnTo>
                <a:lnTo>
                  <a:pt x="69384" y="427639"/>
                </a:lnTo>
                <a:lnTo>
                  <a:pt x="72255" y="430427"/>
                </a:lnTo>
                <a:lnTo>
                  <a:pt x="80847" y="443453"/>
                </a:lnTo>
                <a:lnTo>
                  <a:pt x="86566" y="458999"/>
                </a:lnTo>
                <a:lnTo>
                  <a:pt x="91331" y="476704"/>
                </a:lnTo>
                <a:lnTo>
                  <a:pt x="94013" y="496428"/>
                </a:lnTo>
                <a:lnTo>
                  <a:pt x="94994" y="515316"/>
                </a:lnTo>
                <a:lnTo>
                  <a:pt x="92536" y="523958"/>
                </a:lnTo>
                <a:lnTo>
                  <a:pt x="89222" y="533197"/>
                </a:lnTo>
                <a:lnTo>
                  <a:pt x="87094" y="546889"/>
                </a:lnTo>
                <a:lnTo>
                  <a:pt x="86674" y="558766"/>
                </a:lnTo>
                <a:lnTo>
                  <a:pt x="81536" y="569622"/>
                </a:lnTo>
                <a:lnTo>
                  <a:pt x="74807" y="582067"/>
                </a:lnTo>
                <a:lnTo>
                  <a:pt x="71818" y="590773"/>
                </a:lnTo>
                <a:lnTo>
                  <a:pt x="70134" y="605580"/>
                </a:lnTo>
                <a:lnTo>
                  <a:pt x="69740" y="624083"/>
                </a:lnTo>
                <a:lnTo>
                  <a:pt x="70517" y="643419"/>
                </a:lnTo>
                <a:lnTo>
                  <a:pt x="72058" y="648576"/>
                </a:lnTo>
                <a:lnTo>
                  <a:pt x="75358" y="655257"/>
                </a:lnTo>
                <a:lnTo>
                  <a:pt x="76824" y="661402"/>
                </a:lnTo>
                <a:lnTo>
                  <a:pt x="82557" y="669848"/>
                </a:lnTo>
                <a:lnTo>
                  <a:pt x="86752" y="674767"/>
                </a:lnTo>
                <a:lnTo>
                  <a:pt x="91454" y="678999"/>
                </a:lnTo>
                <a:lnTo>
                  <a:pt x="96493" y="682773"/>
                </a:lnTo>
                <a:lnTo>
                  <a:pt x="101758" y="686241"/>
                </a:lnTo>
                <a:lnTo>
                  <a:pt x="110147" y="690095"/>
                </a:lnTo>
                <a:lnTo>
                  <a:pt x="117051" y="691808"/>
                </a:lnTo>
                <a:lnTo>
                  <a:pt x="123295" y="692569"/>
                </a:lnTo>
                <a:lnTo>
                  <a:pt x="126293" y="693725"/>
                </a:lnTo>
                <a:lnTo>
                  <a:pt x="132165" y="697549"/>
                </a:lnTo>
                <a:lnTo>
                  <a:pt x="136969" y="698949"/>
                </a:lnTo>
                <a:lnTo>
                  <a:pt x="143030" y="699883"/>
                </a:lnTo>
                <a:lnTo>
                  <a:pt x="159635" y="701382"/>
                </a:lnTo>
                <a:lnTo>
                  <a:pt x="164808" y="700552"/>
                </a:lnTo>
                <a:lnTo>
                  <a:pt x="172066" y="699047"/>
                </a:lnTo>
                <a:lnTo>
                  <a:pt x="180715" y="697090"/>
                </a:lnTo>
                <a:lnTo>
                  <a:pt x="186481" y="694834"/>
                </a:lnTo>
                <a:lnTo>
                  <a:pt x="190325" y="692377"/>
                </a:lnTo>
                <a:lnTo>
                  <a:pt x="192887" y="689786"/>
                </a:lnTo>
                <a:lnTo>
                  <a:pt x="195548" y="688060"/>
                </a:lnTo>
                <a:lnTo>
                  <a:pt x="201045" y="686141"/>
                </a:lnTo>
                <a:lnTo>
                  <a:pt x="202891" y="684677"/>
                </a:lnTo>
                <a:lnTo>
                  <a:pt x="204123" y="682748"/>
                </a:lnTo>
                <a:lnTo>
                  <a:pt x="206585" y="6674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29"/>
          <p:cNvSpPr/>
          <p:nvPr/>
        </p:nvSpPr>
        <p:spPr>
          <a:xfrm>
            <a:off x="5540917" y="1671637"/>
            <a:ext cx="188371" cy="467520"/>
          </a:xfrm>
          <a:custGeom>
            <a:avLst/>
            <a:gdLst/>
            <a:ahLst/>
            <a:cxnLst/>
            <a:rect l="0" t="0" r="0" b="0"/>
            <a:pathLst>
              <a:path w="188371" h="467520">
                <a:moveTo>
                  <a:pt x="128362" y="0"/>
                </a:moveTo>
                <a:lnTo>
                  <a:pt x="116431" y="0"/>
                </a:lnTo>
                <a:lnTo>
                  <a:pt x="112788" y="1905"/>
                </a:lnTo>
                <a:lnTo>
                  <a:pt x="108455" y="5080"/>
                </a:lnTo>
                <a:lnTo>
                  <a:pt x="103660" y="9102"/>
                </a:lnTo>
                <a:lnTo>
                  <a:pt x="99512" y="12735"/>
                </a:lnTo>
                <a:lnTo>
                  <a:pt x="92363" y="19313"/>
                </a:lnTo>
                <a:lnTo>
                  <a:pt x="88170" y="22400"/>
                </a:lnTo>
                <a:lnTo>
                  <a:pt x="83470" y="25411"/>
                </a:lnTo>
                <a:lnTo>
                  <a:pt x="78432" y="28371"/>
                </a:lnTo>
                <a:lnTo>
                  <a:pt x="73168" y="32249"/>
                </a:lnTo>
                <a:lnTo>
                  <a:pt x="67754" y="36739"/>
                </a:lnTo>
                <a:lnTo>
                  <a:pt x="57610" y="45856"/>
                </a:lnTo>
                <a:lnTo>
                  <a:pt x="49927" y="53083"/>
                </a:lnTo>
                <a:lnTo>
                  <a:pt x="45592" y="58249"/>
                </a:lnTo>
                <a:lnTo>
                  <a:pt x="40797" y="64550"/>
                </a:lnTo>
                <a:lnTo>
                  <a:pt x="35696" y="71608"/>
                </a:lnTo>
                <a:lnTo>
                  <a:pt x="31342" y="77266"/>
                </a:lnTo>
                <a:lnTo>
                  <a:pt x="27488" y="81991"/>
                </a:lnTo>
                <a:lnTo>
                  <a:pt x="23965" y="86093"/>
                </a:lnTo>
                <a:lnTo>
                  <a:pt x="21617" y="90733"/>
                </a:lnTo>
                <a:lnTo>
                  <a:pt x="19007" y="100968"/>
                </a:lnTo>
                <a:lnTo>
                  <a:pt x="16407" y="107317"/>
                </a:lnTo>
                <a:lnTo>
                  <a:pt x="12768" y="114407"/>
                </a:lnTo>
                <a:lnTo>
                  <a:pt x="8437" y="121992"/>
                </a:lnTo>
                <a:lnTo>
                  <a:pt x="3625" y="132959"/>
                </a:lnTo>
                <a:lnTo>
                  <a:pt x="2341" y="137217"/>
                </a:lnTo>
                <a:lnTo>
                  <a:pt x="1486" y="143865"/>
                </a:lnTo>
                <a:lnTo>
                  <a:pt x="916" y="152108"/>
                </a:lnTo>
                <a:lnTo>
                  <a:pt x="536" y="161413"/>
                </a:lnTo>
                <a:lnTo>
                  <a:pt x="0" y="233669"/>
                </a:lnTo>
                <a:lnTo>
                  <a:pt x="878" y="253887"/>
                </a:lnTo>
                <a:lnTo>
                  <a:pt x="2415" y="268318"/>
                </a:lnTo>
                <a:lnTo>
                  <a:pt x="4393" y="278891"/>
                </a:lnTo>
                <a:lnTo>
                  <a:pt x="9130" y="300799"/>
                </a:lnTo>
                <a:lnTo>
                  <a:pt x="11727" y="311975"/>
                </a:lnTo>
                <a:lnTo>
                  <a:pt x="14410" y="320379"/>
                </a:lnTo>
                <a:lnTo>
                  <a:pt x="19932" y="332255"/>
                </a:lnTo>
                <a:lnTo>
                  <a:pt x="28396" y="348848"/>
                </a:lnTo>
                <a:lnTo>
                  <a:pt x="31546" y="360149"/>
                </a:lnTo>
                <a:lnTo>
                  <a:pt x="32385" y="365829"/>
                </a:lnTo>
                <a:lnTo>
                  <a:pt x="34850" y="371521"/>
                </a:lnTo>
                <a:lnTo>
                  <a:pt x="38399" y="377221"/>
                </a:lnTo>
                <a:lnTo>
                  <a:pt x="42670" y="382925"/>
                </a:lnTo>
                <a:lnTo>
                  <a:pt x="46469" y="388634"/>
                </a:lnTo>
                <a:lnTo>
                  <a:pt x="49954" y="394344"/>
                </a:lnTo>
                <a:lnTo>
                  <a:pt x="53230" y="400056"/>
                </a:lnTo>
                <a:lnTo>
                  <a:pt x="56367" y="404817"/>
                </a:lnTo>
                <a:lnTo>
                  <a:pt x="59410" y="408943"/>
                </a:lnTo>
                <a:lnTo>
                  <a:pt x="62392" y="412646"/>
                </a:lnTo>
                <a:lnTo>
                  <a:pt x="68245" y="419301"/>
                </a:lnTo>
                <a:lnTo>
                  <a:pt x="74021" y="425433"/>
                </a:lnTo>
                <a:lnTo>
                  <a:pt x="91210" y="442883"/>
                </a:lnTo>
                <a:lnTo>
                  <a:pt x="105502" y="457196"/>
                </a:lnTo>
                <a:lnTo>
                  <a:pt x="108360" y="459102"/>
                </a:lnTo>
                <a:lnTo>
                  <a:pt x="114075" y="461220"/>
                </a:lnTo>
                <a:lnTo>
                  <a:pt x="131749" y="466964"/>
                </a:lnTo>
                <a:lnTo>
                  <a:pt x="140145" y="467519"/>
                </a:lnTo>
                <a:lnTo>
                  <a:pt x="149553" y="466937"/>
                </a:lnTo>
                <a:lnTo>
                  <a:pt x="159635" y="465596"/>
                </a:lnTo>
                <a:lnTo>
                  <a:pt x="167308" y="464702"/>
                </a:lnTo>
                <a:lnTo>
                  <a:pt x="173376" y="464107"/>
                </a:lnTo>
                <a:lnTo>
                  <a:pt x="188370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30"/>
          <p:cNvSpPr/>
          <p:nvPr/>
        </p:nvSpPr>
        <p:spPr>
          <a:xfrm>
            <a:off x="5806440" y="1783080"/>
            <a:ext cx="77153" cy="351473"/>
          </a:xfrm>
          <a:custGeom>
            <a:avLst/>
            <a:gdLst/>
            <a:ahLst/>
            <a:cxnLst/>
            <a:rect l="0" t="0" r="0" b="0"/>
            <a:pathLst>
              <a:path w="77153" h="351473">
                <a:moveTo>
                  <a:pt x="0" y="0"/>
                </a:moveTo>
                <a:lnTo>
                  <a:pt x="0" y="9101"/>
                </a:lnTo>
                <a:lnTo>
                  <a:pt x="952" y="12735"/>
                </a:lnTo>
                <a:lnTo>
                  <a:pt x="2540" y="16110"/>
                </a:lnTo>
                <a:lnTo>
                  <a:pt x="4551" y="19312"/>
                </a:lnTo>
                <a:lnTo>
                  <a:pt x="6785" y="25410"/>
                </a:lnTo>
                <a:lnTo>
                  <a:pt x="7778" y="34153"/>
                </a:lnTo>
                <a:lnTo>
                  <a:pt x="8043" y="41819"/>
                </a:lnTo>
                <a:lnTo>
                  <a:pt x="8219" y="50739"/>
                </a:lnTo>
                <a:lnTo>
                  <a:pt x="9289" y="62401"/>
                </a:lnTo>
                <a:lnTo>
                  <a:pt x="10955" y="75890"/>
                </a:lnTo>
                <a:lnTo>
                  <a:pt x="13018" y="90599"/>
                </a:lnTo>
                <a:lnTo>
                  <a:pt x="19156" y="112786"/>
                </a:lnTo>
                <a:lnTo>
                  <a:pt x="28011" y="139961"/>
                </a:lnTo>
                <a:lnTo>
                  <a:pt x="38676" y="170460"/>
                </a:lnTo>
                <a:lnTo>
                  <a:pt x="46739" y="196507"/>
                </a:lnTo>
                <a:lnTo>
                  <a:pt x="53067" y="219587"/>
                </a:lnTo>
                <a:lnTo>
                  <a:pt x="70066" y="288591"/>
                </a:lnTo>
                <a:lnTo>
                  <a:pt x="72428" y="299074"/>
                </a:lnTo>
                <a:lnTo>
                  <a:pt x="74003" y="307015"/>
                </a:lnTo>
                <a:lnTo>
                  <a:pt x="77152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31"/>
          <p:cNvSpPr/>
          <p:nvPr/>
        </p:nvSpPr>
        <p:spPr>
          <a:xfrm>
            <a:off x="6003607" y="2083117"/>
            <a:ext cx="34291" cy="128589"/>
          </a:xfrm>
          <a:custGeom>
            <a:avLst/>
            <a:gdLst/>
            <a:ahLst/>
            <a:cxnLst/>
            <a:rect l="0" t="0" r="0" b="0"/>
            <a:pathLst>
              <a:path w="34291" h="128589">
                <a:moveTo>
                  <a:pt x="0" y="0"/>
                </a:moveTo>
                <a:lnTo>
                  <a:pt x="11932" y="11932"/>
                </a:lnTo>
                <a:lnTo>
                  <a:pt x="14622" y="15575"/>
                </a:lnTo>
                <a:lnTo>
                  <a:pt x="17368" y="19908"/>
                </a:lnTo>
                <a:lnTo>
                  <a:pt x="20152" y="24702"/>
                </a:lnTo>
                <a:lnTo>
                  <a:pt x="22007" y="28851"/>
                </a:lnTo>
                <a:lnTo>
                  <a:pt x="23244" y="32569"/>
                </a:lnTo>
                <a:lnTo>
                  <a:pt x="24068" y="36000"/>
                </a:lnTo>
                <a:lnTo>
                  <a:pt x="24618" y="40192"/>
                </a:lnTo>
                <a:lnTo>
                  <a:pt x="24985" y="44893"/>
                </a:lnTo>
                <a:lnTo>
                  <a:pt x="25392" y="54242"/>
                </a:lnTo>
                <a:lnTo>
                  <a:pt x="25573" y="61573"/>
                </a:lnTo>
                <a:lnTo>
                  <a:pt x="26574" y="64861"/>
                </a:lnTo>
                <a:lnTo>
                  <a:pt x="28193" y="68006"/>
                </a:lnTo>
                <a:lnTo>
                  <a:pt x="30226" y="71055"/>
                </a:lnTo>
                <a:lnTo>
                  <a:pt x="31580" y="74040"/>
                </a:lnTo>
                <a:lnTo>
                  <a:pt x="32484" y="76982"/>
                </a:lnTo>
                <a:lnTo>
                  <a:pt x="34290" y="1285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2"/>
          <p:cNvSpPr/>
          <p:nvPr/>
        </p:nvSpPr>
        <p:spPr>
          <a:xfrm>
            <a:off x="6097904" y="1740366"/>
            <a:ext cx="282894" cy="342752"/>
          </a:xfrm>
          <a:custGeom>
            <a:avLst/>
            <a:gdLst/>
            <a:ahLst/>
            <a:cxnLst/>
            <a:rect l="0" t="0" r="0" b="0"/>
            <a:pathLst>
              <a:path w="282894" h="342752">
                <a:moveTo>
                  <a:pt x="0" y="85576"/>
                </a:moveTo>
                <a:lnTo>
                  <a:pt x="9103" y="67373"/>
                </a:lnTo>
                <a:lnTo>
                  <a:pt x="11783" y="61058"/>
                </a:lnTo>
                <a:lnTo>
                  <a:pt x="14762" y="51502"/>
                </a:lnTo>
                <a:lnTo>
                  <a:pt x="17462" y="47620"/>
                </a:lnTo>
                <a:lnTo>
                  <a:pt x="25541" y="40767"/>
                </a:lnTo>
                <a:lnTo>
                  <a:pt x="32942" y="34546"/>
                </a:lnTo>
                <a:lnTo>
                  <a:pt x="39406" y="28606"/>
                </a:lnTo>
                <a:lnTo>
                  <a:pt x="45454" y="22791"/>
                </a:lnTo>
                <a:lnTo>
                  <a:pt x="50305" y="19907"/>
                </a:lnTo>
                <a:lnTo>
                  <a:pt x="56397" y="17032"/>
                </a:lnTo>
                <a:lnTo>
                  <a:pt x="63316" y="14162"/>
                </a:lnTo>
                <a:lnTo>
                  <a:pt x="69833" y="11297"/>
                </a:lnTo>
                <a:lnTo>
                  <a:pt x="82155" y="5573"/>
                </a:lnTo>
                <a:lnTo>
                  <a:pt x="87155" y="3666"/>
                </a:lnTo>
                <a:lnTo>
                  <a:pt x="95251" y="1546"/>
                </a:lnTo>
                <a:lnTo>
                  <a:pt x="99696" y="981"/>
                </a:lnTo>
                <a:lnTo>
                  <a:pt x="104564" y="605"/>
                </a:lnTo>
                <a:lnTo>
                  <a:pt x="114100" y="186"/>
                </a:lnTo>
                <a:lnTo>
                  <a:pt x="121515" y="0"/>
                </a:lnTo>
                <a:lnTo>
                  <a:pt x="125777" y="903"/>
                </a:lnTo>
                <a:lnTo>
                  <a:pt x="130525" y="2457"/>
                </a:lnTo>
                <a:lnTo>
                  <a:pt x="142729" y="7245"/>
                </a:lnTo>
                <a:lnTo>
                  <a:pt x="149394" y="12625"/>
                </a:lnTo>
                <a:lnTo>
                  <a:pt x="154663" y="20133"/>
                </a:lnTo>
                <a:lnTo>
                  <a:pt x="159227" y="28868"/>
                </a:lnTo>
                <a:lnTo>
                  <a:pt x="161255" y="35925"/>
                </a:lnTo>
                <a:lnTo>
                  <a:pt x="164697" y="44776"/>
                </a:lnTo>
                <a:lnTo>
                  <a:pt x="169402" y="55060"/>
                </a:lnTo>
                <a:lnTo>
                  <a:pt x="174667" y="65981"/>
                </a:lnTo>
                <a:lnTo>
                  <a:pt x="175500" y="71560"/>
                </a:lnTo>
                <a:lnTo>
                  <a:pt x="175103" y="77185"/>
                </a:lnTo>
                <a:lnTo>
                  <a:pt x="173886" y="82839"/>
                </a:lnTo>
                <a:lnTo>
                  <a:pt x="167622" y="109001"/>
                </a:lnTo>
                <a:lnTo>
                  <a:pt x="164135" y="117385"/>
                </a:lnTo>
                <a:lnTo>
                  <a:pt x="159906" y="124880"/>
                </a:lnTo>
                <a:lnTo>
                  <a:pt x="155182" y="131781"/>
                </a:lnTo>
                <a:lnTo>
                  <a:pt x="152032" y="138287"/>
                </a:lnTo>
                <a:lnTo>
                  <a:pt x="149932" y="144529"/>
                </a:lnTo>
                <a:lnTo>
                  <a:pt x="148533" y="150596"/>
                </a:lnTo>
                <a:lnTo>
                  <a:pt x="144742" y="158450"/>
                </a:lnTo>
                <a:lnTo>
                  <a:pt x="139357" y="167496"/>
                </a:lnTo>
                <a:lnTo>
                  <a:pt x="132910" y="177337"/>
                </a:lnTo>
                <a:lnTo>
                  <a:pt x="126707" y="185802"/>
                </a:lnTo>
                <a:lnTo>
                  <a:pt x="120666" y="193351"/>
                </a:lnTo>
                <a:lnTo>
                  <a:pt x="114735" y="200289"/>
                </a:lnTo>
                <a:lnTo>
                  <a:pt x="79744" y="242785"/>
                </a:lnTo>
                <a:lnTo>
                  <a:pt x="72213" y="251342"/>
                </a:lnTo>
                <a:lnTo>
                  <a:pt x="65287" y="258952"/>
                </a:lnTo>
                <a:lnTo>
                  <a:pt x="56860" y="266882"/>
                </a:lnTo>
                <a:lnTo>
                  <a:pt x="47432" y="275027"/>
                </a:lnTo>
                <a:lnTo>
                  <a:pt x="23128" y="294977"/>
                </a:lnTo>
                <a:lnTo>
                  <a:pt x="21134" y="297567"/>
                </a:lnTo>
                <a:lnTo>
                  <a:pt x="19805" y="300246"/>
                </a:lnTo>
                <a:lnTo>
                  <a:pt x="18918" y="302984"/>
                </a:lnTo>
                <a:lnTo>
                  <a:pt x="19280" y="304810"/>
                </a:lnTo>
                <a:lnTo>
                  <a:pt x="20473" y="306027"/>
                </a:lnTo>
                <a:lnTo>
                  <a:pt x="22221" y="306838"/>
                </a:lnTo>
                <a:lnTo>
                  <a:pt x="29244" y="307740"/>
                </a:lnTo>
                <a:lnTo>
                  <a:pt x="33784" y="307980"/>
                </a:lnTo>
                <a:lnTo>
                  <a:pt x="38715" y="309093"/>
                </a:lnTo>
                <a:lnTo>
                  <a:pt x="43908" y="310787"/>
                </a:lnTo>
                <a:lnTo>
                  <a:pt x="49275" y="312869"/>
                </a:lnTo>
                <a:lnTo>
                  <a:pt x="55710" y="314258"/>
                </a:lnTo>
                <a:lnTo>
                  <a:pt x="62857" y="315183"/>
                </a:lnTo>
                <a:lnTo>
                  <a:pt x="70480" y="315800"/>
                </a:lnTo>
                <a:lnTo>
                  <a:pt x="79372" y="316211"/>
                </a:lnTo>
                <a:lnTo>
                  <a:pt x="99412" y="316668"/>
                </a:lnTo>
                <a:lnTo>
                  <a:pt x="107232" y="317742"/>
                </a:lnTo>
                <a:lnTo>
                  <a:pt x="113398" y="319411"/>
                </a:lnTo>
                <a:lnTo>
                  <a:pt x="118461" y="321476"/>
                </a:lnTo>
                <a:lnTo>
                  <a:pt x="132314" y="323805"/>
                </a:lnTo>
                <a:lnTo>
                  <a:pt x="152028" y="326311"/>
                </a:lnTo>
                <a:lnTo>
                  <a:pt x="192345" y="330682"/>
                </a:lnTo>
                <a:lnTo>
                  <a:pt x="213440" y="332624"/>
                </a:lnTo>
                <a:lnTo>
                  <a:pt x="224208" y="334095"/>
                </a:lnTo>
                <a:lnTo>
                  <a:pt x="258308" y="339763"/>
                </a:lnTo>
                <a:lnTo>
                  <a:pt x="265551" y="340759"/>
                </a:lnTo>
                <a:lnTo>
                  <a:pt x="282893" y="3427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33"/>
          <p:cNvSpPr/>
          <p:nvPr/>
        </p:nvSpPr>
        <p:spPr>
          <a:xfrm>
            <a:off x="6363652" y="1671637"/>
            <a:ext cx="229790" cy="480061"/>
          </a:xfrm>
          <a:custGeom>
            <a:avLst/>
            <a:gdLst/>
            <a:ahLst/>
            <a:cxnLst/>
            <a:rect l="0" t="0" r="0" b="0"/>
            <a:pathLst>
              <a:path w="229790" h="480061">
                <a:moveTo>
                  <a:pt x="0" y="0"/>
                </a:moveTo>
                <a:lnTo>
                  <a:pt x="36590" y="36590"/>
                </a:lnTo>
                <a:lnTo>
                  <a:pt x="40586" y="39633"/>
                </a:lnTo>
                <a:lnTo>
                  <a:pt x="45155" y="42615"/>
                </a:lnTo>
                <a:lnTo>
                  <a:pt x="50106" y="45555"/>
                </a:lnTo>
                <a:lnTo>
                  <a:pt x="55312" y="48467"/>
                </a:lnTo>
                <a:lnTo>
                  <a:pt x="66176" y="54244"/>
                </a:lnTo>
                <a:lnTo>
                  <a:pt x="75549" y="60927"/>
                </a:lnTo>
                <a:lnTo>
                  <a:pt x="87514" y="70146"/>
                </a:lnTo>
                <a:lnTo>
                  <a:pt x="101205" y="81054"/>
                </a:lnTo>
                <a:lnTo>
                  <a:pt x="112238" y="90231"/>
                </a:lnTo>
                <a:lnTo>
                  <a:pt x="121498" y="98254"/>
                </a:lnTo>
                <a:lnTo>
                  <a:pt x="129576" y="105508"/>
                </a:lnTo>
                <a:lnTo>
                  <a:pt x="143632" y="118647"/>
                </a:lnTo>
                <a:lnTo>
                  <a:pt x="150047" y="124818"/>
                </a:lnTo>
                <a:lnTo>
                  <a:pt x="156229" y="131790"/>
                </a:lnTo>
                <a:lnTo>
                  <a:pt x="162255" y="139295"/>
                </a:lnTo>
                <a:lnTo>
                  <a:pt x="168177" y="147156"/>
                </a:lnTo>
                <a:lnTo>
                  <a:pt x="173078" y="154301"/>
                </a:lnTo>
                <a:lnTo>
                  <a:pt x="177298" y="160970"/>
                </a:lnTo>
                <a:lnTo>
                  <a:pt x="181064" y="167321"/>
                </a:lnTo>
                <a:lnTo>
                  <a:pt x="187384" y="176317"/>
                </a:lnTo>
                <a:lnTo>
                  <a:pt x="204567" y="199013"/>
                </a:lnTo>
                <a:lnTo>
                  <a:pt x="210673" y="209828"/>
                </a:lnTo>
                <a:lnTo>
                  <a:pt x="214744" y="219895"/>
                </a:lnTo>
                <a:lnTo>
                  <a:pt x="217457" y="229464"/>
                </a:lnTo>
                <a:lnTo>
                  <a:pt x="220219" y="240606"/>
                </a:lnTo>
                <a:lnTo>
                  <a:pt x="225827" y="265686"/>
                </a:lnTo>
                <a:lnTo>
                  <a:pt x="227704" y="277137"/>
                </a:lnTo>
                <a:lnTo>
                  <a:pt x="228955" y="287628"/>
                </a:lnTo>
                <a:lnTo>
                  <a:pt x="229789" y="297479"/>
                </a:lnTo>
                <a:lnTo>
                  <a:pt x="229393" y="305952"/>
                </a:lnTo>
                <a:lnTo>
                  <a:pt x="226413" y="320446"/>
                </a:lnTo>
                <a:lnTo>
                  <a:pt x="221913" y="340858"/>
                </a:lnTo>
                <a:lnTo>
                  <a:pt x="219380" y="352969"/>
                </a:lnTo>
                <a:lnTo>
                  <a:pt x="216738" y="362947"/>
                </a:lnTo>
                <a:lnTo>
                  <a:pt x="214025" y="371505"/>
                </a:lnTo>
                <a:lnTo>
                  <a:pt x="211263" y="379115"/>
                </a:lnTo>
                <a:lnTo>
                  <a:pt x="207517" y="387046"/>
                </a:lnTo>
                <a:lnTo>
                  <a:pt x="203115" y="395191"/>
                </a:lnTo>
                <a:lnTo>
                  <a:pt x="198275" y="403478"/>
                </a:lnTo>
                <a:lnTo>
                  <a:pt x="190358" y="417766"/>
                </a:lnTo>
                <a:lnTo>
                  <a:pt x="186912" y="424243"/>
                </a:lnTo>
                <a:lnTo>
                  <a:pt x="181758" y="431419"/>
                </a:lnTo>
                <a:lnTo>
                  <a:pt x="175465" y="439060"/>
                </a:lnTo>
                <a:lnTo>
                  <a:pt x="168412" y="447012"/>
                </a:lnTo>
                <a:lnTo>
                  <a:pt x="161804" y="453265"/>
                </a:lnTo>
                <a:lnTo>
                  <a:pt x="155495" y="458387"/>
                </a:lnTo>
                <a:lnTo>
                  <a:pt x="140781" y="468900"/>
                </a:lnTo>
                <a:lnTo>
                  <a:pt x="136230" y="470338"/>
                </a:lnTo>
                <a:lnTo>
                  <a:pt x="131031" y="470976"/>
                </a:lnTo>
                <a:lnTo>
                  <a:pt x="125546" y="471260"/>
                </a:lnTo>
                <a:lnTo>
                  <a:pt x="122750" y="472289"/>
                </a:lnTo>
                <a:lnTo>
                  <a:pt x="119934" y="473927"/>
                </a:lnTo>
                <a:lnTo>
                  <a:pt x="111443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34"/>
          <p:cNvSpPr/>
          <p:nvPr/>
        </p:nvSpPr>
        <p:spPr>
          <a:xfrm>
            <a:off x="6715125" y="2048827"/>
            <a:ext cx="34081" cy="154306"/>
          </a:xfrm>
          <a:custGeom>
            <a:avLst/>
            <a:gdLst/>
            <a:ahLst/>
            <a:cxnLst/>
            <a:rect l="0" t="0" r="0" b="0"/>
            <a:pathLst>
              <a:path w="34081" h="154306">
                <a:moveTo>
                  <a:pt x="17144" y="0"/>
                </a:moveTo>
                <a:lnTo>
                  <a:pt x="26247" y="9102"/>
                </a:lnTo>
                <a:lnTo>
                  <a:pt x="28927" y="12735"/>
                </a:lnTo>
                <a:lnTo>
                  <a:pt x="30715" y="16110"/>
                </a:lnTo>
                <a:lnTo>
                  <a:pt x="31906" y="19313"/>
                </a:lnTo>
                <a:lnTo>
                  <a:pt x="32701" y="22400"/>
                </a:lnTo>
                <a:lnTo>
                  <a:pt x="33231" y="25411"/>
                </a:lnTo>
                <a:lnTo>
                  <a:pt x="33583" y="28371"/>
                </a:lnTo>
                <a:lnTo>
                  <a:pt x="33819" y="33201"/>
                </a:lnTo>
                <a:lnTo>
                  <a:pt x="34080" y="46189"/>
                </a:lnTo>
                <a:lnTo>
                  <a:pt x="33197" y="52700"/>
                </a:lnTo>
                <a:lnTo>
                  <a:pt x="31656" y="58946"/>
                </a:lnTo>
                <a:lnTo>
                  <a:pt x="29677" y="65015"/>
                </a:lnTo>
                <a:lnTo>
                  <a:pt x="28357" y="70013"/>
                </a:lnTo>
                <a:lnTo>
                  <a:pt x="27477" y="74298"/>
                </a:lnTo>
                <a:lnTo>
                  <a:pt x="26890" y="78107"/>
                </a:lnTo>
                <a:lnTo>
                  <a:pt x="25547" y="83504"/>
                </a:lnTo>
                <a:lnTo>
                  <a:pt x="23698" y="89959"/>
                </a:lnTo>
                <a:lnTo>
                  <a:pt x="21514" y="97120"/>
                </a:lnTo>
                <a:lnTo>
                  <a:pt x="19105" y="102847"/>
                </a:lnTo>
                <a:lnTo>
                  <a:pt x="16547" y="107617"/>
                </a:lnTo>
                <a:lnTo>
                  <a:pt x="13889" y="111750"/>
                </a:lnTo>
                <a:lnTo>
                  <a:pt x="11163" y="118315"/>
                </a:lnTo>
                <a:lnTo>
                  <a:pt x="8395" y="126502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35"/>
          <p:cNvSpPr/>
          <p:nvPr/>
        </p:nvSpPr>
        <p:spPr>
          <a:xfrm>
            <a:off x="6886823" y="1671637"/>
            <a:ext cx="196920" cy="471489"/>
          </a:xfrm>
          <a:custGeom>
            <a:avLst/>
            <a:gdLst/>
            <a:ahLst/>
            <a:cxnLst/>
            <a:rect l="0" t="0" r="0" b="0"/>
            <a:pathLst>
              <a:path w="196920" h="471489">
                <a:moveTo>
                  <a:pt x="179774" y="0"/>
                </a:moveTo>
                <a:lnTo>
                  <a:pt x="166121" y="9102"/>
                </a:lnTo>
                <a:lnTo>
                  <a:pt x="161147" y="11783"/>
                </a:lnTo>
                <a:lnTo>
                  <a:pt x="156879" y="13570"/>
                </a:lnTo>
                <a:lnTo>
                  <a:pt x="153081" y="14762"/>
                </a:lnTo>
                <a:lnTo>
                  <a:pt x="146738" y="19366"/>
                </a:lnTo>
                <a:lnTo>
                  <a:pt x="138700" y="26246"/>
                </a:lnTo>
                <a:lnTo>
                  <a:pt x="129531" y="34642"/>
                </a:lnTo>
                <a:lnTo>
                  <a:pt x="120562" y="44050"/>
                </a:lnTo>
                <a:lnTo>
                  <a:pt x="111724" y="54132"/>
                </a:lnTo>
                <a:lnTo>
                  <a:pt x="102975" y="64663"/>
                </a:lnTo>
                <a:lnTo>
                  <a:pt x="95237" y="73589"/>
                </a:lnTo>
                <a:lnTo>
                  <a:pt x="88174" y="81444"/>
                </a:lnTo>
                <a:lnTo>
                  <a:pt x="81560" y="88586"/>
                </a:lnTo>
                <a:lnTo>
                  <a:pt x="74293" y="97157"/>
                </a:lnTo>
                <a:lnTo>
                  <a:pt x="58599" y="116841"/>
                </a:lnTo>
                <a:lnTo>
                  <a:pt x="50414" y="128376"/>
                </a:lnTo>
                <a:lnTo>
                  <a:pt x="42099" y="140829"/>
                </a:lnTo>
                <a:lnTo>
                  <a:pt x="33698" y="153894"/>
                </a:lnTo>
                <a:lnTo>
                  <a:pt x="28098" y="164508"/>
                </a:lnTo>
                <a:lnTo>
                  <a:pt x="24364" y="173490"/>
                </a:lnTo>
                <a:lnTo>
                  <a:pt x="21875" y="181382"/>
                </a:lnTo>
                <a:lnTo>
                  <a:pt x="18310" y="189502"/>
                </a:lnTo>
                <a:lnTo>
                  <a:pt x="14029" y="197772"/>
                </a:lnTo>
                <a:lnTo>
                  <a:pt x="9270" y="206143"/>
                </a:lnTo>
                <a:lnTo>
                  <a:pt x="3981" y="220524"/>
                </a:lnTo>
                <a:lnTo>
                  <a:pt x="1632" y="233266"/>
                </a:lnTo>
                <a:lnTo>
                  <a:pt x="587" y="245279"/>
                </a:lnTo>
                <a:lnTo>
                  <a:pt x="309" y="254007"/>
                </a:lnTo>
                <a:lnTo>
                  <a:pt x="0" y="276404"/>
                </a:lnTo>
                <a:lnTo>
                  <a:pt x="869" y="288092"/>
                </a:lnTo>
                <a:lnTo>
                  <a:pt x="2402" y="299694"/>
                </a:lnTo>
                <a:lnTo>
                  <a:pt x="4376" y="311238"/>
                </a:lnTo>
                <a:lnTo>
                  <a:pt x="6644" y="322745"/>
                </a:lnTo>
                <a:lnTo>
                  <a:pt x="11705" y="345690"/>
                </a:lnTo>
                <a:lnTo>
                  <a:pt x="15340" y="355237"/>
                </a:lnTo>
                <a:lnTo>
                  <a:pt x="19669" y="363507"/>
                </a:lnTo>
                <a:lnTo>
                  <a:pt x="24460" y="370926"/>
                </a:lnTo>
                <a:lnTo>
                  <a:pt x="30512" y="378729"/>
                </a:lnTo>
                <a:lnTo>
                  <a:pt x="37403" y="386788"/>
                </a:lnTo>
                <a:lnTo>
                  <a:pt x="44855" y="395019"/>
                </a:lnTo>
                <a:lnTo>
                  <a:pt x="52681" y="402411"/>
                </a:lnTo>
                <a:lnTo>
                  <a:pt x="60756" y="409244"/>
                </a:lnTo>
                <a:lnTo>
                  <a:pt x="68995" y="415704"/>
                </a:lnTo>
                <a:lnTo>
                  <a:pt x="76394" y="420964"/>
                </a:lnTo>
                <a:lnTo>
                  <a:pt x="83232" y="425422"/>
                </a:lnTo>
                <a:lnTo>
                  <a:pt x="89696" y="429348"/>
                </a:lnTo>
                <a:lnTo>
                  <a:pt x="96861" y="432917"/>
                </a:lnTo>
                <a:lnTo>
                  <a:pt x="104497" y="436249"/>
                </a:lnTo>
                <a:lnTo>
                  <a:pt x="112444" y="439423"/>
                </a:lnTo>
                <a:lnTo>
                  <a:pt x="119648" y="442491"/>
                </a:lnTo>
                <a:lnTo>
                  <a:pt x="132732" y="448440"/>
                </a:lnTo>
                <a:lnTo>
                  <a:pt x="138887" y="450408"/>
                </a:lnTo>
                <a:lnTo>
                  <a:pt x="144896" y="451719"/>
                </a:lnTo>
                <a:lnTo>
                  <a:pt x="150807" y="452594"/>
                </a:lnTo>
                <a:lnTo>
                  <a:pt x="156653" y="454129"/>
                </a:lnTo>
                <a:lnTo>
                  <a:pt x="162455" y="456105"/>
                </a:lnTo>
                <a:lnTo>
                  <a:pt x="168228" y="458375"/>
                </a:lnTo>
                <a:lnTo>
                  <a:pt x="173029" y="460841"/>
                </a:lnTo>
                <a:lnTo>
                  <a:pt x="177183" y="463437"/>
                </a:lnTo>
                <a:lnTo>
                  <a:pt x="196919" y="4714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36"/>
          <p:cNvSpPr/>
          <p:nvPr/>
        </p:nvSpPr>
        <p:spPr>
          <a:xfrm>
            <a:off x="7058541" y="1774626"/>
            <a:ext cx="213797" cy="317064"/>
          </a:xfrm>
          <a:custGeom>
            <a:avLst/>
            <a:gdLst/>
            <a:ahLst/>
            <a:cxnLst/>
            <a:rect l="0" t="0" r="0" b="0"/>
            <a:pathLst>
              <a:path w="213797" h="317064">
                <a:moveTo>
                  <a:pt x="42346" y="34171"/>
                </a:moveTo>
                <a:lnTo>
                  <a:pt x="37795" y="25069"/>
                </a:lnTo>
                <a:lnTo>
                  <a:pt x="37408" y="21436"/>
                </a:lnTo>
                <a:lnTo>
                  <a:pt x="38101" y="18061"/>
                </a:lnTo>
                <a:lnTo>
                  <a:pt x="39516" y="14858"/>
                </a:lnTo>
                <a:lnTo>
                  <a:pt x="41411" y="12724"/>
                </a:lnTo>
                <a:lnTo>
                  <a:pt x="43628" y="11300"/>
                </a:lnTo>
                <a:lnTo>
                  <a:pt x="49584" y="8766"/>
                </a:lnTo>
                <a:lnTo>
                  <a:pt x="58580" y="4465"/>
                </a:lnTo>
                <a:lnTo>
                  <a:pt x="62694" y="2937"/>
                </a:lnTo>
                <a:lnTo>
                  <a:pt x="66389" y="1918"/>
                </a:lnTo>
                <a:lnTo>
                  <a:pt x="69804" y="1239"/>
                </a:lnTo>
                <a:lnTo>
                  <a:pt x="75891" y="786"/>
                </a:lnTo>
                <a:lnTo>
                  <a:pt x="83760" y="485"/>
                </a:lnTo>
                <a:lnTo>
                  <a:pt x="114662" y="0"/>
                </a:lnTo>
                <a:lnTo>
                  <a:pt x="120084" y="913"/>
                </a:lnTo>
                <a:lnTo>
                  <a:pt x="124651" y="2474"/>
                </a:lnTo>
                <a:lnTo>
                  <a:pt x="128649" y="4467"/>
                </a:lnTo>
                <a:lnTo>
                  <a:pt x="133219" y="5796"/>
                </a:lnTo>
                <a:lnTo>
                  <a:pt x="138170" y="6682"/>
                </a:lnTo>
                <a:lnTo>
                  <a:pt x="143377" y="7272"/>
                </a:lnTo>
                <a:lnTo>
                  <a:pt x="147800" y="8619"/>
                </a:lnTo>
                <a:lnTo>
                  <a:pt x="151701" y="10469"/>
                </a:lnTo>
                <a:lnTo>
                  <a:pt x="155255" y="12654"/>
                </a:lnTo>
                <a:lnTo>
                  <a:pt x="161743" y="20163"/>
                </a:lnTo>
                <a:lnTo>
                  <a:pt x="167801" y="28898"/>
                </a:lnTo>
                <a:lnTo>
                  <a:pt x="173669" y="35955"/>
                </a:lnTo>
                <a:lnTo>
                  <a:pt x="179452" y="42266"/>
                </a:lnTo>
                <a:lnTo>
                  <a:pt x="182327" y="45283"/>
                </a:lnTo>
                <a:lnTo>
                  <a:pt x="185197" y="51104"/>
                </a:lnTo>
                <a:lnTo>
                  <a:pt x="188063" y="58795"/>
                </a:lnTo>
                <a:lnTo>
                  <a:pt x="190925" y="67732"/>
                </a:lnTo>
                <a:lnTo>
                  <a:pt x="192834" y="77500"/>
                </a:lnTo>
                <a:lnTo>
                  <a:pt x="194107" y="87822"/>
                </a:lnTo>
                <a:lnTo>
                  <a:pt x="194955" y="98513"/>
                </a:lnTo>
                <a:lnTo>
                  <a:pt x="195520" y="107546"/>
                </a:lnTo>
                <a:lnTo>
                  <a:pt x="196148" y="122662"/>
                </a:lnTo>
                <a:lnTo>
                  <a:pt x="195363" y="129360"/>
                </a:lnTo>
                <a:lnTo>
                  <a:pt x="193888" y="135730"/>
                </a:lnTo>
                <a:lnTo>
                  <a:pt x="191952" y="141882"/>
                </a:lnTo>
                <a:lnTo>
                  <a:pt x="188756" y="149794"/>
                </a:lnTo>
                <a:lnTo>
                  <a:pt x="184720" y="158878"/>
                </a:lnTo>
                <a:lnTo>
                  <a:pt x="180124" y="168744"/>
                </a:lnTo>
                <a:lnTo>
                  <a:pt x="175156" y="177226"/>
                </a:lnTo>
                <a:lnTo>
                  <a:pt x="169938" y="184786"/>
                </a:lnTo>
                <a:lnTo>
                  <a:pt x="164555" y="191731"/>
                </a:lnTo>
                <a:lnTo>
                  <a:pt x="154299" y="203029"/>
                </a:lnTo>
                <a:lnTo>
                  <a:pt x="105171" y="253828"/>
                </a:lnTo>
                <a:lnTo>
                  <a:pt x="98517" y="260619"/>
                </a:lnTo>
                <a:lnTo>
                  <a:pt x="91224" y="266099"/>
                </a:lnTo>
                <a:lnTo>
                  <a:pt x="83503" y="270704"/>
                </a:lnTo>
                <a:lnTo>
                  <a:pt x="75500" y="274727"/>
                </a:lnTo>
                <a:lnTo>
                  <a:pt x="68258" y="277409"/>
                </a:lnTo>
                <a:lnTo>
                  <a:pt x="61525" y="279198"/>
                </a:lnTo>
                <a:lnTo>
                  <a:pt x="55133" y="280390"/>
                </a:lnTo>
                <a:lnTo>
                  <a:pt x="48966" y="280232"/>
                </a:lnTo>
                <a:lnTo>
                  <a:pt x="42949" y="279174"/>
                </a:lnTo>
                <a:lnTo>
                  <a:pt x="37032" y="277516"/>
                </a:lnTo>
                <a:lnTo>
                  <a:pt x="32137" y="276411"/>
                </a:lnTo>
                <a:lnTo>
                  <a:pt x="27920" y="275675"/>
                </a:lnTo>
                <a:lnTo>
                  <a:pt x="24156" y="275183"/>
                </a:lnTo>
                <a:lnTo>
                  <a:pt x="20695" y="274856"/>
                </a:lnTo>
                <a:lnTo>
                  <a:pt x="14308" y="274492"/>
                </a:lnTo>
                <a:lnTo>
                  <a:pt x="11272" y="272490"/>
                </a:lnTo>
                <a:lnTo>
                  <a:pt x="5358" y="265186"/>
                </a:lnTo>
                <a:lnTo>
                  <a:pt x="1224" y="259465"/>
                </a:lnTo>
                <a:lnTo>
                  <a:pt x="257" y="255587"/>
                </a:lnTo>
                <a:lnTo>
                  <a:pt x="0" y="253219"/>
                </a:lnTo>
                <a:lnTo>
                  <a:pt x="780" y="250688"/>
                </a:lnTo>
                <a:lnTo>
                  <a:pt x="4187" y="245336"/>
                </a:lnTo>
                <a:lnTo>
                  <a:pt x="7381" y="242575"/>
                </a:lnTo>
                <a:lnTo>
                  <a:pt x="11417" y="239782"/>
                </a:lnTo>
                <a:lnTo>
                  <a:pt x="16012" y="236968"/>
                </a:lnTo>
                <a:lnTo>
                  <a:pt x="20027" y="234139"/>
                </a:lnTo>
                <a:lnTo>
                  <a:pt x="23657" y="231300"/>
                </a:lnTo>
                <a:lnTo>
                  <a:pt x="27029" y="228455"/>
                </a:lnTo>
                <a:lnTo>
                  <a:pt x="31182" y="226559"/>
                </a:lnTo>
                <a:lnTo>
                  <a:pt x="35856" y="225295"/>
                </a:lnTo>
                <a:lnTo>
                  <a:pt x="40877" y="224452"/>
                </a:lnTo>
                <a:lnTo>
                  <a:pt x="48034" y="223890"/>
                </a:lnTo>
                <a:lnTo>
                  <a:pt x="56616" y="223515"/>
                </a:lnTo>
                <a:lnTo>
                  <a:pt x="81817" y="222988"/>
                </a:lnTo>
                <a:lnTo>
                  <a:pt x="88663" y="222914"/>
                </a:lnTo>
                <a:lnTo>
                  <a:pt x="96084" y="223817"/>
                </a:lnTo>
                <a:lnTo>
                  <a:pt x="103889" y="225372"/>
                </a:lnTo>
                <a:lnTo>
                  <a:pt x="111950" y="227361"/>
                </a:lnTo>
                <a:lnTo>
                  <a:pt x="118275" y="228687"/>
                </a:lnTo>
                <a:lnTo>
                  <a:pt x="123446" y="229571"/>
                </a:lnTo>
                <a:lnTo>
                  <a:pt x="127845" y="230160"/>
                </a:lnTo>
                <a:lnTo>
                  <a:pt x="133636" y="231505"/>
                </a:lnTo>
                <a:lnTo>
                  <a:pt x="140353" y="233355"/>
                </a:lnTo>
                <a:lnTo>
                  <a:pt x="147689" y="235540"/>
                </a:lnTo>
                <a:lnTo>
                  <a:pt x="153532" y="236997"/>
                </a:lnTo>
                <a:lnTo>
                  <a:pt x="158380" y="237968"/>
                </a:lnTo>
                <a:lnTo>
                  <a:pt x="162564" y="238616"/>
                </a:lnTo>
                <a:lnTo>
                  <a:pt x="166307" y="240953"/>
                </a:lnTo>
                <a:lnTo>
                  <a:pt x="169755" y="244415"/>
                </a:lnTo>
                <a:lnTo>
                  <a:pt x="173005" y="248629"/>
                </a:lnTo>
                <a:lnTo>
                  <a:pt x="176125" y="251438"/>
                </a:lnTo>
                <a:lnTo>
                  <a:pt x="179156" y="253311"/>
                </a:lnTo>
                <a:lnTo>
                  <a:pt x="182130" y="254559"/>
                </a:lnTo>
                <a:lnTo>
                  <a:pt x="187975" y="258486"/>
                </a:lnTo>
                <a:lnTo>
                  <a:pt x="193748" y="263407"/>
                </a:lnTo>
                <a:lnTo>
                  <a:pt x="199488" y="268769"/>
                </a:lnTo>
                <a:lnTo>
                  <a:pt x="202353" y="273437"/>
                </a:lnTo>
                <a:lnTo>
                  <a:pt x="205214" y="279407"/>
                </a:lnTo>
                <a:lnTo>
                  <a:pt x="208075" y="286244"/>
                </a:lnTo>
                <a:lnTo>
                  <a:pt x="209982" y="291755"/>
                </a:lnTo>
                <a:lnTo>
                  <a:pt x="211254" y="296381"/>
                </a:lnTo>
                <a:lnTo>
                  <a:pt x="213796" y="3170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37"/>
          <p:cNvSpPr/>
          <p:nvPr/>
        </p:nvSpPr>
        <p:spPr>
          <a:xfrm>
            <a:off x="7358062" y="2048827"/>
            <a:ext cx="25719" cy="145734"/>
          </a:xfrm>
          <a:custGeom>
            <a:avLst/>
            <a:gdLst/>
            <a:ahLst/>
            <a:cxnLst/>
            <a:rect l="0" t="0" r="0" b="0"/>
            <a:pathLst>
              <a:path w="25719" h="145734">
                <a:moveTo>
                  <a:pt x="0" y="0"/>
                </a:moveTo>
                <a:lnTo>
                  <a:pt x="12771" y="25541"/>
                </a:lnTo>
                <a:lnTo>
                  <a:pt x="14229" y="29410"/>
                </a:lnTo>
                <a:lnTo>
                  <a:pt x="15201" y="32941"/>
                </a:lnTo>
                <a:lnTo>
                  <a:pt x="15849" y="36248"/>
                </a:lnTo>
                <a:lnTo>
                  <a:pt x="17234" y="41311"/>
                </a:lnTo>
                <a:lnTo>
                  <a:pt x="21311" y="54555"/>
                </a:lnTo>
                <a:lnTo>
                  <a:pt x="22780" y="63040"/>
                </a:lnTo>
                <a:lnTo>
                  <a:pt x="23760" y="72507"/>
                </a:lnTo>
                <a:lnTo>
                  <a:pt x="24847" y="90328"/>
                </a:lnTo>
                <a:lnTo>
                  <a:pt x="25331" y="101423"/>
                </a:lnTo>
                <a:lnTo>
                  <a:pt x="25603" y="113025"/>
                </a:lnTo>
                <a:lnTo>
                  <a:pt x="25718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38"/>
          <p:cNvSpPr/>
          <p:nvPr/>
        </p:nvSpPr>
        <p:spPr>
          <a:xfrm>
            <a:off x="7464052" y="1740257"/>
            <a:ext cx="244969" cy="334289"/>
          </a:xfrm>
          <a:custGeom>
            <a:avLst/>
            <a:gdLst/>
            <a:ahLst/>
            <a:cxnLst/>
            <a:rect l="0" t="0" r="0" b="0"/>
            <a:pathLst>
              <a:path w="244969" h="334289">
                <a:moveTo>
                  <a:pt x="5453" y="17105"/>
                </a:moveTo>
                <a:lnTo>
                  <a:pt x="17384" y="5173"/>
                </a:lnTo>
                <a:lnTo>
                  <a:pt x="21027" y="3435"/>
                </a:lnTo>
                <a:lnTo>
                  <a:pt x="25361" y="2277"/>
                </a:lnTo>
                <a:lnTo>
                  <a:pt x="30154" y="1505"/>
                </a:lnTo>
                <a:lnTo>
                  <a:pt x="35256" y="990"/>
                </a:lnTo>
                <a:lnTo>
                  <a:pt x="40562" y="647"/>
                </a:lnTo>
                <a:lnTo>
                  <a:pt x="46003" y="418"/>
                </a:lnTo>
                <a:lnTo>
                  <a:pt x="91920" y="20"/>
                </a:lnTo>
                <a:lnTo>
                  <a:pt x="97388" y="0"/>
                </a:lnTo>
                <a:lnTo>
                  <a:pt x="102938" y="939"/>
                </a:lnTo>
                <a:lnTo>
                  <a:pt x="108543" y="2518"/>
                </a:lnTo>
                <a:lnTo>
                  <a:pt x="114185" y="4523"/>
                </a:lnTo>
                <a:lnTo>
                  <a:pt x="118898" y="7764"/>
                </a:lnTo>
                <a:lnTo>
                  <a:pt x="122993" y="11830"/>
                </a:lnTo>
                <a:lnTo>
                  <a:pt x="130083" y="20476"/>
                </a:lnTo>
                <a:lnTo>
                  <a:pt x="136409" y="27493"/>
                </a:lnTo>
                <a:lnTo>
                  <a:pt x="138477" y="31650"/>
                </a:lnTo>
                <a:lnTo>
                  <a:pt x="140775" y="41350"/>
                </a:lnTo>
                <a:lnTo>
                  <a:pt x="141387" y="46603"/>
                </a:lnTo>
                <a:lnTo>
                  <a:pt x="141796" y="52010"/>
                </a:lnTo>
                <a:lnTo>
                  <a:pt x="142069" y="57520"/>
                </a:lnTo>
                <a:lnTo>
                  <a:pt x="141297" y="63099"/>
                </a:lnTo>
                <a:lnTo>
                  <a:pt x="139831" y="68722"/>
                </a:lnTo>
                <a:lnTo>
                  <a:pt x="137901" y="74377"/>
                </a:lnTo>
                <a:lnTo>
                  <a:pt x="134708" y="80051"/>
                </a:lnTo>
                <a:lnTo>
                  <a:pt x="130675" y="85739"/>
                </a:lnTo>
                <a:lnTo>
                  <a:pt x="126083" y="91436"/>
                </a:lnTo>
                <a:lnTo>
                  <a:pt x="121115" y="97139"/>
                </a:lnTo>
                <a:lnTo>
                  <a:pt x="115898" y="102846"/>
                </a:lnTo>
                <a:lnTo>
                  <a:pt x="110515" y="108556"/>
                </a:lnTo>
                <a:lnTo>
                  <a:pt x="104069" y="114267"/>
                </a:lnTo>
                <a:lnTo>
                  <a:pt x="96915" y="119980"/>
                </a:lnTo>
                <a:lnTo>
                  <a:pt x="89288" y="125693"/>
                </a:lnTo>
                <a:lnTo>
                  <a:pt x="82298" y="131407"/>
                </a:lnTo>
                <a:lnTo>
                  <a:pt x="75732" y="137122"/>
                </a:lnTo>
                <a:lnTo>
                  <a:pt x="69451" y="142836"/>
                </a:lnTo>
                <a:lnTo>
                  <a:pt x="61453" y="148551"/>
                </a:lnTo>
                <a:lnTo>
                  <a:pt x="52311" y="154265"/>
                </a:lnTo>
                <a:lnTo>
                  <a:pt x="42407" y="159980"/>
                </a:lnTo>
                <a:lnTo>
                  <a:pt x="34851" y="163790"/>
                </a:lnTo>
                <a:lnTo>
                  <a:pt x="28861" y="166330"/>
                </a:lnTo>
                <a:lnTo>
                  <a:pt x="23916" y="168024"/>
                </a:lnTo>
                <a:lnTo>
                  <a:pt x="18714" y="169152"/>
                </a:lnTo>
                <a:lnTo>
                  <a:pt x="13341" y="169905"/>
                </a:lnTo>
                <a:lnTo>
                  <a:pt x="7854" y="170407"/>
                </a:lnTo>
                <a:lnTo>
                  <a:pt x="4196" y="169789"/>
                </a:lnTo>
                <a:lnTo>
                  <a:pt x="1758" y="168424"/>
                </a:lnTo>
                <a:lnTo>
                  <a:pt x="132" y="166562"/>
                </a:lnTo>
                <a:lnTo>
                  <a:pt x="0" y="164368"/>
                </a:lnTo>
                <a:lnTo>
                  <a:pt x="865" y="161953"/>
                </a:lnTo>
                <a:lnTo>
                  <a:pt x="2395" y="159390"/>
                </a:lnTo>
                <a:lnTo>
                  <a:pt x="4366" y="157682"/>
                </a:lnTo>
                <a:lnTo>
                  <a:pt x="6633" y="156543"/>
                </a:lnTo>
                <a:lnTo>
                  <a:pt x="12645" y="154325"/>
                </a:lnTo>
                <a:lnTo>
                  <a:pt x="16916" y="152400"/>
                </a:lnTo>
                <a:lnTo>
                  <a:pt x="21667" y="150164"/>
                </a:lnTo>
                <a:lnTo>
                  <a:pt x="27693" y="147721"/>
                </a:lnTo>
                <a:lnTo>
                  <a:pt x="34567" y="145140"/>
                </a:lnTo>
                <a:lnTo>
                  <a:pt x="42006" y="142467"/>
                </a:lnTo>
                <a:lnTo>
                  <a:pt x="48872" y="140684"/>
                </a:lnTo>
                <a:lnTo>
                  <a:pt x="55354" y="139496"/>
                </a:lnTo>
                <a:lnTo>
                  <a:pt x="61580" y="138704"/>
                </a:lnTo>
                <a:lnTo>
                  <a:pt x="68588" y="137224"/>
                </a:lnTo>
                <a:lnTo>
                  <a:pt x="76118" y="135284"/>
                </a:lnTo>
                <a:lnTo>
                  <a:pt x="83995" y="133039"/>
                </a:lnTo>
                <a:lnTo>
                  <a:pt x="92105" y="131542"/>
                </a:lnTo>
                <a:lnTo>
                  <a:pt x="100368" y="130544"/>
                </a:lnTo>
                <a:lnTo>
                  <a:pt x="108734" y="129878"/>
                </a:lnTo>
                <a:lnTo>
                  <a:pt x="117170" y="130387"/>
                </a:lnTo>
                <a:lnTo>
                  <a:pt x="125651" y="131679"/>
                </a:lnTo>
                <a:lnTo>
                  <a:pt x="134163" y="133493"/>
                </a:lnTo>
                <a:lnTo>
                  <a:pt x="141741" y="134702"/>
                </a:lnTo>
                <a:lnTo>
                  <a:pt x="148699" y="135508"/>
                </a:lnTo>
                <a:lnTo>
                  <a:pt x="155243" y="136045"/>
                </a:lnTo>
                <a:lnTo>
                  <a:pt x="161510" y="137356"/>
                </a:lnTo>
                <a:lnTo>
                  <a:pt x="167594" y="139182"/>
                </a:lnTo>
                <a:lnTo>
                  <a:pt x="173554" y="141352"/>
                </a:lnTo>
                <a:lnTo>
                  <a:pt x="179433" y="143752"/>
                </a:lnTo>
                <a:lnTo>
                  <a:pt x="185257" y="146304"/>
                </a:lnTo>
                <a:lnTo>
                  <a:pt x="196808" y="151679"/>
                </a:lnTo>
                <a:lnTo>
                  <a:pt x="208292" y="157243"/>
                </a:lnTo>
                <a:lnTo>
                  <a:pt x="213069" y="160061"/>
                </a:lnTo>
                <a:lnTo>
                  <a:pt x="217206" y="162891"/>
                </a:lnTo>
                <a:lnTo>
                  <a:pt x="220916" y="165731"/>
                </a:lnTo>
                <a:lnTo>
                  <a:pt x="227580" y="173966"/>
                </a:lnTo>
                <a:lnTo>
                  <a:pt x="233716" y="183024"/>
                </a:lnTo>
                <a:lnTo>
                  <a:pt x="239618" y="190224"/>
                </a:lnTo>
                <a:lnTo>
                  <a:pt x="241573" y="194430"/>
                </a:lnTo>
                <a:lnTo>
                  <a:pt x="243745" y="204184"/>
                </a:lnTo>
                <a:lnTo>
                  <a:pt x="244710" y="212329"/>
                </a:lnTo>
                <a:lnTo>
                  <a:pt x="244968" y="215834"/>
                </a:lnTo>
                <a:lnTo>
                  <a:pt x="242714" y="224809"/>
                </a:lnTo>
                <a:lnTo>
                  <a:pt x="238537" y="235148"/>
                </a:lnTo>
                <a:lnTo>
                  <a:pt x="233506" y="246093"/>
                </a:lnTo>
                <a:lnTo>
                  <a:pt x="229878" y="250726"/>
                </a:lnTo>
                <a:lnTo>
                  <a:pt x="225555" y="254768"/>
                </a:lnTo>
                <a:lnTo>
                  <a:pt x="220767" y="258414"/>
                </a:lnTo>
                <a:lnTo>
                  <a:pt x="215671" y="262750"/>
                </a:lnTo>
                <a:lnTo>
                  <a:pt x="210368" y="267546"/>
                </a:lnTo>
                <a:lnTo>
                  <a:pt x="204928" y="272648"/>
                </a:lnTo>
                <a:lnTo>
                  <a:pt x="199397" y="277002"/>
                </a:lnTo>
                <a:lnTo>
                  <a:pt x="193803" y="280857"/>
                </a:lnTo>
                <a:lnTo>
                  <a:pt x="181557" y="288633"/>
                </a:lnTo>
                <a:lnTo>
                  <a:pt x="166589" y="298439"/>
                </a:lnTo>
                <a:lnTo>
                  <a:pt x="159550" y="302769"/>
                </a:lnTo>
                <a:lnTo>
                  <a:pt x="152952" y="306607"/>
                </a:lnTo>
                <a:lnTo>
                  <a:pt x="146647" y="310119"/>
                </a:lnTo>
                <a:lnTo>
                  <a:pt x="138635" y="313413"/>
                </a:lnTo>
                <a:lnTo>
                  <a:pt x="129484" y="316561"/>
                </a:lnTo>
                <a:lnTo>
                  <a:pt x="119572" y="319613"/>
                </a:lnTo>
                <a:lnTo>
                  <a:pt x="111060" y="322599"/>
                </a:lnTo>
                <a:lnTo>
                  <a:pt x="103480" y="325543"/>
                </a:lnTo>
                <a:lnTo>
                  <a:pt x="96522" y="328458"/>
                </a:lnTo>
                <a:lnTo>
                  <a:pt x="90931" y="330401"/>
                </a:lnTo>
                <a:lnTo>
                  <a:pt x="86250" y="331696"/>
                </a:lnTo>
                <a:lnTo>
                  <a:pt x="82178" y="332560"/>
                </a:lnTo>
                <a:lnTo>
                  <a:pt x="77558" y="333136"/>
                </a:lnTo>
                <a:lnTo>
                  <a:pt x="72573" y="333520"/>
                </a:lnTo>
                <a:lnTo>
                  <a:pt x="56888" y="3342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39"/>
          <p:cNvSpPr/>
          <p:nvPr/>
        </p:nvSpPr>
        <p:spPr>
          <a:xfrm>
            <a:off x="7580947" y="1630528"/>
            <a:ext cx="316647" cy="486880"/>
          </a:xfrm>
          <a:custGeom>
            <a:avLst/>
            <a:gdLst/>
            <a:ahLst/>
            <a:cxnLst/>
            <a:rect l="0" t="0" r="0" b="0"/>
            <a:pathLst>
              <a:path w="316647" h="486880">
                <a:moveTo>
                  <a:pt x="0" y="32536"/>
                </a:moveTo>
                <a:lnTo>
                  <a:pt x="9102" y="23435"/>
                </a:lnTo>
                <a:lnTo>
                  <a:pt x="18651" y="16426"/>
                </a:lnTo>
                <a:lnTo>
                  <a:pt x="23864" y="13224"/>
                </a:lnTo>
                <a:lnTo>
                  <a:pt x="29244" y="10136"/>
                </a:lnTo>
                <a:lnTo>
                  <a:pt x="40302" y="4166"/>
                </a:lnTo>
                <a:lnTo>
                  <a:pt x="45918" y="2193"/>
                </a:lnTo>
                <a:lnTo>
                  <a:pt x="51567" y="877"/>
                </a:lnTo>
                <a:lnTo>
                  <a:pt x="57238" y="0"/>
                </a:lnTo>
                <a:lnTo>
                  <a:pt x="61971" y="368"/>
                </a:lnTo>
                <a:lnTo>
                  <a:pt x="66080" y="1566"/>
                </a:lnTo>
                <a:lnTo>
                  <a:pt x="69770" y="3317"/>
                </a:lnTo>
                <a:lnTo>
                  <a:pt x="78952" y="5263"/>
                </a:lnTo>
                <a:lnTo>
                  <a:pt x="84067" y="5782"/>
                </a:lnTo>
                <a:lnTo>
                  <a:pt x="89382" y="7080"/>
                </a:lnTo>
                <a:lnTo>
                  <a:pt x="94830" y="8898"/>
                </a:lnTo>
                <a:lnTo>
                  <a:pt x="100368" y="11062"/>
                </a:lnTo>
                <a:lnTo>
                  <a:pt x="105965" y="12506"/>
                </a:lnTo>
                <a:lnTo>
                  <a:pt x="111601" y="13467"/>
                </a:lnTo>
                <a:lnTo>
                  <a:pt x="117263" y="14109"/>
                </a:lnTo>
                <a:lnTo>
                  <a:pt x="122943" y="16441"/>
                </a:lnTo>
                <a:lnTo>
                  <a:pt x="128635" y="19901"/>
                </a:lnTo>
                <a:lnTo>
                  <a:pt x="134334" y="24113"/>
                </a:lnTo>
                <a:lnTo>
                  <a:pt x="140990" y="27873"/>
                </a:lnTo>
                <a:lnTo>
                  <a:pt x="148286" y="31333"/>
                </a:lnTo>
                <a:lnTo>
                  <a:pt x="156008" y="34592"/>
                </a:lnTo>
                <a:lnTo>
                  <a:pt x="169667" y="40752"/>
                </a:lnTo>
                <a:lnTo>
                  <a:pt x="188067" y="49576"/>
                </a:lnTo>
                <a:lnTo>
                  <a:pt x="193958" y="52469"/>
                </a:lnTo>
                <a:lnTo>
                  <a:pt x="201695" y="58207"/>
                </a:lnTo>
                <a:lnTo>
                  <a:pt x="210664" y="65843"/>
                </a:lnTo>
                <a:lnTo>
                  <a:pt x="228884" y="82582"/>
                </a:lnTo>
                <a:lnTo>
                  <a:pt x="249851" y="102716"/>
                </a:lnTo>
                <a:lnTo>
                  <a:pt x="262175" y="114845"/>
                </a:lnTo>
                <a:lnTo>
                  <a:pt x="271462" y="129126"/>
                </a:lnTo>
                <a:lnTo>
                  <a:pt x="279718" y="144045"/>
                </a:lnTo>
                <a:lnTo>
                  <a:pt x="284586" y="150690"/>
                </a:lnTo>
                <a:lnTo>
                  <a:pt x="294123" y="164107"/>
                </a:lnTo>
                <a:lnTo>
                  <a:pt x="297999" y="171685"/>
                </a:lnTo>
                <a:lnTo>
                  <a:pt x="301536" y="179595"/>
                </a:lnTo>
                <a:lnTo>
                  <a:pt x="304847" y="187725"/>
                </a:lnTo>
                <a:lnTo>
                  <a:pt x="308006" y="196003"/>
                </a:lnTo>
                <a:lnTo>
                  <a:pt x="311065" y="204379"/>
                </a:lnTo>
                <a:lnTo>
                  <a:pt x="314464" y="218766"/>
                </a:lnTo>
                <a:lnTo>
                  <a:pt x="315974" y="232463"/>
                </a:lnTo>
                <a:lnTo>
                  <a:pt x="316377" y="240116"/>
                </a:lnTo>
                <a:lnTo>
                  <a:pt x="316646" y="248075"/>
                </a:lnTo>
                <a:lnTo>
                  <a:pt x="315872" y="258144"/>
                </a:lnTo>
                <a:lnTo>
                  <a:pt x="314404" y="269619"/>
                </a:lnTo>
                <a:lnTo>
                  <a:pt x="312472" y="282032"/>
                </a:lnTo>
                <a:lnTo>
                  <a:pt x="310233" y="293164"/>
                </a:lnTo>
                <a:lnTo>
                  <a:pt x="307786" y="303443"/>
                </a:lnTo>
                <a:lnTo>
                  <a:pt x="305204" y="313153"/>
                </a:lnTo>
                <a:lnTo>
                  <a:pt x="299794" y="331563"/>
                </a:lnTo>
                <a:lnTo>
                  <a:pt x="297017" y="340472"/>
                </a:lnTo>
                <a:lnTo>
                  <a:pt x="288853" y="355452"/>
                </a:lnTo>
                <a:lnTo>
                  <a:pt x="284009" y="362113"/>
                </a:lnTo>
                <a:lnTo>
                  <a:pt x="278874" y="368460"/>
                </a:lnTo>
                <a:lnTo>
                  <a:pt x="273546" y="374595"/>
                </a:lnTo>
                <a:lnTo>
                  <a:pt x="268089" y="380591"/>
                </a:lnTo>
                <a:lnTo>
                  <a:pt x="256946" y="392332"/>
                </a:lnTo>
                <a:lnTo>
                  <a:pt x="204572" y="445177"/>
                </a:lnTo>
                <a:lnTo>
                  <a:pt x="198293" y="449552"/>
                </a:lnTo>
                <a:lnTo>
                  <a:pt x="190298" y="454374"/>
                </a:lnTo>
                <a:lnTo>
                  <a:pt x="181158" y="459495"/>
                </a:lnTo>
                <a:lnTo>
                  <a:pt x="174112" y="463860"/>
                </a:lnTo>
                <a:lnTo>
                  <a:pt x="168462" y="467723"/>
                </a:lnTo>
                <a:lnTo>
                  <a:pt x="159644" y="474555"/>
                </a:lnTo>
                <a:lnTo>
                  <a:pt x="152551" y="480767"/>
                </a:lnTo>
                <a:lnTo>
                  <a:pt x="149326" y="482804"/>
                </a:lnTo>
                <a:lnTo>
                  <a:pt x="146223" y="484163"/>
                </a:lnTo>
                <a:lnTo>
                  <a:pt x="128587" y="4868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40"/>
          <p:cNvSpPr/>
          <p:nvPr/>
        </p:nvSpPr>
        <p:spPr>
          <a:xfrm>
            <a:off x="7872412" y="1492806"/>
            <a:ext cx="331582" cy="761718"/>
          </a:xfrm>
          <a:custGeom>
            <a:avLst/>
            <a:gdLst/>
            <a:ahLst/>
            <a:cxnLst/>
            <a:rect l="0" t="0" r="0" b="0"/>
            <a:pathLst>
              <a:path w="331582" h="761718">
                <a:moveTo>
                  <a:pt x="0" y="7381"/>
                </a:moveTo>
                <a:lnTo>
                  <a:pt x="18204" y="2830"/>
                </a:lnTo>
                <a:lnTo>
                  <a:pt x="25471" y="1490"/>
                </a:lnTo>
                <a:lnTo>
                  <a:pt x="32221" y="596"/>
                </a:lnTo>
                <a:lnTo>
                  <a:pt x="38626" y="0"/>
                </a:lnTo>
                <a:lnTo>
                  <a:pt x="47658" y="555"/>
                </a:lnTo>
                <a:lnTo>
                  <a:pt x="58442" y="1878"/>
                </a:lnTo>
                <a:lnTo>
                  <a:pt x="70393" y="3712"/>
                </a:lnTo>
                <a:lnTo>
                  <a:pt x="82173" y="4935"/>
                </a:lnTo>
                <a:lnTo>
                  <a:pt x="93834" y="5751"/>
                </a:lnTo>
                <a:lnTo>
                  <a:pt x="105418" y="6294"/>
                </a:lnTo>
                <a:lnTo>
                  <a:pt x="115999" y="7609"/>
                </a:lnTo>
                <a:lnTo>
                  <a:pt x="125909" y="9438"/>
                </a:lnTo>
                <a:lnTo>
                  <a:pt x="135375" y="11610"/>
                </a:lnTo>
                <a:lnTo>
                  <a:pt x="144542" y="13058"/>
                </a:lnTo>
                <a:lnTo>
                  <a:pt x="153512" y="14023"/>
                </a:lnTo>
                <a:lnTo>
                  <a:pt x="162349" y="14667"/>
                </a:lnTo>
                <a:lnTo>
                  <a:pt x="171097" y="17000"/>
                </a:lnTo>
                <a:lnTo>
                  <a:pt x="179787" y="20462"/>
                </a:lnTo>
                <a:lnTo>
                  <a:pt x="228085" y="44291"/>
                </a:lnTo>
                <a:lnTo>
                  <a:pt x="237261" y="52678"/>
                </a:lnTo>
                <a:lnTo>
                  <a:pt x="244514" y="62755"/>
                </a:lnTo>
                <a:lnTo>
                  <a:pt x="253953" y="79139"/>
                </a:lnTo>
                <a:lnTo>
                  <a:pt x="259871" y="90391"/>
                </a:lnTo>
                <a:lnTo>
                  <a:pt x="263136" y="101742"/>
                </a:lnTo>
                <a:lnTo>
                  <a:pt x="265232" y="124551"/>
                </a:lnTo>
                <a:lnTo>
                  <a:pt x="265595" y="137136"/>
                </a:lnTo>
                <a:lnTo>
                  <a:pt x="261152" y="156000"/>
                </a:lnTo>
                <a:lnTo>
                  <a:pt x="253803" y="179686"/>
                </a:lnTo>
                <a:lnTo>
                  <a:pt x="245834" y="193816"/>
                </a:lnTo>
                <a:lnTo>
                  <a:pt x="237847" y="205494"/>
                </a:lnTo>
                <a:lnTo>
                  <a:pt x="230180" y="220751"/>
                </a:lnTo>
                <a:lnTo>
                  <a:pt x="227748" y="223923"/>
                </a:lnTo>
                <a:lnTo>
                  <a:pt x="219966" y="229987"/>
                </a:lnTo>
                <a:lnTo>
                  <a:pt x="211110" y="235857"/>
                </a:lnTo>
                <a:lnTo>
                  <a:pt x="200769" y="243564"/>
                </a:lnTo>
                <a:lnTo>
                  <a:pt x="191282" y="246651"/>
                </a:lnTo>
                <a:lnTo>
                  <a:pt x="187885" y="248026"/>
                </a:lnTo>
                <a:lnTo>
                  <a:pt x="180025" y="251812"/>
                </a:lnTo>
                <a:lnTo>
                  <a:pt x="177167" y="254155"/>
                </a:lnTo>
                <a:lnTo>
                  <a:pt x="175261" y="256669"/>
                </a:lnTo>
                <a:lnTo>
                  <a:pt x="173144" y="262003"/>
                </a:lnTo>
                <a:lnTo>
                  <a:pt x="171952" y="271314"/>
                </a:lnTo>
                <a:lnTo>
                  <a:pt x="171673" y="280577"/>
                </a:lnTo>
                <a:lnTo>
                  <a:pt x="172552" y="284762"/>
                </a:lnTo>
                <a:lnTo>
                  <a:pt x="176067" y="291951"/>
                </a:lnTo>
                <a:lnTo>
                  <a:pt x="185132" y="304328"/>
                </a:lnTo>
                <a:lnTo>
                  <a:pt x="187057" y="310173"/>
                </a:lnTo>
                <a:lnTo>
                  <a:pt x="186617" y="312112"/>
                </a:lnTo>
                <a:lnTo>
                  <a:pt x="185371" y="313405"/>
                </a:lnTo>
                <a:lnTo>
                  <a:pt x="183588" y="314267"/>
                </a:lnTo>
                <a:lnTo>
                  <a:pt x="182400" y="315794"/>
                </a:lnTo>
                <a:lnTo>
                  <a:pt x="181608" y="317765"/>
                </a:lnTo>
                <a:lnTo>
                  <a:pt x="181080" y="320031"/>
                </a:lnTo>
                <a:lnTo>
                  <a:pt x="177953" y="325089"/>
                </a:lnTo>
                <a:lnTo>
                  <a:pt x="172734" y="331546"/>
                </a:lnTo>
                <a:lnTo>
                  <a:pt x="167280" y="341767"/>
                </a:lnTo>
                <a:lnTo>
                  <a:pt x="166765" y="346510"/>
                </a:lnTo>
                <a:lnTo>
                  <a:pt x="170645" y="368846"/>
                </a:lnTo>
                <a:lnTo>
                  <a:pt x="171211" y="378430"/>
                </a:lnTo>
                <a:lnTo>
                  <a:pt x="172243" y="381430"/>
                </a:lnTo>
                <a:lnTo>
                  <a:pt x="175931" y="387302"/>
                </a:lnTo>
                <a:lnTo>
                  <a:pt x="183284" y="393087"/>
                </a:lnTo>
                <a:lnTo>
                  <a:pt x="192902" y="398834"/>
                </a:lnTo>
                <a:lnTo>
                  <a:pt x="203527" y="404563"/>
                </a:lnTo>
                <a:lnTo>
                  <a:pt x="212059" y="407744"/>
                </a:lnTo>
                <a:lnTo>
                  <a:pt x="220931" y="410110"/>
                </a:lnTo>
                <a:lnTo>
                  <a:pt x="234399" y="414337"/>
                </a:lnTo>
                <a:lnTo>
                  <a:pt x="246753" y="415845"/>
                </a:lnTo>
                <a:lnTo>
                  <a:pt x="262610" y="416850"/>
                </a:lnTo>
                <a:lnTo>
                  <a:pt x="308633" y="418265"/>
                </a:lnTo>
                <a:lnTo>
                  <a:pt x="330207" y="418685"/>
                </a:lnTo>
                <a:lnTo>
                  <a:pt x="331581" y="418743"/>
                </a:lnTo>
                <a:lnTo>
                  <a:pt x="331544" y="418783"/>
                </a:lnTo>
                <a:lnTo>
                  <a:pt x="322154" y="418851"/>
                </a:lnTo>
                <a:lnTo>
                  <a:pt x="319544" y="419807"/>
                </a:lnTo>
                <a:lnTo>
                  <a:pt x="311321" y="424750"/>
                </a:lnTo>
                <a:lnTo>
                  <a:pt x="301899" y="427591"/>
                </a:lnTo>
                <a:lnTo>
                  <a:pt x="292610" y="431631"/>
                </a:lnTo>
                <a:lnTo>
                  <a:pt x="284672" y="434062"/>
                </a:lnTo>
                <a:lnTo>
                  <a:pt x="277016" y="436094"/>
                </a:lnTo>
                <a:lnTo>
                  <a:pt x="267263" y="440173"/>
                </a:lnTo>
                <a:lnTo>
                  <a:pt x="261043" y="443546"/>
                </a:lnTo>
                <a:lnTo>
                  <a:pt x="254039" y="447700"/>
                </a:lnTo>
                <a:lnTo>
                  <a:pt x="246512" y="452375"/>
                </a:lnTo>
                <a:lnTo>
                  <a:pt x="240540" y="456444"/>
                </a:lnTo>
                <a:lnTo>
                  <a:pt x="231367" y="463504"/>
                </a:lnTo>
                <a:lnTo>
                  <a:pt x="224114" y="469818"/>
                </a:lnTo>
                <a:lnTo>
                  <a:pt x="220848" y="472834"/>
                </a:lnTo>
                <a:lnTo>
                  <a:pt x="211699" y="486182"/>
                </a:lnTo>
                <a:lnTo>
                  <a:pt x="202954" y="506753"/>
                </a:lnTo>
                <a:lnTo>
                  <a:pt x="198882" y="521844"/>
                </a:lnTo>
                <a:lnTo>
                  <a:pt x="197675" y="532348"/>
                </a:lnTo>
                <a:lnTo>
                  <a:pt x="198459" y="535476"/>
                </a:lnTo>
                <a:lnTo>
                  <a:pt x="205064" y="546335"/>
                </a:lnTo>
                <a:lnTo>
                  <a:pt x="213695" y="559336"/>
                </a:lnTo>
                <a:lnTo>
                  <a:pt x="217710" y="563946"/>
                </a:lnTo>
                <a:lnTo>
                  <a:pt x="221341" y="567020"/>
                </a:lnTo>
                <a:lnTo>
                  <a:pt x="228867" y="572339"/>
                </a:lnTo>
                <a:lnTo>
                  <a:pt x="238561" y="581054"/>
                </a:lnTo>
                <a:lnTo>
                  <a:pt x="246680" y="588737"/>
                </a:lnTo>
                <a:lnTo>
                  <a:pt x="250179" y="592119"/>
                </a:lnTo>
                <a:lnTo>
                  <a:pt x="259145" y="606037"/>
                </a:lnTo>
                <a:lnTo>
                  <a:pt x="269480" y="623970"/>
                </a:lnTo>
                <a:lnTo>
                  <a:pt x="280425" y="641466"/>
                </a:lnTo>
                <a:lnTo>
                  <a:pt x="286558" y="656226"/>
                </a:lnTo>
                <a:lnTo>
                  <a:pt x="290496" y="676674"/>
                </a:lnTo>
                <a:lnTo>
                  <a:pt x="291178" y="691359"/>
                </a:lnTo>
                <a:lnTo>
                  <a:pt x="288798" y="702214"/>
                </a:lnTo>
                <a:lnTo>
                  <a:pt x="284565" y="712436"/>
                </a:lnTo>
                <a:lnTo>
                  <a:pt x="279509" y="720154"/>
                </a:lnTo>
                <a:lnTo>
                  <a:pt x="271546" y="726759"/>
                </a:lnTo>
                <a:lnTo>
                  <a:pt x="261657" y="732870"/>
                </a:lnTo>
                <a:lnTo>
                  <a:pt x="256353" y="735833"/>
                </a:lnTo>
                <a:lnTo>
                  <a:pt x="250912" y="738760"/>
                </a:lnTo>
                <a:lnTo>
                  <a:pt x="244427" y="741665"/>
                </a:lnTo>
                <a:lnTo>
                  <a:pt x="237247" y="744553"/>
                </a:lnTo>
                <a:lnTo>
                  <a:pt x="229602" y="747432"/>
                </a:lnTo>
                <a:lnTo>
                  <a:pt x="222600" y="750303"/>
                </a:lnTo>
                <a:lnTo>
                  <a:pt x="216028" y="753170"/>
                </a:lnTo>
                <a:lnTo>
                  <a:pt x="209741" y="756034"/>
                </a:lnTo>
                <a:lnTo>
                  <a:pt x="202693" y="757943"/>
                </a:lnTo>
                <a:lnTo>
                  <a:pt x="195136" y="759216"/>
                </a:lnTo>
                <a:lnTo>
                  <a:pt x="187241" y="760064"/>
                </a:lnTo>
                <a:lnTo>
                  <a:pt x="179119" y="760630"/>
                </a:lnTo>
                <a:lnTo>
                  <a:pt x="170848" y="761007"/>
                </a:lnTo>
                <a:lnTo>
                  <a:pt x="154037" y="761426"/>
                </a:lnTo>
                <a:lnTo>
                  <a:pt x="115958" y="761717"/>
                </a:lnTo>
                <a:lnTo>
                  <a:pt x="107785" y="760779"/>
                </a:lnTo>
                <a:lnTo>
                  <a:pt x="98527" y="759201"/>
                </a:lnTo>
                <a:lnTo>
                  <a:pt x="88545" y="757197"/>
                </a:lnTo>
                <a:lnTo>
                  <a:pt x="79032" y="754908"/>
                </a:lnTo>
                <a:lnTo>
                  <a:pt x="69834" y="752430"/>
                </a:lnTo>
                <a:lnTo>
                  <a:pt x="42863" y="7446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41"/>
          <p:cNvSpPr/>
          <p:nvPr/>
        </p:nvSpPr>
        <p:spPr>
          <a:xfrm>
            <a:off x="4469833" y="1466603"/>
            <a:ext cx="247900" cy="278456"/>
          </a:xfrm>
          <a:custGeom>
            <a:avLst/>
            <a:gdLst/>
            <a:ahLst/>
            <a:cxnLst/>
            <a:rect l="0" t="0" r="0" b="0"/>
            <a:pathLst>
              <a:path w="247900" h="278456">
                <a:moveTo>
                  <a:pt x="247899" y="16439"/>
                </a:moveTo>
                <a:lnTo>
                  <a:pt x="238797" y="7337"/>
                </a:lnTo>
                <a:lnTo>
                  <a:pt x="234211" y="4656"/>
                </a:lnTo>
                <a:lnTo>
                  <a:pt x="229249" y="2869"/>
                </a:lnTo>
                <a:lnTo>
                  <a:pt x="224036" y="1677"/>
                </a:lnTo>
                <a:lnTo>
                  <a:pt x="217703" y="883"/>
                </a:lnTo>
                <a:lnTo>
                  <a:pt x="210623" y="353"/>
                </a:lnTo>
                <a:lnTo>
                  <a:pt x="203046" y="0"/>
                </a:lnTo>
                <a:lnTo>
                  <a:pt x="194184" y="717"/>
                </a:lnTo>
                <a:lnTo>
                  <a:pt x="184467" y="2148"/>
                </a:lnTo>
                <a:lnTo>
                  <a:pt x="174178" y="4054"/>
                </a:lnTo>
                <a:lnTo>
                  <a:pt x="165414" y="5325"/>
                </a:lnTo>
                <a:lnTo>
                  <a:pt x="157667" y="6172"/>
                </a:lnTo>
                <a:lnTo>
                  <a:pt x="150596" y="6737"/>
                </a:lnTo>
                <a:lnTo>
                  <a:pt x="143026" y="8066"/>
                </a:lnTo>
                <a:lnTo>
                  <a:pt x="135121" y="9904"/>
                </a:lnTo>
                <a:lnTo>
                  <a:pt x="126994" y="12083"/>
                </a:lnTo>
                <a:lnTo>
                  <a:pt x="120623" y="14487"/>
                </a:lnTo>
                <a:lnTo>
                  <a:pt x="115423" y="17043"/>
                </a:lnTo>
                <a:lnTo>
                  <a:pt x="111004" y="19699"/>
                </a:lnTo>
                <a:lnTo>
                  <a:pt x="106153" y="22422"/>
                </a:lnTo>
                <a:lnTo>
                  <a:pt x="95684" y="27988"/>
                </a:lnTo>
                <a:lnTo>
                  <a:pt x="90225" y="29854"/>
                </a:lnTo>
                <a:lnTo>
                  <a:pt x="84680" y="31097"/>
                </a:lnTo>
                <a:lnTo>
                  <a:pt x="79079" y="31926"/>
                </a:lnTo>
                <a:lnTo>
                  <a:pt x="73440" y="33431"/>
                </a:lnTo>
                <a:lnTo>
                  <a:pt x="67776" y="35387"/>
                </a:lnTo>
                <a:lnTo>
                  <a:pt x="62094" y="37644"/>
                </a:lnTo>
                <a:lnTo>
                  <a:pt x="48161" y="42691"/>
                </a:lnTo>
                <a:lnTo>
                  <a:pt x="40445" y="45370"/>
                </a:lnTo>
                <a:lnTo>
                  <a:pt x="34349" y="48109"/>
                </a:lnTo>
                <a:lnTo>
                  <a:pt x="29333" y="50887"/>
                </a:lnTo>
                <a:lnTo>
                  <a:pt x="25036" y="53692"/>
                </a:lnTo>
                <a:lnTo>
                  <a:pt x="17721" y="59349"/>
                </a:lnTo>
                <a:lnTo>
                  <a:pt x="14437" y="62190"/>
                </a:lnTo>
                <a:lnTo>
                  <a:pt x="12248" y="65037"/>
                </a:lnTo>
                <a:lnTo>
                  <a:pt x="9816" y="70741"/>
                </a:lnTo>
                <a:lnTo>
                  <a:pt x="8445" y="79307"/>
                </a:lnTo>
                <a:lnTo>
                  <a:pt x="9206" y="82163"/>
                </a:lnTo>
                <a:lnTo>
                  <a:pt x="12591" y="87877"/>
                </a:lnTo>
                <a:lnTo>
                  <a:pt x="17685" y="91687"/>
                </a:lnTo>
                <a:lnTo>
                  <a:pt x="24890" y="96132"/>
                </a:lnTo>
                <a:lnTo>
                  <a:pt x="41152" y="105198"/>
                </a:lnTo>
                <a:lnTo>
                  <a:pt x="54729" y="112403"/>
                </a:lnTo>
                <a:lnTo>
                  <a:pt x="61969" y="115657"/>
                </a:lnTo>
                <a:lnTo>
                  <a:pt x="69653" y="118779"/>
                </a:lnTo>
                <a:lnTo>
                  <a:pt x="77634" y="121814"/>
                </a:lnTo>
                <a:lnTo>
                  <a:pt x="84859" y="123836"/>
                </a:lnTo>
                <a:lnTo>
                  <a:pt x="91581" y="125185"/>
                </a:lnTo>
                <a:lnTo>
                  <a:pt x="97966" y="126084"/>
                </a:lnTo>
                <a:lnTo>
                  <a:pt x="105082" y="127635"/>
                </a:lnTo>
                <a:lnTo>
                  <a:pt x="112683" y="129622"/>
                </a:lnTo>
                <a:lnTo>
                  <a:pt x="120608" y="131900"/>
                </a:lnTo>
                <a:lnTo>
                  <a:pt x="129700" y="135323"/>
                </a:lnTo>
                <a:lnTo>
                  <a:pt x="139572" y="139510"/>
                </a:lnTo>
                <a:lnTo>
                  <a:pt x="149964" y="144206"/>
                </a:lnTo>
                <a:lnTo>
                  <a:pt x="159749" y="149242"/>
                </a:lnTo>
                <a:lnTo>
                  <a:pt x="169130" y="154504"/>
                </a:lnTo>
                <a:lnTo>
                  <a:pt x="178241" y="159918"/>
                </a:lnTo>
                <a:lnTo>
                  <a:pt x="195985" y="171012"/>
                </a:lnTo>
                <a:lnTo>
                  <a:pt x="204717" y="176638"/>
                </a:lnTo>
                <a:lnTo>
                  <a:pt x="211491" y="181341"/>
                </a:lnTo>
                <a:lnTo>
                  <a:pt x="216960" y="185429"/>
                </a:lnTo>
                <a:lnTo>
                  <a:pt x="221558" y="189106"/>
                </a:lnTo>
                <a:lnTo>
                  <a:pt x="225576" y="193463"/>
                </a:lnTo>
                <a:lnTo>
                  <a:pt x="229207" y="198273"/>
                </a:lnTo>
                <a:lnTo>
                  <a:pt x="232580" y="203384"/>
                </a:lnTo>
                <a:lnTo>
                  <a:pt x="234829" y="208696"/>
                </a:lnTo>
                <a:lnTo>
                  <a:pt x="236328" y="214143"/>
                </a:lnTo>
                <a:lnTo>
                  <a:pt x="237328" y="219679"/>
                </a:lnTo>
                <a:lnTo>
                  <a:pt x="237042" y="225275"/>
                </a:lnTo>
                <a:lnTo>
                  <a:pt x="235898" y="230911"/>
                </a:lnTo>
                <a:lnTo>
                  <a:pt x="234184" y="236573"/>
                </a:lnTo>
                <a:lnTo>
                  <a:pt x="231135" y="240347"/>
                </a:lnTo>
                <a:lnTo>
                  <a:pt x="227198" y="242864"/>
                </a:lnTo>
                <a:lnTo>
                  <a:pt x="222668" y="244541"/>
                </a:lnTo>
                <a:lnTo>
                  <a:pt x="217744" y="246612"/>
                </a:lnTo>
                <a:lnTo>
                  <a:pt x="212556" y="248945"/>
                </a:lnTo>
                <a:lnTo>
                  <a:pt x="207191" y="251453"/>
                </a:lnTo>
                <a:lnTo>
                  <a:pt x="198854" y="254078"/>
                </a:lnTo>
                <a:lnTo>
                  <a:pt x="188532" y="256780"/>
                </a:lnTo>
                <a:lnTo>
                  <a:pt x="176889" y="259534"/>
                </a:lnTo>
                <a:lnTo>
                  <a:pt x="167221" y="262322"/>
                </a:lnTo>
                <a:lnTo>
                  <a:pt x="158872" y="265134"/>
                </a:lnTo>
                <a:lnTo>
                  <a:pt x="151400" y="267960"/>
                </a:lnTo>
                <a:lnTo>
                  <a:pt x="143561" y="269845"/>
                </a:lnTo>
                <a:lnTo>
                  <a:pt x="135478" y="271101"/>
                </a:lnTo>
                <a:lnTo>
                  <a:pt x="127232" y="271939"/>
                </a:lnTo>
                <a:lnTo>
                  <a:pt x="118877" y="272497"/>
                </a:lnTo>
                <a:lnTo>
                  <a:pt x="110449" y="272869"/>
                </a:lnTo>
                <a:lnTo>
                  <a:pt x="101973" y="273118"/>
                </a:lnTo>
                <a:lnTo>
                  <a:pt x="92513" y="274236"/>
                </a:lnTo>
                <a:lnTo>
                  <a:pt x="82396" y="275934"/>
                </a:lnTo>
                <a:lnTo>
                  <a:pt x="71841" y="278018"/>
                </a:lnTo>
                <a:lnTo>
                  <a:pt x="61947" y="278455"/>
                </a:lnTo>
                <a:lnTo>
                  <a:pt x="52494" y="277794"/>
                </a:lnTo>
                <a:lnTo>
                  <a:pt x="43334" y="276401"/>
                </a:lnTo>
                <a:lnTo>
                  <a:pt x="35322" y="275472"/>
                </a:lnTo>
                <a:lnTo>
                  <a:pt x="28076" y="274852"/>
                </a:lnTo>
                <a:lnTo>
                  <a:pt x="21340" y="274440"/>
                </a:lnTo>
                <a:lnTo>
                  <a:pt x="15897" y="273212"/>
                </a:lnTo>
                <a:lnTo>
                  <a:pt x="11317" y="271441"/>
                </a:lnTo>
                <a:lnTo>
                  <a:pt x="7309" y="269308"/>
                </a:lnTo>
                <a:lnTo>
                  <a:pt x="4639" y="265981"/>
                </a:lnTo>
                <a:lnTo>
                  <a:pt x="2858" y="261858"/>
                </a:lnTo>
                <a:lnTo>
                  <a:pt x="1671" y="257204"/>
                </a:lnTo>
                <a:lnTo>
                  <a:pt x="352" y="249493"/>
                </a:lnTo>
                <a:lnTo>
                  <a:pt x="0" y="246103"/>
                </a:lnTo>
                <a:lnTo>
                  <a:pt x="718" y="242891"/>
                </a:lnTo>
                <a:lnTo>
                  <a:pt x="4056" y="236782"/>
                </a:lnTo>
                <a:lnTo>
                  <a:pt x="6279" y="234772"/>
                </a:lnTo>
                <a:lnTo>
                  <a:pt x="8714" y="233432"/>
                </a:lnTo>
                <a:lnTo>
                  <a:pt x="16442" y="2307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42"/>
          <p:cNvSpPr/>
          <p:nvPr/>
        </p:nvSpPr>
        <p:spPr>
          <a:xfrm>
            <a:off x="4837747" y="1611630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43"/>
          <p:cNvSpPr/>
          <p:nvPr/>
        </p:nvSpPr>
        <p:spPr>
          <a:xfrm>
            <a:off x="4837747" y="1671646"/>
            <a:ext cx="205741" cy="8565"/>
          </a:xfrm>
          <a:custGeom>
            <a:avLst/>
            <a:gdLst/>
            <a:ahLst/>
            <a:cxnLst/>
            <a:rect l="0" t="0" r="0" b="0"/>
            <a:pathLst>
              <a:path w="205741" h="8565">
                <a:moveTo>
                  <a:pt x="0" y="8564"/>
                </a:moveTo>
                <a:lnTo>
                  <a:pt x="4551" y="4013"/>
                </a:lnTo>
                <a:lnTo>
                  <a:pt x="6844" y="2672"/>
                </a:lnTo>
                <a:lnTo>
                  <a:pt x="9325" y="1778"/>
                </a:lnTo>
                <a:lnTo>
                  <a:pt x="11932" y="1183"/>
                </a:lnTo>
                <a:lnTo>
                  <a:pt x="19384" y="785"/>
                </a:lnTo>
                <a:lnTo>
                  <a:pt x="53368" y="226"/>
                </a:lnTo>
                <a:lnTo>
                  <a:pt x="177473" y="0"/>
                </a:lnTo>
                <a:lnTo>
                  <a:pt x="184990" y="950"/>
                </a:lnTo>
                <a:lnTo>
                  <a:pt x="190954" y="2535"/>
                </a:lnTo>
                <a:lnTo>
                  <a:pt x="205740" y="85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44"/>
          <p:cNvSpPr/>
          <p:nvPr/>
        </p:nvSpPr>
        <p:spPr>
          <a:xfrm>
            <a:off x="2626042" y="2245995"/>
            <a:ext cx="111443" cy="351473"/>
          </a:xfrm>
          <a:custGeom>
            <a:avLst/>
            <a:gdLst/>
            <a:ahLst/>
            <a:cxnLst/>
            <a:rect l="0" t="0" r="0" b="0"/>
            <a:pathLst>
              <a:path w="111443" h="351473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3669" y="37022"/>
                </a:lnTo>
                <a:lnTo>
                  <a:pt x="14828" y="42778"/>
                </a:lnTo>
                <a:lnTo>
                  <a:pt x="15600" y="48521"/>
                </a:lnTo>
                <a:lnTo>
                  <a:pt x="16115" y="55207"/>
                </a:lnTo>
                <a:lnTo>
                  <a:pt x="16458" y="62522"/>
                </a:lnTo>
                <a:lnTo>
                  <a:pt x="16687" y="70257"/>
                </a:lnTo>
                <a:lnTo>
                  <a:pt x="17792" y="78270"/>
                </a:lnTo>
                <a:lnTo>
                  <a:pt x="19482" y="86470"/>
                </a:lnTo>
                <a:lnTo>
                  <a:pt x="21560" y="94794"/>
                </a:lnTo>
                <a:lnTo>
                  <a:pt x="28950" y="131983"/>
                </a:lnTo>
                <a:lnTo>
                  <a:pt x="44665" y="213925"/>
                </a:lnTo>
                <a:lnTo>
                  <a:pt x="47874" y="227389"/>
                </a:lnTo>
                <a:lnTo>
                  <a:pt x="50966" y="238270"/>
                </a:lnTo>
                <a:lnTo>
                  <a:pt x="53980" y="247429"/>
                </a:lnTo>
                <a:lnTo>
                  <a:pt x="56942" y="255440"/>
                </a:lnTo>
                <a:lnTo>
                  <a:pt x="59869" y="262686"/>
                </a:lnTo>
                <a:lnTo>
                  <a:pt x="62772" y="269421"/>
                </a:lnTo>
                <a:lnTo>
                  <a:pt x="68539" y="281985"/>
                </a:lnTo>
                <a:lnTo>
                  <a:pt x="71410" y="288002"/>
                </a:lnTo>
                <a:lnTo>
                  <a:pt x="74277" y="294871"/>
                </a:lnTo>
                <a:lnTo>
                  <a:pt x="77140" y="302308"/>
                </a:lnTo>
                <a:lnTo>
                  <a:pt x="80002" y="310124"/>
                </a:lnTo>
                <a:lnTo>
                  <a:pt x="82862" y="316286"/>
                </a:lnTo>
                <a:lnTo>
                  <a:pt x="85722" y="321347"/>
                </a:lnTo>
                <a:lnTo>
                  <a:pt x="88580" y="325674"/>
                </a:lnTo>
                <a:lnTo>
                  <a:pt x="91756" y="333021"/>
                </a:lnTo>
                <a:lnTo>
                  <a:pt x="92604" y="336314"/>
                </a:lnTo>
                <a:lnTo>
                  <a:pt x="94121" y="338509"/>
                </a:lnTo>
                <a:lnTo>
                  <a:pt x="96085" y="339973"/>
                </a:lnTo>
                <a:lnTo>
                  <a:pt x="98346" y="340949"/>
                </a:lnTo>
                <a:lnTo>
                  <a:pt x="99854" y="342551"/>
                </a:lnTo>
                <a:lnTo>
                  <a:pt x="100859" y="344572"/>
                </a:lnTo>
                <a:lnTo>
                  <a:pt x="101530" y="346872"/>
                </a:lnTo>
                <a:lnTo>
                  <a:pt x="102929" y="348406"/>
                </a:lnTo>
                <a:lnTo>
                  <a:pt x="104814" y="349428"/>
                </a:lnTo>
                <a:lnTo>
                  <a:pt x="111442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45"/>
          <p:cNvSpPr/>
          <p:nvPr/>
        </p:nvSpPr>
        <p:spPr>
          <a:xfrm>
            <a:off x="2557462" y="2246038"/>
            <a:ext cx="415910" cy="377133"/>
          </a:xfrm>
          <a:custGeom>
            <a:avLst/>
            <a:gdLst/>
            <a:ahLst/>
            <a:cxnLst/>
            <a:rect l="0" t="0" r="0" b="0"/>
            <a:pathLst>
              <a:path w="415910" h="377133">
                <a:moveTo>
                  <a:pt x="0" y="59964"/>
                </a:moveTo>
                <a:lnTo>
                  <a:pt x="4551" y="46312"/>
                </a:lnTo>
                <a:lnTo>
                  <a:pt x="9325" y="37069"/>
                </a:lnTo>
                <a:lnTo>
                  <a:pt x="11932" y="33270"/>
                </a:lnTo>
                <a:lnTo>
                  <a:pt x="15574" y="30738"/>
                </a:lnTo>
                <a:lnTo>
                  <a:pt x="24702" y="27925"/>
                </a:lnTo>
                <a:lnTo>
                  <a:pt x="35109" y="24134"/>
                </a:lnTo>
                <a:lnTo>
                  <a:pt x="47989" y="19275"/>
                </a:lnTo>
                <a:lnTo>
                  <a:pt x="56758" y="16645"/>
                </a:lnTo>
                <a:lnTo>
                  <a:pt x="66414" y="13940"/>
                </a:lnTo>
                <a:lnTo>
                  <a:pt x="84762" y="8394"/>
                </a:lnTo>
                <a:lnTo>
                  <a:pt x="93656" y="5581"/>
                </a:lnTo>
                <a:lnTo>
                  <a:pt x="103394" y="3707"/>
                </a:lnTo>
                <a:lnTo>
                  <a:pt x="113697" y="2456"/>
                </a:lnTo>
                <a:lnTo>
                  <a:pt x="124376" y="1623"/>
                </a:lnTo>
                <a:lnTo>
                  <a:pt x="135305" y="1068"/>
                </a:lnTo>
                <a:lnTo>
                  <a:pt x="157608" y="451"/>
                </a:lnTo>
                <a:lnTo>
                  <a:pt x="218401" y="0"/>
                </a:lnTo>
                <a:lnTo>
                  <a:pt x="228468" y="1890"/>
                </a:lnTo>
                <a:lnTo>
                  <a:pt x="238037" y="5056"/>
                </a:lnTo>
                <a:lnTo>
                  <a:pt x="247274" y="9071"/>
                </a:lnTo>
                <a:lnTo>
                  <a:pt x="256289" y="12700"/>
                </a:lnTo>
                <a:lnTo>
                  <a:pt x="273926" y="19273"/>
                </a:lnTo>
                <a:lnTo>
                  <a:pt x="282630" y="23312"/>
                </a:lnTo>
                <a:lnTo>
                  <a:pt x="291290" y="27909"/>
                </a:lnTo>
                <a:lnTo>
                  <a:pt x="299921" y="32879"/>
                </a:lnTo>
                <a:lnTo>
                  <a:pt x="307580" y="38097"/>
                </a:lnTo>
                <a:lnTo>
                  <a:pt x="314591" y="43481"/>
                </a:lnTo>
                <a:lnTo>
                  <a:pt x="321170" y="48975"/>
                </a:lnTo>
                <a:lnTo>
                  <a:pt x="328413" y="54543"/>
                </a:lnTo>
                <a:lnTo>
                  <a:pt x="336100" y="60160"/>
                </a:lnTo>
                <a:lnTo>
                  <a:pt x="344081" y="65810"/>
                </a:lnTo>
                <a:lnTo>
                  <a:pt x="351308" y="71481"/>
                </a:lnTo>
                <a:lnTo>
                  <a:pt x="358030" y="77167"/>
                </a:lnTo>
                <a:lnTo>
                  <a:pt x="364417" y="82863"/>
                </a:lnTo>
                <a:lnTo>
                  <a:pt x="371532" y="91422"/>
                </a:lnTo>
                <a:lnTo>
                  <a:pt x="379133" y="101891"/>
                </a:lnTo>
                <a:lnTo>
                  <a:pt x="387058" y="113633"/>
                </a:lnTo>
                <a:lnTo>
                  <a:pt x="393293" y="124319"/>
                </a:lnTo>
                <a:lnTo>
                  <a:pt x="398403" y="134300"/>
                </a:lnTo>
                <a:lnTo>
                  <a:pt x="402762" y="143811"/>
                </a:lnTo>
                <a:lnTo>
                  <a:pt x="405668" y="152057"/>
                </a:lnTo>
                <a:lnTo>
                  <a:pt x="407606" y="159459"/>
                </a:lnTo>
                <a:lnTo>
                  <a:pt x="408897" y="166299"/>
                </a:lnTo>
                <a:lnTo>
                  <a:pt x="410710" y="173717"/>
                </a:lnTo>
                <a:lnTo>
                  <a:pt x="412872" y="181519"/>
                </a:lnTo>
                <a:lnTo>
                  <a:pt x="415266" y="189578"/>
                </a:lnTo>
                <a:lnTo>
                  <a:pt x="415909" y="196856"/>
                </a:lnTo>
                <a:lnTo>
                  <a:pt x="415385" y="203613"/>
                </a:lnTo>
                <a:lnTo>
                  <a:pt x="414083" y="210023"/>
                </a:lnTo>
                <a:lnTo>
                  <a:pt x="410097" y="227304"/>
                </a:lnTo>
                <a:lnTo>
                  <a:pt x="399777" y="269443"/>
                </a:lnTo>
                <a:lnTo>
                  <a:pt x="396058" y="278674"/>
                </a:lnTo>
                <a:lnTo>
                  <a:pt x="391674" y="286733"/>
                </a:lnTo>
                <a:lnTo>
                  <a:pt x="386846" y="294011"/>
                </a:lnTo>
                <a:lnTo>
                  <a:pt x="381722" y="300768"/>
                </a:lnTo>
                <a:lnTo>
                  <a:pt x="376401" y="307177"/>
                </a:lnTo>
                <a:lnTo>
                  <a:pt x="365409" y="318427"/>
                </a:lnTo>
                <a:lnTo>
                  <a:pt x="354174" y="326601"/>
                </a:lnTo>
                <a:lnTo>
                  <a:pt x="347559" y="330115"/>
                </a:lnTo>
                <a:lnTo>
                  <a:pt x="340291" y="333409"/>
                </a:lnTo>
                <a:lnTo>
                  <a:pt x="332588" y="336559"/>
                </a:lnTo>
                <a:lnTo>
                  <a:pt x="324595" y="339610"/>
                </a:lnTo>
                <a:lnTo>
                  <a:pt x="308095" y="345541"/>
                </a:lnTo>
                <a:lnTo>
                  <a:pt x="269087" y="358786"/>
                </a:lnTo>
                <a:lnTo>
                  <a:pt x="256544" y="362049"/>
                </a:lnTo>
                <a:lnTo>
                  <a:pt x="245324" y="364224"/>
                </a:lnTo>
                <a:lnTo>
                  <a:pt x="234987" y="365674"/>
                </a:lnTo>
                <a:lnTo>
                  <a:pt x="226190" y="366641"/>
                </a:lnTo>
                <a:lnTo>
                  <a:pt x="218421" y="367285"/>
                </a:lnTo>
                <a:lnTo>
                  <a:pt x="211337" y="367715"/>
                </a:lnTo>
                <a:lnTo>
                  <a:pt x="203756" y="368954"/>
                </a:lnTo>
                <a:lnTo>
                  <a:pt x="195845" y="370732"/>
                </a:lnTo>
                <a:lnTo>
                  <a:pt x="187713" y="372870"/>
                </a:lnTo>
                <a:lnTo>
                  <a:pt x="180387" y="374296"/>
                </a:lnTo>
                <a:lnTo>
                  <a:pt x="173598" y="375246"/>
                </a:lnTo>
                <a:lnTo>
                  <a:pt x="160975" y="376302"/>
                </a:lnTo>
                <a:lnTo>
                  <a:pt x="149014" y="376771"/>
                </a:lnTo>
                <a:lnTo>
                  <a:pt x="136122" y="377035"/>
                </a:lnTo>
                <a:lnTo>
                  <a:pt x="113469" y="377132"/>
                </a:lnTo>
                <a:lnTo>
                  <a:pt x="102870" y="3685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46"/>
          <p:cNvSpPr/>
          <p:nvPr/>
        </p:nvSpPr>
        <p:spPr>
          <a:xfrm>
            <a:off x="3131819" y="2357437"/>
            <a:ext cx="240032" cy="17146"/>
          </a:xfrm>
          <a:custGeom>
            <a:avLst/>
            <a:gdLst/>
            <a:ahLst/>
            <a:cxnLst/>
            <a:rect l="0" t="0" r="0" b="0"/>
            <a:pathLst>
              <a:path w="240032" h="17146">
                <a:moveTo>
                  <a:pt x="0" y="17145"/>
                </a:moveTo>
                <a:lnTo>
                  <a:pt x="59659" y="5213"/>
                </a:lnTo>
                <a:lnTo>
                  <a:pt x="74063" y="3476"/>
                </a:lnTo>
                <a:lnTo>
                  <a:pt x="89380" y="2317"/>
                </a:lnTo>
                <a:lnTo>
                  <a:pt x="118782" y="1030"/>
                </a:lnTo>
                <a:lnTo>
                  <a:pt x="150448" y="305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47"/>
          <p:cNvSpPr/>
          <p:nvPr/>
        </p:nvSpPr>
        <p:spPr>
          <a:xfrm>
            <a:off x="3148964" y="2426017"/>
            <a:ext cx="291466" cy="51436"/>
          </a:xfrm>
          <a:custGeom>
            <a:avLst/>
            <a:gdLst/>
            <a:ahLst/>
            <a:cxnLst/>
            <a:rect l="0" t="0" r="0" b="0"/>
            <a:pathLst>
              <a:path w="291466" h="51436">
                <a:moveTo>
                  <a:pt x="0" y="51435"/>
                </a:moveTo>
                <a:lnTo>
                  <a:pt x="13653" y="42334"/>
                </a:lnTo>
                <a:lnTo>
                  <a:pt x="19580" y="39652"/>
                </a:lnTo>
                <a:lnTo>
                  <a:pt x="25436" y="37865"/>
                </a:lnTo>
                <a:lnTo>
                  <a:pt x="31245" y="36673"/>
                </a:lnTo>
                <a:lnTo>
                  <a:pt x="37975" y="34926"/>
                </a:lnTo>
                <a:lnTo>
                  <a:pt x="45319" y="32809"/>
                </a:lnTo>
                <a:lnTo>
                  <a:pt x="61100" y="27917"/>
                </a:lnTo>
                <a:lnTo>
                  <a:pt x="77638" y="22568"/>
                </a:lnTo>
                <a:lnTo>
                  <a:pt x="92717" y="18855"/>
                </a:lnTo>
                <a:lnTo>
                  <a:pt x="134870" y="9650"/>
                </a:lnTo>
                <a:lnTo>
                  <a:pt x="152779" y="6433"/>
                </a:lnTo>
                <a:lnTo>
                  <a:pt x="167575" y="4289"/>
                </a:lnTo>
                <a:lnTo>
                  <a:pt x="180297" y="2859"/>
                </a:lnTo>
                <a:lnTo>
                  <a:pt x="193540" y="1906"/>
                </a:lnTo>
                <a:lnTo>
                  <a:pt x="207132" y="1271"/>
                </a:lnTo>
                <a:lnTo>
                  <a:pt x="241395" y="37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48"/>
          <p:cNvSpPr/>
          <p:nvPr/>
        </p:nvSpPr>
        <p:spPr>
          <a:xfrm>
            <a:off x="3586685" y="2153595"/>
            <a:ext cx="265225" cy="486554"/>
          </a:xfrm>
          <a:custGeom>
            <a:avLst/>
            <a:gdLst/>
            <a:ahLst/>
            <a:cxnLst/>
            <a:rect l="0" t="0" r="0" b="0"/>
            <a:pathLst>
              <a:path w="265225" h="486554">
                <a:moveTo>
                  <a:pt x="265224" y="23819"/>
                </a:moveTo>
                <a:lnTo>
                  <a:pt x="260674" y="14718"/>
                </a:lnTo>
                <a:lnTo>
                  <a:pt x="257428" y="11084"/>
                </a:lnTo>
                <a:lnTo>
                  <a:pt x="253359" y="7709"/>
                </a:lnTo>
                <a:lnTo>
                  <a:pt x="248742" y="4507"/>
                </a:lnTo>
                <a:lnTo>
                  <a:pt x="241072" y="949"/>
                </a:lnTo>
                <a:lnTo>
                  <a:pt x="237692" y="0"/>
                </a:lnTo>
                <a:lnTo>
                  <a:pt x="231630" y="320"/>
                </a:lnTo>
                <a:lnTo>
                  <a:pt x="223778" y="1486"/>
                </a:lnTo>
                <a:lnTo>
                  <a:pt x="214734" y="3215"/>
                </a:lnTo>
                <a:lnTo>
                  <a:pt x="205847" y="4368"/>
                </a:lnTo>
                <a:lnTo>
                  <a:pt x="197064" y="5137"/>
                </a:lnTo>
                <a:lnTo>
                  <a:pt x="188352" y="5650"/>
                </a:lnTo>
                <a:lnTo>
                  <a:pt x="180638" y="6944"/>
                </a:lnTo>
                <a:lnTo>
                  <a:pt x="173591" y="8759"/>
                </a:lnTo>
                <a:lnTo>
                  <a:pt x="166988" y="10922"/>
                </a:lnTo>
                <a:lnTo>
                  <a:pt x="160681" y="13316"/>
                </a:lnTo>
                <a:lnTo>
                  <a:pt x="154571" y="15865"/>
                </a:lnTo>
                <a:lnTo>
                  <a:pt x="148593" y="18516"/>
                </a:lnTo>
                <a:lnTo>
                  <a:pt x="141750" y="20284"/>
                </a:lnTo>
                <a:lnTo>
                  <a:pt x="134331" y="21463"/>
                </a:lnTo>
                <a:lnTo>
                  <a:pt x="126527" y="22248"/>
                </a:lnTo>
                <a:lnTo>
                  <a:pt x="119420" y="24677"/>
                </a:lnTo>
                <a:lnTo>
                  <a:pt x="112776" y="28201"/>
                </a:lnTo>
                <a:lnTo>
                  <a:pt x="106442" y="32456"/>
                </a:lnTo>
                <a:lnTo>
                  <a:pt x="100315" y="36244"/>
                </a:lnTo>
                <a:lnTo>
                  <a:pt x="94325" y="39723"/>
                </a:lnTo>
                <a:lnTo>
                  <a:pt x="82589" y="46128"/>
                </a:lnTo>
                <a:lnTo>
                  <a:pt x="71023" y="52149"/>
                </a:lnTo>
                <a:lnTo>
                  <a:pt x="66224" y="55088"/>
                </a:lnTo>
                <a:lnTo>
                  <a:pt x="58353" y="60894"/>
                </a:lnTo>
                <a:lnTo>
                  <a:pt x="51679" y="66650"/>
                </a:lnTo>
                <a:lnTo>
                  <a:pt x="48566" y="69518"/>
                </a:lnTo>
                <a:lnTo>
                  <a:pt x="46490" y="73335"/>
                </a:lnTo>
                <a:lnTo>
                  <a:pt x="44184" y="82657"/>
                </a:lnTo>
                <a:lnTo>
                  <a:pt x="38079" y="95689"/>
                </a:lnTo>
                <a:lnTo>
                  <a:pt x="33784" y="103165"/>
                </a:lnTo>
                <a:lnTo>
                  <a:pt x="31873" y="109102"/>
                </a:lnTo>
                <a:lnTo>
                  <a:pt x="31552" y="114012"/>
                </a:lnTo>
                <a:lnTo>
                  <a:pt x="32291" y="118238"/>
                </a:lnTo>
                <a:lnTo>
                  <a:pt x="30570" y="128013"/>
                </a:lnTo>
                <a:lnTo>
                  <a:pt x="28779" y="133287"/>
                </a:lnTo>
                <a:lnTo>
                  <a:pt x="28536" y="137756"/>
                </a:lnTo>
                <a:lnTo>
                  <a:pt x="29328" y="141687"/>
                </a:lnTo>
                <a:lnTo>
                  <a:pt x="32747" y="152405"/>
                </a:lnTo>
                <a:lnTo>
                  <a:pt x="34992" y="161931"/>
                </a:lnTo>
                <a:lnTo>
                  <a:pt x="37441" y="173043"/>
                </a:lnTo>
                <a:lnTo>
                  <a:pt x="40163" y="187931"/>
                </a:lnTo>
                <a:lnTo>
                  <a:pt x="40888" y="193235"/>
                </a:lnTo>
                <a:lnTo>
                  <a:pt x="44235" y="201668"/>
                </a:lnTo>
                <a:lnTo>
                  <a:pt x="49593" y="210292"/>
                </a:lnTo>
                <a:lnTo>
                  <a:pt x="50326" y="214011"/>
                </a:lnTo>
                <a:lnTo>
                  <a:pt x="50796" y="228711"/>
                </a:lnTo>
                <a:lnTo>
                  <a:pt x="48321" y="239025"/>
                </a:lnTo>
                <a:lnTo>
                  <a:pt x="43521" y="252067"/>
                </a:lnTo>
                <a:lnTo>
                  <a:pt x="35710" y="261639"/>
                </a:lnTo>
                <a:lnTo>
                  <a:pt x="35062" y="262376"/>
                </a:lnTo>
                <a:lnTo>
                  <a:pt x="29262" y="263195"/>
                </a:lnTo>
                <a:lnTo>
                  <a:pt x="21288" y="263559"/>
                </a:lnTo>
                <a:lnTo>
                  <a:pt x="14568" y="263720"/>
                </a:lnTo>
                <a:lnTo>
                  <a:pt x="11443" y="262811"/>
                </a:lnTo>
                <a:lnTo>
                  <a:pt x="3446" y="257933"/>
                </a:lnTo>
                <a:lnTo>
                  <a:pt x="1241" y="256457"/>
                </a:lnTo>
                <a:lnTo>
                  <a:pt x="653" y="255111"/>
                </a:lnTo>
                <a:lnTo>
                  <a:pt x="0" y="251076"/>
                </a:lnTo>
                <a:lnTo>
                  <a:pt x="778" y="249619"/>
                </a:lnTo>
                <a:lnTo>
                  <a:pt x="2250" y="248648"/>
                </a:lnTo>
                <a:lnTo>
                  <a:pt x="4183" y="248000"/>
                </a:lnTo>
                <a:lnTo>
                  <a:pt x="11411" y="247280"/>
                </a:lnTo>
                <a:lnTo>
                  <a:pt x="16005" y="247088"/>
                </a:lnTo>
                <a:lnTo>
                  <a:pt x="20021" y="247913"/>
                </a:lnTo>
                <a:lnTo>
                  <a:pt x="27023" y="251369"/>
                </a:lnTo>
                <a:lnTo>
                  <a:pt x="31176" y="254577"/>
                </a:lnTo>
                <a:lnTo>
                  <a:pt x="35849" y="258620"/>
                </a:lnTo>
                <a:lnTo>
                  <a:pt x="40870" y="263221"/>
                </a:lnTo>
                <a:lnTo>
                  <a:pt x="48989" y="268332"/>
                </a:lnTo>
                <a:lnTo>
                  <a:pt x="52488" y="269696"/>
                </a:lnTo>
                <a:lnTo>
                  <a:pt x="56725" y="273462"/>
                </a:lnTo>
                <a:lnTo>
                  <a:pt x="61455" y="278830"/>
                </a:lnTo>
                <a:lnTo>
                  <a:pt x="66514" y="285267"/>
                </a:lnTo>
                <a:lnTo>
                  <a:pt x="74674" y="294958"/>
                </a:lnTo>
                <a:lnTo>
                  <a:pt x="78183" y="298876"/>
                </a:lnTo>
                <a:lnTo>
                  <a:pt x="80523" y="305298"/>
                </a:lnTo>
                <a:lnTo>
                  <a:pt x="82082" y="313389"/>
                </a:lnTo>
                <a:lnTo>
                  <a:pt x="83123" y="322594"/>
                </a:lnTo>
                <a:lnTo>
                  <a:pt x="83815" y="331587"/>
                </a:lnTo>
                <a:lnTo>
                  <a:pt x="84278" y="340441"/>
                </a:lnTo>
                <a:lnTo>
                  <a:pt x="84586" y="349200"/>
                </a:lnTo>
                <a:lnTo>
                  <a:pt x="82886" y="357898"/>
                </a:lnTo>
                <a:lnTo>
                  <a:pt x="79848" y="366553"/>
                </a:lnTo>
                <a:lnTo>
                  <a:pt x="75918" y="375181"/>
                </a:lnTo>
                <a:lnTo>
                  <a:pt x="71551" y="389848"/>
                </a:lnTo>
                <a:lnTo>
                  <a:pt x="69610" y="401764"/>
                </a:lnTo>
                <a:lnTo>
                  <a:pt x="68517" y="415732"/>
                </a:lnTo>
                <a:lnTo>
                  <a:pt x="68148" y="440007"/>
                </a:lnTo>
                <a:lnTo>
                  <a:pt x="68118" y="444153"/>
                </a:lnTo>
                <a:lnTo>
                  <a:pt x="69050" y="447869"/>
                </a:lnTo>
                <a:lnTo>
                  <a:pt x="74913" y="458603"/>
                </a:lnTo>
                <a:lnTo>
                  <a:pt x="82683" y="472473"/>
                </a:lnTo>
                <a:lnTo>
                  <a:pt x="88210" y="479761"/>
                </a:lnTo>
                <a:lnTo>
                  <a:pt x="91970" y="482085"/>
                </a:lnTo>
                <a:lnTo>
                  <a:pt x="96381" y="483635"/>
                </a:lnTo>
                <a:lnTo>
                  <a:pt x="101227" y="484668"/>
                </a:lnTo>
                <a:lnTo>
                  <a:pt x="109152" y="485816"/>
                </a:lnTo>
                <a:lnTo>
                  <a:pt x="112598" y="486122"/>
                </a:lnTo>
                <a:lnTo>
                  <a:pt x="118706" y="486327"/>
                </a:lnTo>
                <a:lnTo>
                  <a:pt x="135653" y="486553"/>
                </a:lnTo>
                <a:lnTo>
                  <a:pt x="148363" y="484709"/>
                </a:lnTo>
                <a:lnTo>
                  <a:pt x="163505" y="481574"/>
                </a:lnTo>
                <a:lnTo>
                  <a:pt x="180266" y="477579"/>
                </a:lnTo>
                <a:lnTo>
                  <a:pt x="193345" y="473963"/>
                </a:lnTo>
                <a:lnTo>
                  <a:pt x="203970" y="470600"/>
                </a:lnTo>
                <a:lnTo>
                  <a:pt x="212958" y="467406"/>
                </a:lnTo>
                <a:lnTo>
                  <a:pt x="219903" y="464324"/>
                </a:lnTo>
                <a:lnTo>
                  <a:pt x="225485" y="461317"/>
                </a:lnTo>
                <a:lnTo>
                  <a:pt x="230159" y="458359"/>
                </a:lnTo>
                <a:lnTo>
                  <a:pt x="237892" y="452533"/>
                </a:lnTo>
                <a:lnTo>
                  <a:pt x="248079" y="4438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49"/>
          <p:cNvSpPr/>
          <p:nvPr/>
        </p:nvSpPr>
        <p:spPr>
          <a:xfrm>
            <a:off x="3921681" y="2245995"/>
            <a:ext cx="118824" cy="385763"/>
          </a:xfrm>
          <a:custGeom>
            <a:avLst/>
            <a:gdLst/>
            <a:ahLst/>
            <a:cxnLst/>
            <a:rect l="0" t="0" r="0" b="0"/>
            <a:pathLst>
              <a:path w="118824" h="385763">
                <a:moveTo>
                  <a:pt x="7381" y="0"/>
                </a:moveTo>
                <a:lnTo>
                  <a:pt x="2831" y="4550"/>
                </a:lnTo>
                <a:lnTo>
                  <a:pt x="1489" y="6844"/>
                </a:lnTo>
                <a:lnTo>
                  <a:pt x="0" y="11931"/>
                </a:lnTo>
                <a:lnTo>
                  <a:pt x="1508" y="17479"/>
                </a:lnTo>
                <a:lnTo>
                  <a:pt x="4418" y="24988"/>
                </a:lnTo>
                <a:lnTo>
                  <a:pt x="8263" y="33803"/>
                </a:lnTo>
                <a:lnTo>
                  <a:pt x="11779" y="42538"/>
                </a:lnTo>
                <a:lnTo>
                  <a:pt x="18226" y="59863"/>
                </a:lnTo>
                <a:lnTo>
                  <a:pt x="21278" y="67531"/>
                </a:lnTo>
                <a:lnTo>
                  <a:pt x="24266" y="74548"/>
                </a:lnTo>
                <a:lnTo>
                  <a:pt x="27210" y="81131"/>
                </a:lnTo>
                <a:lnTo>
                  <a:pt x="30125" y="88377"/>
                </a:lnTo>
                <a:lnTo>
                  <a:pt x="35904" y="104049"/>
                </a:lnTo>
                <a:lnTo>
                  <a:pt x="44188" y="130699"/>
                </a:lnTo>
                <a:lnTo>
                  <a:pt x="57022" y="173028"/>
                </a:lnTo>
                <a:lnTo>
                  <a:pt x="69892" y="212930"/>
                </a:lnTo>
                <a:lnTo>
                  <a:pt x="73820" y="226726"/>
                </a:lnTo>
                <a:lnTo>
                  <a:pt x="83265" y="262374"/>
                </a:lnTo>
                <a:lnTo>
                  <a:pt x="91272" y="295998"/>
                </a:lnTo>
                <a:lnTo>
                  <a:pt x="94741" y="311632"/>
                </a:lnTo>
                <a:lnTo>
                  <a:pt x="98006" y="323959"/>
                </a:lnTo>
                <a:lnTo>
                  <a:pt x="101135" y="334083"/>
                </a:lnTo>
                <a:lnTo>
                  <a:pt x="104174" y="342737"/>
                </a:lnTo>
                <a:lnTo>
                  <a:pt x="106200" y="349458"/>
                </a:lnTo>
                <a:lnTo>
                  <a:pt x="108450" y="359467"/>
                </a:lnTo>
                <a:lnTo>
                  <a:pt x="109717" y="370457"/>
                </a:lnTo>
                <a:lnTo>
                  <a:pt x="110848" y="373654"/>
                </a:lnTo>
                <a:lnTo>
                  <a:pt x="112554" y="376737"/>
                </a:lnTo>
                <a:lnTo>
                  <a:pt x="118823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50"/>
          <p:cNvSpPr/>
          <p:nvPr/>
        </p:nvSpPr>
        <p:spPr>
          <a:xfrm>
            <a:off x="4194809" y="2580322"/>
            <a:ext cx="51437" cy="128589"/>
          </a:xfrm>
          <a:custGeom>
            <a:avLst/>
            <a:gdLst/>
            <a:ahLst/>
            <a:cxnLst/>
            <a:rect l="0" t="0" r="0" b="0"/>
            <a:pathLst>
              <a:path w="51437" h="128589">
                <a:moveTo>
                  <a:pt x="0" y="0"/>
                </a:moveTo>
                <a:lnTo>
                  <a:pt x="4552" y="13653"/>
                </a:lnTo>
                <a:lnTo>
                  <a:pt x="5892" y="18627"/>
                </a:lnTo>
                <a:lnTo>
                  <a:pt x="6786" y="22895"/>
                </a:lnTo>
                <a:lnTo>
                  <a:pt x="7382" y="26694"/>
                </a:lnTo>
                <a:lnTo>
                  <a:pt x="10636" y="36846"/>
                </a:lnTo>
                <a:lnTo>
                  <a:pt x="21872" y="68446"/>
                </a:lnTo>
                <a:lnTo>
                  <a:pt x="26964" y="81826"/>
                </a:lnTo>
                <a:lnTo>
                  <a:pt x="31311" y="92650"/>
                </a:lnTo>
                <a:lnTo>
                  <a:pt x="35162" y="101772"/>
                </a:lnTo>
                <a:lnTo>
                  <a:pt x="38681" y="108805"/>
                </a:lnTo>
                <a:lnTo>
                  <a:pt x="41980" y="114447"/>
                </a:lnTo>
                <a:lnTo>
                  <a:pt x="51436" y="1285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51"/>
          <p:cNvSpPr/>
          <p:nvPr/>
        </p:nvSpPr>
        <p:spPr>
          <a:xfrm>
            <a:off x="4280534" y="2246403"/>
            <a:ext cx="377192" cy="342493"/>
          </a:xfrm>
          <a:custGeom>
            <a:avLst/>
            <a:gdLst/>
            <a:ahLst/>
            <a:cxnLst/>
            <a:rect l="0" t="0" r="0" b="0"/>
            <a:pathLst>
              <a:path w="377192" h="342493">
                <a:moveTo>
                  <a:pt x="0" y="128179"/>
                </a:moveTo>
                <a:lnTo>
                  <a:pt x="0" y="96935"/>
                </a:lnTo>
                <a:lnTo>
                  <a:pt x="1906" y="91157"/>
                </a:lnTo>
                <a:lnTo>
                  <a:pt x="5080" y="85400"/>
                </a:lnTo>
                <a:lnTo>
                  <a:pt x="13689" y="72971"/>
                </a:lnTo>
                <a:lnTo>
                  <a:pt x="23864" y="57922"/>
                </a:lnTo>
                <a:lnTo>
                  <a:pt x="29245" y="51814"/>
                </a:lnTo>
                <a:lnTo>
                  <a:pt x="40303" y="42486"/>
                </a:lnTo>
                <a:lnTo>
                  <a:pt x="47824" y="37713"/>
                </a:lnTo>
                <a:lnTo>
                  <a:pt x="56648" y="32626"/>
                </a:lnTo>
                <a:lnTo>
                  <a:pt x="66340" y="27329"/>
                </a:lnTo>
                <a:lnTo>
                  <a:pt x="75660" y="22846"/>
                </a:lnTo>
                <a:lnTo>
                  <a:pt x="84730" y="18905"/>
                </a:lnTo>
                <a:lnTo>
                  <a:pt x="93634" y="15324"/>
                </a:lnTo>
                <a:lnTo>
                  <a:pt x="102428" y="12938"/>
                </a:lnTo>
                <a:lnTo>
                  <a:pt x="111148" y="11346"/>
                </a:lnTo>
                <a:lnTo>
                  <a:pt x="119819" y="10286"/>
                </a:lnTo>
                <a:lnTo>
                  <a:pt x="128457" y="8626"/>
                </a:lnTo>
                <a:lnTo>
                  <a:pt x="137073" y="6567"/>
                </a:lnTo>
                <a:lnTo>
                  <a:pt x="145675" y="4242"/>
                </a:lnTo>
                <a:lnTo>
                  <a:pt x="153314" y="2692"/>
                </a:lnTo>
                <a:lnTo>
                  <a:pt x="160312" y="1658"/>
                </a:lnTo>
                <a:lnTo>
                  <a:pt x="166882" y="969"/>
                </a:lnTo>
                <a:lnTo>
                  <a:pt x="173168" y="510"/>
                </a:lnTo>
                <a:lnTo>
                  <a:pt x="179263" y="204"/>
                </a:lnTo>
                <a:lnTo>
                  <a:pt x="185231" y="0"/>
                </a:lnTo>
                <a:lnTo>
                  <a:pt x="192068" y="817"/>
                </a:lnTo>
                <a:lnTo>
                  <a:pt x="199483" y="2313"/>
                </a:lnTo>
                <a:lnTo>
                  <a:pt x="207283" y="4263"/>
                </a:lnTo>
                <a:lnTo>
                  <a:pt x="218491" y="8970"/>
                </a:lnTo>
                <a:lnTo>
                  <a:pt x="227600" y="14237"/>
                </a:lnTo>
                <a:lnTo>
                  <a:pt x="237998" y="19754"/>
                </a:lnTo>
                <a:lnTo>
                  <a:pt x="246430" y="25380"/>
                </a:lnTo>
                <a:lnTo>
                  <a:pt x="250011" y="28214"/>
                </a:lnTo>
                <a:lnTo>
                  <a:pt x="256531" y="36442"/>
                </a:lnTo>
                <a:lnTo>
                  <a:pt x="259604" y="41304"/>
                </a:lnTo>
                <a:lnTo>
                  <a:pt x="261652" y="47402"/>
                </a:lnTo>
                <a:lnTo>
                  <a:pt x="263017" y="54325"/>
                </a:lnTo>
                <a:lnTo>
                  <a:pt x="263927" y="61798"/>
                </a:lnTo>
                <a:lnTo>
                  <a:pt x="264534" y="68685"/>
                </a:lnTo>
                <a:lnTo>
                  <a:pt x="264939" y="75181"/>
                </a:lnTo>
                <a:lnTo>
                  <a:pt x="265209" y="81417"/>
                </a:lnTo>
                <a:lnTo>
                  <a:pt x="265508" y="95966"/>
                </a:lnTo>
                <a:lnTo>
                  <a:pt x="265588" y="103846"/>
                </a:lnTo>
                <a:lnTo>
                  <a:pt x="263737" y="111957"/>
                </a:lnTo>
                <a:lnTo>
                  <a:pt x="260597" y="120222"/>
                </a:lnTo>
                <a:lnTo>
                  <a:pt x="246422" y="149468"/>
                </a:lnTo>
                <a:lnTo>
                  <a:pt x="240481" y="159516"/>
                </a:lnTo>
                <a:lnTo>
                  <a:pt x="223721" y="185922"/>
                </a:lnTo>
                <a:lnTo>
                  <a:pt x="215822" y="197154"/>
                </a:lnTo>
                <a:lnTo>
                  <a:pt x="208652" y="206548"/>
                </a:lnTo>
                <a:lnTo>
                  <a:pt x="169804" y="253514"/>
                </a:lnTo>
                <a:lnTo>
                  <a:pt x="160827" y="265076"/>
                </a:lnTo>
                <a:lnTo>
                  <a:pt x="153891" y="274689"/>
                </a:lnTo>
                <a:lnTo>
                  <a:pt x="148314" y="283002"/>
                </a:lnTo>
                <a:lnTo>
                  <a:pt x="143644" y="290449"/>
                </a:lnTo>
                <a:lnTo>
                  <a:pt x="139578" y="297319"/>
                </a:lnTo>
                <a:lnTo>
                  <a:pt x="135914" y="303804"/>
                </a:lnTo>
                <a:lnTo>
                  <a:pt x="131844" y="313550"/>
                </a:lnTo>
                <a:lnTo>
                  <a:pt x="130035" y="321056"/>
                </a:lnTo>
                <a:lnTo>
                  <a:pt x="129231" y="327567"/>
                </a:lnTo>
                <a:lnTo>
                  <a:pt x="129969" y="329685"/>
                </a:lnTo>
                <a:lnTo>
                  <a:pt x="131414" y="331096"/>
                </a:lnTo>
                <a:lnTo>
                  <a:pt x="145127" y="337912"/>
                </a:lnTo>
                <a:lnTo>
                  <a:pt x="151044" y="339439"/>
                </a:lnTo>
                <a:lnTo>
                  <a:pt x="157846" y="340456"/>
                </a:lnTo>
                <a:lnTo>
                  <a:pt x="165238" y="341135"/>
                </a:lnTo>
                <a:lnTo>
                  <a:pt x="211552" y="341889"/>
                </a:lnTo>
                <a:lnTo>
                  <a:pt x="377191" y="3424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52"/>
          <p:cNvSpPr/>
          <p:nvPr/>
        </p:nvSpPr>
        <p:spPr>
          <a:xfrm>
            <a:off x="4657725" y="2220382"/>
            <a:ext cx="272720" cy="505674"/>
          </a:xfrm>
          <a:custGeom>
            <a:avLst/>
            <a:gdLst/>
            <a:ahLst/>
            <a:cxnLst/>
            <a:rect l="0" t="0" r="0" b="0"/>
            <a:pathLst>
              <a:path w="272720" h="505674">
                <a:moveTo>
                  <a:pt x="0" y="8468"/>
                </a:moveTo>
                <a:lnTo>
                  <a:pt x="9102" y="3917"/>
                </a:lnTo>
                <a:lnTo>
                  <a:pt x="13687" y="2576"/>
                </a:lnTo>
                <a:lnTo>
                  <a:pt x="18650" y="1682"/>
                </a:lnTo>
                <a:lnTo>
                  <a:pt x="23863" y="1087"/>
                </a:lnTo>
                <a:lnTo>
                  <a:pt x="31148" y="689"/>
                </a:lnTo>
                <a:lnTo>
                  <a:pt x="49404" y="248"/>
                </a:lnTo>
                <a:lnTo>
                  <a:pt x="71999" y="0"/>
                </a:lnTo>
                <a:lnTo>
                  <a:pt x="78479" y="917"/>
                </a:lnTo>
                <a:lnTo>
                  <a:pt x="84705" y="2482"/>
                </a:lnTo>
                <a:lnTo>
                  <a:pt x="90759" y="4477"/>
                </a:lnTo>
                <a:lnTo>
                  <a:pt x="96701" y="6760"/>
                </a:lnTo>
                <a:lnTo>
                  <a:pt x="102568" y="9234"/>
                </a:lnTo>
                <a:lnTo>
                  <a:pt x="108383" y="11836"/>
                </a:lnTo>
                <a:lnTo>
                  <a:pt x="134772" y="24600"/>
                </a:lnTo>
                <a:lnTo>
                  <a:pt x="157619" y="35896"/>
                </a:lnTo>
                <a:lnTo>
                  <a:pt x="163181" y="40088"/>
                </a:lnTo>
                <a:lnTo>
                  <a:pt x="167842" y="44788"/>
                </a:lnTo>
                <a:lnTo>
                  <a:pt x="171903" y="49826"/>
                </a:lnTo>
                <a:lnTo>
                  <a:pt x="176514" y="55090"/>
                </a:lnTo>
                <a:lnTo>
                  <a:pt x="181493" y="60504"/>
                </a:lnTo>
                <a:lnTo>
                  <a:pt x="186718" y="66018"/>
                </a:lnTo>
                <a:lnTo>
                  <a:pt x="195063" y="77226"/>
                </a:lnTo>
                <a:lnTo>
                  <a:pt x="200994" y="87604"/>
                </a:lnTo>
                <a:lnTo>
                  <a:pt x="203630" y="95392"/>
                </a:lnTo>
                <a:lnTo>
                  <a:pt x="205115" y="109682"/>
                </a:lnTo>
                <a:lnTo>
                  <a:pt x="205554" y="121431"/>
                </a:lnTo>
                <a:lnTo>
                  <a:pt x="204664" y="124734"/>
                </a:lnTo>
                <a:lnTo>
                  <a:pt x="201134" y="130944"/>
                </a:lnTo>
                <a:lnTo>
                  <a:pt x="193792" y="139795"/>
                </a:lnTo>
                <a:lnTo>
                  <a:pt x="185825" y="148116"/>
                </a:lnTo>
                <a:lnTo>
                  <a:pt x="181033" y="153001"/>
                </a:lnTo>
                <a:lnTo>
                  <a:pt x="174028" y="157211"/>
                </a:lnTo>
                <a:lnTo>
                  <a:pt x="165549" y="160970"/>
                </a:lnTo>
                <a:lnTo>
                  <a:pt x="156086" y="164428"/>
                </a:lnTo>
                <a:lnTo>
                  <a:pt x="148825" y="167686"/>
                </a:lnTo>
                <a:lnTo>
                  <a:pt x="143031" y="170811"/>
                </a:lnTo>
                <a:lnTo>
                  <a:pt x="138216" y="173847"/>
                </a:lnTo>
                <a:lnTo>
                  <a:pt x="133102" y="175870"/>
                </a:lnTo>
                <a:lnTo>
                  <a:pt x="127787" y="177219"/>
                </a:lnTo>
                <a:lnTo>
                  <a:pt x="122339" y="178119"/>
                </a:lnTo>
                <a:lnTo>
                  <a:pt x="115849" y="180623"/>
                </a:lnTo>
                <a:lnTo>
                  <a:pt x="108665" y="184198"/>
                </a:lnTo>
                <a:lnTo>
                  <a:pt x="101018" y="188486"/>
                </a:lnTo>
                <a:lnTo>
                  <a:pt x="95920" y="192298"/>
                </a:lnTo>
                <a:lnTo>
                  <a:pt x="92522" y="195791"/>
                </a:lnTo>
                <a:lnTo>
                  <a:pt x="87067" y="203690"/>
                </a:lnTo>
                <a:lnTo>
                  <a:pt x="86321" y="207311"/>
                </a:lnTo>
                <a:lnTo>
                  <a:pt x="86122" y="209610"/>
                </a:lnTo>
                <a:lnTo>
                  <a:pt x="88441" y="217244"/>
                </a:lnTo>
                <a:lnTo>
                  <a:pt x="91694" y="226035"/>
                </a:lnTo>
                <a:lnTo>
                  <a:pt x="93141" y="233117"/>
                </a:lnTo>
                <a:lnTo>
                  <a:pt x="95431" y="235386"/>
                </a:lnTo>
                <a:lnTo>
                  <a:pt x="98863" y="236899"/>
                </a:lnTo>
                <a:lnTo>
                  <a:pt x="103056" y="237908"/>
                </a:lnTo>
                <a:lnTo>
                  <a:pt x="107756" y="240485"/>
                </a:lnTo>
                <a:lnTo>
                  <a:pt x="112795" y="244109"/>
                </a:lnTo>
                <a:lnTo>
                  <a:pt x="118059" y="248429"/>
                </a:lnTo>
                <a:lnTo>
                  <a:pt x="126448" y="253229"/>
                </a:lnTo>
                <a:lnTo>
                  <a:pt x="130019" y="254510"/>
                </a:lnTo>
                <a:lnTo>
                  <a:pt x="134304" y="255363"/>
                </a:lnTo>
                <a:lnTo>
                  <a:pt x="139065" y="255932"/>
                </a:lnTo>
                <a:lnTo>
                  <a:pt x="144146" y="256312"/>
                </a:lnTo>
                <a:lnTo>
                  <a:pt x="150389" y="256564"/>
                </a:lnTo>
                <a:lnTo>
                  <a:pt x="171877" y="256920"/>
                </a:lnTo>
                <a:lnTo>
                  <a:pt x="215381" y="257064"/>
                </a:lnTo>
                <a:lnTo>
                  <a:pt x="219788" y="256114"/>
                </a:lnTo>
                <a:lnTo>
                  <a:pt x="224630" y="254527"/>
                </a:lnTo>
                <a:lnTo>
                  <a:pt x="229763" y="252518"/>
                </a:lnTo>
                <a:lnTo>
                  <a:pt x="232233" y="252130"/>
                </a:lnTo>
                <a:lnTo>
                  <a:pt x="232927" y="252824"/>
                </a:lnTo>
                <a:lnTo>
                  <a:pt x="232437" y="254240"/>
                </a:lnTo>
                <a:lnTo>
                  <a:pt x="231158" y="255183"/>
                </a:lnTo>
                <a:lnTo>
                  <a:pt x="224807" y="257464"/>
                </a:lnTo>
                <a:lnTo>
                  <a:pt x="219611" y="261373"/>
                </a:lnTo>
                <a:lnTo>
                  <a:pt x="211587" y="268825"/>
                </a:lnTo>
                <a:lnTo>
                  <a:pt x="190914" y="289131"/>
                </a:lnTo>
                <a:lnTo>
                  <a:pt x="184863" y="297672"/>
                </a:lnTo>
                <a:lnTo>
                  <a:pt x="178916" y="312915"/>
                </a:lnTo>
                <a:lnTo>
                  <a:pt x="174768" y="326658"/>
                </a:lnTo>
                <a:lnTo>
                  <a:pt x="172925" y="339116"/>
                </a:lnTo>
                <a:lnTo>
                  <a:pt x="171887" y="352288"/>
                </a:lnTo>
                <a:lnTo>
                  <a:pt x="173646" y="356744"/>
                </a:lnTo>
                <a:lnTo>
                  <a:pt x="180681" y="366775"/>
                </a:lnTo>
                <a:lnTo>
                  <a:pt x="185224" y="371164"/>
                </a:lnTo>
                <a:lnTo>
                  <a:pt x="190157" y="375043"/>
                </a:lnTo>
                <a:lnTo>
                  <a:pt x="195352" y="378581"/>
                </a:lnTo>
                <a:lnTo>
                  <a:pt x="203663" y="385052"/>
                </a:lnTo>
                <a:lnTo>
                  <a:pt x="211484" y="391103"/>
                </a:lnTo>
                <a:lnTo>
                  <a:pt x="216236" y="394051"/>
                </a:lnTo>
                <a:lnTo>
                  <a:pt x="221310" y="396968"/>
                </a:lnTo>
                <a:lnTo>
                  <a:pt x="232027" y="402749"/>
                </a:lnTo>
                <a:lnTo>
                  <a:pt x="237552" y="405625"/>
                </a:lnTo>
                <a:lnTo>
                  <a:pt x="242188" y="408494"/>
                </a:lnTo>
                <a:lnTo>
                  <a:pt x="249879" y="414222"/>
                </a:lnTo>
                <a:lnTo>
                  <a:pt x="256686" y="419769"/>
                </a:lnTo>
                <a:lnTo>
                  <a:pt x="263591" y="426457"/>
                </a:lnTo>
                <a:lnTo>
                  <a:pt x="268917" y="431730"/>
                </a:lnTo>
                <a:lnTo>
                  <a:pt x="270717" y="435423"/>
                </a:lnTo>
                <a:lnTo>
                  <a:pt x="272719" y="444606"/>
                </a:lnTo>
                <a:lnTo>
                  <a:pt x="272300" y="448769"/>
                </a:lnTo>
                <a:lnTo>
                  <a:pt x="271068" y="452497"/>
                </a:lnTo>
                <a:lnTo>
                  <a:pt x="267160" y="459179"/>
                </a:lnTo>
                <a:lnTo>
                  <a:pt x="259604" y="468296"/>
                </a:lnTo>
                <a:lnTo>
                  <a:pt x="254127" y="474138"/>
                </a:lnTo>
                <a:lnTo>
                  <a:pt x="245978" y="479910"/>
                </a:lnTo>
                <a:lnTo>
                  <a:pt x="241137" y="482782"/>
                </a:lnTo>
                <a:lnTo>
                  <a:pt x="236005" y="485650"/>
                </a:lnTo>
                <a:lnTo>
                  <a:pt x="225224" y="491376"/>
                </a:lnTo>
                <a:lnTo>
                  <a:pt x="217776" y="494236"/>
                </a:lnTo>
                <a:lnTo>
                  <a:pt x="209002" y="497096"/>
                </a:lnTo>
                <a:lnTo>
                  <a:pt x="199342" y="499955"/>
                </a:lnTo>
                <a:lnTo>
                  <a:pt x="190997" y="501861"/>
                </a:lnTo>
                <a:lnTo>
                  <a:pt x="183529" y="503131"/>
                </a:lnTo>
                <a:lnTo>
                  <a:pt x="176645" y="503978"/>
                </a:lnTo>
                <a:lnTo>
                  <a:pt x="168246" y="504543"/>
                </a:lnTo>
                <a:lnTo>
                  <a:pt x="158836" y="504920"/>
                </a:lnTo>
                <a:lnTo>
                  <a:pt x="102870" y="5056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53"/>
          <p:cNvSpPr/>
          <p:nvPr/>
        </p:nvSpPr>
        <p:spPr>
          <a:xfrm>
            <a:off x="2746694" y="2863371"/>
            <a:ext cx="445134" cy="375720"/>
          </a:xfrm>
          <a:custGeom>
            <a:avLst/>
            <a:gdLst/>
            <a:ahLst/>
            <a:cxnLst/>
            <a:rect l="0" t="0" r="0" b="0"/>
            <a:pathLst>
              <a:path w="445134" h="375720">
                <a:moveTo>
                  <a:pt x="59370" y="16989"/>
                </a:moveTo>
                <a:lnTo>
                  <a:pt x="59370" y="26090"/>
                </a:lnTo>
                <a:lnTo>
                  <a:pt x="60323" y="31629"/>
                </a:lnTo>
                <a:lnTo>
                  <a:pt x="61910" y="38179"/>
                </a:lnTo>
                <a:lnTo>
                  <a:pt x="63921" y="45403"/>
                </a:lnTo>
                <a:lnTo>
                  <a:pt x="65262" y="54029"/>
                </a:lnTo>
                <a:lnTo>
                  <a:pt x="66156" y="63590"/>
                </a:lnTo>
                <a:lnTo>
                  <a:pt x="66751" y="73773"/>
                </a:lnTo>
                <a:lnTo>
                  <a:pt x="67413" y="92709"/>
                </a:lnTo>
                <a:lnTo>
                  <a:pt x="67590" y="101759"/>
                </a:lnTo>
                <a:lnTo>
                  <a:pt x="69612" y="122080"/>
                </a:lnTo>
                <a:lnTo>
                  <a:pt x="79656" y="206559"/>
                </a:lnTo>
                <a:lnTo>
                  <a:pt x="82674" y="238085"/>
                </a:lnTo>
                <a:lnTo>
                  <a:pt x="82526" y="250111"/>
                </a:lnTo>
                <a:lnTo>
                  <a:pt x="81475" y="260986"/>
                </a:lnTo>
                <a:lnTo>
                  <a:pt x="79822" y="271094"/>
                </a:lnTo>
                <a:lnTo>
                  <a:pt x="77767" y="278784"/>
                </a:lnTo>
                <a:lnTo>
                  <a:pt x="72944" y="289870"/>
                </a:lnTo>
                <a:lnTo>
                  <a:pt x="70325" y="293207"/>
                </a:lnTo>
                <a:lnTo>
                  <a:pt x="67626" y="295432"/>
                </a:lnTo>
                <a:lnTo>
                  <a:pt x="64874" y="296915"/>
                </a:lnTo>
                <a:lnTo>
                  <a:pt x="62087" y="296951"/>
                </a:lnTo>
                <a:lnTo>
                  <a:pt x="59276" y="296023"/>
                </a:lnTo>
                <a:lnTo>
                  <a:pt x="53614" y="292451"/>
                </a:lnTo>
                <a:lnTo>
                  <a:pt x="47922" y="287689"/>
                </a:lnTo>
                <a:lnTo>
                  <a:pt x="39677" y="277317"/>
                </a:lnTo>
                <a:lnTo>
                  <a:pt x="34812" y="270551"/>
                </a:lnTo>
                <a:lnTo>
                  <a:pt x="29663" y="262230"/>
                </a:lnTo>
                <a:lnTo>
                  <a:pt x="24326" y="252873"/>
                </a:lnTo>
                <a:lnTo>
                  <a:pt x="18862" y="242825"/>
                </a:lnTo>
                <a:lnTo>
                  <a:pt x="14267" y="232316"/>
                </a:lnTo>
                <a:lnTo>
                  <a:pt x="10252" y="221500"/>
                </a:lnTo>
                <a:lnTo>
                  <a:pt x="6622" y="210480"/>
                </a:lnTo>
                <a:lnTo>
                  <a:pt x="4203" y="201228"/>
                </a:lnTo>
                <a:lnTo>
                  <a:pt x="2589" y="193155"/>
                </a:lnTo>
                <a:lnTo>
                  <a:pt x="1514" y="185868"/>
                </a:lnTo>
                <a:lnTo>
                  <a:pt x="797" y="177199"/>
                </a:lnTo>
                <a:lnTo>
                  <a:pt x="319" y="167611"/>
                </a:lnTo>
                <a:lnTo>
                  <a:pt x="0" y="157408"/>
                </a:lnTo>
                <a:lnTo>
                  <a:pt x="740" y="145844"/>
                </a:lnTo>
                <a:lnTo>
                  <a:pt x="2186" y="133372"/>
                </a:lnTo>
                <a:lnTo>
                  <a:pt x="4103" y="120295"/>
                </a:lnTo>
                <a:lnTo>
                  <a:pt x="6333" y="109672"/>
                </a:lnTo>
                <a:lnTo>
                  <a:pt x="8772" y="100685"/>
                </a:lnTo>
                <a:lnTo>
                  <a:pt x="11351" y="92789"/>
                </a:lnTo>
                <a:lnTo>
                  <a:pt x="15927" y="84667"/>
                </a:lnTo>
                <a:lnTo>
                  <a:pt x="21836" y="76395"/>
                </a:lnTo>
                <a:lnTo>
                  <a:pt x="28632" y="68023"/>
                </a:lnTo>
                <a:lnTo>
                  <a:pt x="36021" y="59584"/>
                </a:lnTo>
                <a:lnTo>
                  <a:pt x="43804" y="51101"/>
                </a:lnTo>
                <a:lnTo>
                  <a:pt x="51850" y="42587"/>
                </a:lnTo>
                <a:lnTo>
                  <a:pt x="59120" y="35959"/>
                </a:lnTo>
                <a:lnTo>
                  <a:pt x="72276" y="26055"/>
                </a:lnTo>
                <a:lnTo>
                  <a:pt x="79405" y="22080"/>
                </a:lnTo>
                <a:lnTo>
                  <a:pt x="87014" y="18478"/>
                </a:lnTo>
                <a:lnTo>
                  <a:pt x="94944" y="15124"/>
                </a:lnTo>
                <a:lnTo>
                  <a:pt x="106296" y="8857"/>
                </a:lnTo>
                <a:lnTo>
                  <a:pt x="110657" y="5853"/>
                </a:lnTo>
                <a:lnTo>
                  <a:pt x="123122" y="2514"/>
                </a:lnTo>
                <a:lnTo>
                  <a:pt x="136282" y="1030"/>
                </a:lnTo>
                <a:lnTo>
                  <a:pt x="145306" y="371"/>
                </a:lnTo>
                <a:lnTo>
                  <a:pt x="157571" y="78"/>
                </a:lnTo>
                <a:lnTo>
                  <a:pt x="164843" y="0"/>
                </a:lnTo>
                <a:lnTo>
                  <a:pt x="178002" y="2453"/>
                </a:lnTo>
                <a:lnTo>
                  <a:pt x="189248" y="5766"/>
                </a:lnTo>
                <a:lnTo>
                  <a:pt x="197422" y="7238"/>
                </a:lnTo>
                <a:lnTo>
                  <a:pt x="204229" y="10433"/>
                </a:lnTo>
                <a:lnTo>
                  <a:pt x="212335" y="15980"/>
                </a:lnTo>
                <a:lnTo>
                  <a:pt x="225462" y="24795"/>
                </a:lnTo>
                <a:lnTo>
                  <a:pt x="230106" y="28860"/>
                </a:lnTo>
                <a:lnTo>
                  <a:pt x="233201" y="32523"/>
                </a:lnTo>
                <a:lnTo>
                  <a:pt x="237593" y="40086"/>
                </a:lnTo>
                <a:lnTo>
                  <a:pt x="242721" y="49796"/>
                </a:lnTo>
                <a:lnTo>
                  <a:pt x="245634" y="60462"/>
                </a:lnTo>
                <a:lnTo>
                  <a:pt x="246930" y="70600"/>
                </a:lnTo>
                <a:lnTo>
                  <a:pt x="247505" y="78281"/>
                </a:lnTo>
                <a:lnTo>
                  <a:pt x="245221" y="87410"/>
                </a:lnTo>
                <a:lnTo>
                  <a:pt x="243278" y="92511"/>
                </a:lnTo>
                <a:lnTo>
                  <a:pt x="239126" y="99722"/>
                </a:lnTo>
                <a:lnTo>
                  <a:pt x="233500" y="108339"/>
                </a:lnTo>
                <a:lnTo>
                  <a:pt x="226892" y="117894"/>
                </a:lnTo>
                <a:lnTo>
                  <a:pt x="220581" y="125216"/>
                </a:lnTo>
                <a:lnTo>
                  <a:pt x="208490" y="135892"/>
                </a:lnTo>
                <a:lnTo>
                  <a:pt x="196766" y="146352"/>
                </a:lnTo>
                <a:lnTo>
                  <a:pt x="185205" y="156399"/>
                </a:lnTo>
                <a:lnTo>
                  <a:pt x="173717" y="164038"/>
                </a:lnTo>
                <a:lnTo>
                  <a:pt x="162261" y="170609"/>
                </a:lnTo>
                <a:lnTo>
                  <a:pt x="151772" y="176705"/>
                </a:lnTo>
                <a:lnTo>
                  <a:pt x="143935" y="182588"/>
                </a:lnTo>
                <a:lnTo>
                  <a:pt x="137655" y="186444"/>
                </a:lnTo>
                <a:lnTo>
                  <a:pt x="129657" y="190919"/>
                </a:lnTo>
                <a:lnTo>
                  <a:pt x="120516" y="195807"/>
                </a:lnTo>
                <a:lnTo>
                  <a:pt x="115374" y="200971"/>
                </a:lnTo>
                <a:lnTo>
                  <a:pt x="112899" y="206318"/>
                </a:lnTo>
                <a:lnTo>
                  <a:pt x="111736" y="216388"/>
                </a:lnTo>
                <a:lnTo>
                  <a:pt x="111219" y="224038"/>
                </a:lnTo>
                <a:lnTo>
                  <a:pt x="112986" y="227411"/>
                </a:lnTo>
                <a:lnTo>
                  <a:pt x="120030" y="233700"/>
                </a:lnTo>
                <a:lnTo>
                  <a:pt x="132050" y="242210"/>
                </a:lnTo>
                <a:lnTo>
                  <a:pt x="139256" y="247146"/>
                </a:lnTo>
                <a:lnTo>
                  <a:pt x="152343" y="255171"/>
                </a:lnTo>
                <a:lnTo>
                  <a:pt x="158499" y="258644"/>
                </a:lnTo>
                <a:lnTo>
                  <a:pt x="167880" y="267584"/>
                </a:lnTo>
                <a:lnTo>
                  <a:pt x="171716" y="272634"/>
                </a:lnTo>
                <a:lnTo>
                  <a:pt x="181057" y="280787"/>
                </a:lnTo>
                <a:lnTo>
                  <a:pt x="194486" y="290731"/>
                </a:lnTo>
                <a:lnTo>
                  <a:pt x="206099" y="299624"/>
                </a:lnTo>
                <a:lnTo>
                  <a:pt x="230311" y="316277"/>
                </a:lnTo>
                <a:lnTo>
                  <a:pt x="240958" y="324147"/>
                </a:lnTo>
                <a:lnTo>
                  <a:pt x="249962" y="331298"/>
                </a:lnTo>
                <a:lnTo>
                  <a:pt x="264093" y="343372"/>
                </a:lnTo>
                <a:lnTo>
                  <a:pt x="273548" y="351913"/>
                </a:lnTo>
                <a:lnTo>
                  <a:pt x="278356" y="354571"/>
                </a:lnTo>
                <a:lnTo>
                  <a:pt x="288777" y="357526"/>
                </a:lnTo>
                <a:lnTo>
                  <a:pt x="299759" y="361378"/>
                </a:lnTo>
                <a:lnTo>
                  <a:pt x="310990" y="365313"/>
                </a:lnTo>
                <a:lnTo>
                  <a:pt x="322332" y="367062"/>
                </a:lnTo>
                <a:lnTo>
                  <a:pt x="333722" y="370379"/>
                </a:lnTo>
                <a:lnTo>
                  <a:pt x="339427" y="372597"/>
                </a:lnTo>
                <a:lnTo>
                  <a:pt x="347040" y="374076"/>
                </a:lnTo>
                <a:lnTo>
                  <a:pt x="355925" y="375062"/>
                </a:lnTo>
                <a:lnTo>
                  <a:pt x="365658" y="375719"/>
                </a:lnTo>
                <a:lnTo>
                  <a:pt x="379013" y="373909"/>
                </a:lnTo>
                <a:lnTo>
                  <a:pt x="389076" y="370882"/>
                </a:lnTo>
                <a:lnTo>
                  <a:pt x="399899" y="369537"/>
                </a:lnTo>
                <a:lnTo>
                  <a:pt x="404499" y="368226"/>
                </a:lnTo>
                <a:lnTo>
                  <a:pt x="416478" y="362782"/>
                </a:lnTo>
                <a:lnTo>
                  <a:pt x="426365" y="361175"/>
                </a:lnTo>
                <a:lnTo>
                  <a:pt x="434569" y="357920"/>
                </a:lnTo>
                <a:lnTo>
                  <a:pt x="445133" y="3513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54"/>
          <p:cNvSpPr/>
          <p:nvPr/>
        </p:nvSpPr>
        <p:spPr>
          <a:xfrm>
            <a:off x="3251834" y="2974657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25584" y="25718"/>
                </a:lnTo>
                <a:lnTo>
                  <a:pt x="38964" y="24765"/>
                </a:lnTo>
                <a:lnTo>
                  <a:pt x="74150" y="21167"/>
                </a:lnTo>
                <a:lnTo>
                  <a:pt x="89439" y="18874"/>
                </a:lnTo>
                <a:lnTo>
                  <a:pt x="102489" y="16392"/>
                </a:lnTo>
                <a:lnTo>
                  <a:pt x="114046" y="13786"/>
                </a:lnTo>
                <a:lnTo>
                  <a:pt x="124608" y="12048"/>
                </a:lnTo>
                <a:lnTo>
                  <a:pt x="134507" y="10890"/>
                </a:lnTo>
                <a:lnTo>
                  <a:pt x="143964" y="10117"/>
                </a:lnTo>
                <a:lnTo>
                  <a:pt x="152174" y="9602"/>
                </a:lnTo>
                <a:lnTo>
                  <a:pt x="166375" y="9030"/>
                </a:lnTo>
                <a:lnTo>
                  <a:pt x="177592" y="7925"/>
                </a:lnTo>
                <a:lnTo>
                  <a:pt x="191737" y="623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55"/>
          <p:cNvSpPr/>
          <p:nvPr/>
        </p:nvSpPr>
        <p:spPr>
          <a:xfrm>
            <a:off x="3337559" y="3068955"/>
            <a:ext cx="222887" cy="25718"/>
          </a:xfrm>
          <a:custGeom>
            <a:avLst/>
            <a:gdLst/>
            <a:ahLst/>
            <a:cxnLst/>
            <a:rect l="0" t="0" r="0" b="0"/>
            <a:pathLst>
              <a:path w="222887" h="25718">
                <a:moveTo>
                  <a:pt x="0" y="25717"/>
                </a:moveTo>
                <a:lnTo>
                  <a:pt x="9102" y="21166"/>
                </a:lnTo>
                <a:lnTo>
                  <a:pt x="15593" y="19826"/>
                </a:lnTo>
                <a:lnTo>
                  <a:pt x="23731" y="18932"/>
                </a:lnTo>
                <a:lnTo>
                  <a:pt x="32966" y="18336"/>
                </a:lnTo>
                <a:lnTo>
                  <a:pt x="48307" y="17674"/>
                </a:lnTo>
                <a:lnTo>
                  <a:pt x="55065" y="17497"/>
                </a:lnTo>
                <a:lnTo>
                  <a:pt x="61475" y="16427"/>
                </a:lnTo>
                <a:lnTo>
                  <a:pt x="67654" y="14762"/>
                </a:lnTo>
                <a:lnTo>
                  <a:pt x="73677" y="12698"/>
                </a:lnTo>
                <a:lnTo>
                  <a:pt x="82456" y="11323"/>
                </a:lnTo>
                <a:lnTo>
                  <a:pt x="93071" y="10406"/>
                </a:lnTo>
                <a:lnTo>
                  <a:pt x="104910" y="9795"/>
                </a:lnTo>
                <a:lnTo>
                  <a:pt x="116613" y="8435"/>
                </a:lnTo>
                <a:lnTo>
                  <a:pt x="128225" y="6575"/>
                </a:lnTo>
                <a:lnTo>
                  <a:pt x="139776" y="4383"/>
                </a:lnTo>
                <a:lnTo>
                  <a:pt x="152239" y="2922"/>
                </a:lnTo>
                <a:lnTo>
                  <a:pt x="165310" y="1948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56"/>
          <p:cNvSpPr/>
          <p:nvPr/>
        </p:nvSpPr>
        <p:spPr>
          <a:xfrm>
            <a:off x="3779171" y="2803622"/>
            <a:ext cx="192755" cy="436784"/>
          </a:xfrm>
          <a:custGeom>
            <a:avLst/>
            <a:gdLst/>
            <a:ahLst/>
            <a:cxnLst/>
            <a:rect l="0" t="0" r="0" b="0"/>
            <a:pathLst>
              <a:path w="192755" h="436784">
                <a:moveTo>
                  <a:pt x="149891" y="25303"/>
                </a:moveTo>
                <a:lnTo>
                  <a:pt x="149891" y="16201"/>
                </a:lnTo>
                <a:lnTo>
                  <a:pt x="148939" y="13520"/>
                </a:lnTo>
                <a:lnTo>
                  <a:pt x="147351" y="11732"/>
                </a:lnTo>
                <a:lnTo>
                  <a:pt x="143047" y="8794"/>
                </a:lnTo>
                <a:lnTo>
                  <a:pt x="137959" y="4313"/>
                </a:lnTo>
                <a:lnTo>
                  <a:pt x="135269" y="2737"/>
                </a:lnTo>
                <a:lnTo>
                  <a:pt x="129740" y="986"/>
                </a:lnTo>
                <a:lnTo>
                  <a:pt x="124108" y="208"/>
                </a:lnTo>
                <a:lnTo>
                  <a:pt x="121272" y="0"/>
                </a:lnTo>
                <a:lnTo>
                  <a:pt x="116524" y="814"/>
                </a:lnTo>
                <a:lnTo>
                  <a:pt x="110502" y="2310"/>
                </a:lnTo>
                <a:lnTo>
                  <a:pt x="103629" y="4259"/>
                </a:lnTo>
                <a:lnTo>
                  <a:pt x="98095" y="5558"/>
                </a:lnTo>
                <a:lnTo>
                  <a:pt x="93452" y="6425"/>
                </a:lnTo>
                <a:lnTo>
                  <a:pt x="89405" y="7002"/>
                </a:lnTo>
                <a:lnTo>
                  <a:pt x="84802" y="8340"/>
                </a:lnTo>
                <a:lnTo>
                  <a:pt x="79829" y="10184"/>
                </a:lnTo>
                <a:lnTo>
                  <a:pt x="74608" y="12366"/>
                </a:lnTo>
                <a:lnTo>
                  <a:pt x="70175" y="14773"/>
                </a:lnTo>
                <a:lnTo>
                  <a:pt x="66267" y="17331"/>
                </a:lnTo>
                <a:lnTo>
                  <a:pt x="62709" y="19988"/>
                </a:lnTo>
                <a:lnTo>
                  <a:pt x="59385" y="22712"/>
                </a:lnTo>
                <a:lnTo>
                  <a:pt x="56216" y="25480"/>
                </a:lnTo>
                <a:lnTo>
                  <a:pt x="53151" y="28279"/>
                </a:lnTo>
                <a:lnTo>
                  <a:pt x="47206" y="33928"/>
                </a:lnTo>
                <a:lnTo>
                  <a:pt x="35628" y="45315"/>
                </a:lnTo>
                <a:lnTo>
                  <a:pt x="29892" y="53565"/>
                </a:lnTo>
                <a:lnTo>
                  <a:pt x="25121" y="62629"/>
                </a:lnTo>
                <a:lnTo>
                  <a:pt x="21482" y="74039"/>
                </a:lnTo>
                <a:lnTo>
                  <a:pt x="17255" y="83793"/>
                </a:lnTo>
                <a:lnTo>
                  <a:pt x="14071" y="95444"/>
                </a:lnTo>
                <a:lnTo>
                  <a:pt x="10787" y="106959"/>
                </a:lnTo>
                <a:lnTo>
                  <a:pt x="8578" y="114030"/>
                </a:lnTo>
                <a:lnTo>
                  <a:pt x="8057" y="126364"/>
                </a:lnTo>
                <a:lnTo>
                  <a:pt x="8662" y="142207"/>
                </a:lnTo>
                <a:lnTo>
                  <a:pt x="11525" y="183131"/>
                </a:lnTo>
                <a:lnTo>
                  <a:pt x="12195" y="196414"/>
                </a:lnTo>
                <a:lnTo>
                  <a:pt x="12493" y="205492"/>
                </a:lnTo>
                <a:lnTo>
                  <a:pt x="11620" y="209246"/>
                </a:lnTo>
                <a:lnTo>
                  <a:pt x="8109" y="215958"/>
                </a:lnTo>
                <a:lnTo>
                  <a:pt x="5840" y="218129"/>
                </a:lnTo>
                <a:lnTo>
                  <a:pt x="3375" y="219576"/>
                </a:lnTo>
                <a:lnTo>
                  <a:pt x="778" y="220541"/>
                </a:lnTo>
                <a:lnTo>
                  <a:pt x="0" y="221184"/>
                </a:lnTo>
                <a:lnTo>
                  <a:pt x="433" y="221612"/>
                </a:lnTo>
                <a:lnTo>
                  <a:pt x="3455" y="222089"/>
                </a:lnTo>
                <a:lnTo>
                  <a:pt x="7973" y="222301"/>
                </a:lnTo>
                <a:lnTo>
                  <a:pt x="15872" y="222420"/>
                </a:lnTo>
                <a:lnTo>
                  <a:pt x="21493" y="221484"/>
                </a:lnTo>
                <a:lnTo>
                  <a:pt x="29050" y="219908"/>
                </a:lnTo>
                <a:lnTo>
                  <a:pt x="37897" y="217904"/>
                </a:lnTo>
                <a:lnTo>
                  <a:pt x="44749" y="216569"/>
                </a:lnTo>
                <a:lnTo>
                  <a:pt x="50269" y="215678"/>
                </a:lnTo>
                <a:lnTo>
                  <a:pt x="54901" y="215085"/>
                </a:lnTo>
                <a:lnTo>
                  <a:pt x="58942" y="215641"/>
                </a:lnTo>
                <a:lnTo>
                  <a:pt x="62589" y="216965"/>
                </a:lnTo>
                <a:lnTo>
                  <a:pt x="65972" y="218800"/>
                </a:lnTo>
                <a:lnTo>
                  <a:pt x="70132" y="220023"/>
                </a:lnTo>
                <a:lnTo>
                  <a:pt x="74811" y="220839"/>
                </a:lnTo>
                <a:lnTo>
                  <a:pt x="79835" y="221383"/>
                </a:lnTo>
                <a:lnTo>
                  <a:pt x="84137" y="221745"/>
                </a:lnTo>
                <a:lnTo>
                  <a:pt x="87958" y="221987"/>
                </a:lnTo>
                <a:lnTo>
                  <a:pt x="91457" y="222148"/>
                </a:lnTo>
                <a:lnTo>
                  <a:pt x="94743" y="223208"/>
                </a:lnTo>
                <a:lnTo>
                  <a:pt x="97886" y="224867"/>
                </a:lnTo>
                <a:lnTo>
                  <a:pt x="100933" y="226926"/>
                </a:lnTo>
                <a:lnTo>
                  <a:pt x="102965" y="229250"/>
                </a:lnTo>
                <a:lnTo>
                  <a:pt x="104319" y="231753"/>
                </a:lnTo>
                <a:lnTo>
                  <a:pt x="111044" y="251715"/>
                </a:lnTo>
                <a:lnTo>
                  <a:pt x="112563" y="259111"/>
                </a:lnTo>
                <a:lnTo>
                  <a:pt x="113575" y="266900"/>
                </a:lnTo>
                <a:lnTo>
                  <a:pt x="114251" y="274950"/>
                </a:lnTo>
                <a:lnTo>
                  <a:pt x="113748" y="281269"/>
                </a:lnTo>
                <a:lnTo>
                  <a:pt x="110650" y="290830"/>
                </a:lnTo>
                <a:lnTo>
                  <a:pt x="106098" y="300795"/>
                </a:lnTo>
                <a:lnTo>
                  <a:pt x="95414" y="322714"/>
                </a:lnTo>
                <a:lnTo>
                  <a:pt x="89802" y="331476"/>
                </a:lnTo>
                <a:lnTo>
                  <a:pt x="69335" y="358514"/>
                </a:lnTo>
                <a:lnTo>
                  <a:pt x="64755" y="368411"/>
                </a:lnTo>
                <a:lnTo>
                  <a:pt x="61701" y="378819"/>
                </a:lnTo>
                <a:lnTo>
                  <a:pt x="59665" y="389568"/>
                </a:lnTo>
                <a:lnTo>
                  <a:pt x="59260" y="397686"/>
                </a:lnTo>
                <a:lnTo>
                  <a:pt x="59943" y="404051"/>
                </a:lnTo>
                <a:lnTo>
                  <a:pt x="63241" y="413663"/>
                </a:lnTo>
                <a:lnTo>
                  <a:pt x="67882" y="421110"/>
                </a:lnTo>
                <a:lnTo>
                  <a:pt x="70454" y="423476"/>
                </a:lnTo>
                <a:lnTo>
                  <a:pt x="73120" y="425054"/>
                </a:lnTo>
                <a:lnTo>
                  <a:pt x="75851" y="426106"/>
                </a:lnTo>
                <a:lnTo>
                  <a:pt x="81424" y="429815"/>
                </a:lnTo>
                <a:lnTo>
                  <a:pt x="84243" y="432138"/>
                </a:lnTo>
                <a:lnTo>
                  <a:pt x="88028" y="433686"/>
                </a:lnTo>
                <a:lnTo>
                  <a:pt x="92457" y="434718"/>
                </a:lnTo>
                <a:lnTo>
                  <a:pt x="97314" y="435406"/>
                </a:lnTo>
                <a:lnTo>
                  <a:pt x="102457" y="435865"/>
                </a:lnTo>
                <a:lnTo>
                  <a:pt x="107791" y="436171"/>
                </a:lnTo>
                <a:lnTo>
                  <a:pt x="113252" y="436375"/>
                </a:lnTo>
                <a:lnTo>
                  <a:pt x="192754" y="4367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57"/>
          <p:cNvSpPr/>
          <p:nvPr/>
        </p:nvSpPr>
        <p:spPr>
          <a:xfrm>
            <a:off x="4084992" y="2863214"/>
            <a:ext cx="272696" cy="342901"/>
          </a:xfrm>
          <a:custGeom>
            <a:avLst/>
            <a:gdLst/>
            <a:ahLst/>
            <a:cxnLst/>
            <a:rect l="0" t="0" r="0" b="0"/>
            <a:pathLst>
              <a:path w="272696" h="342901">
                <a:moveTo>
                  <a:pt x="144108" y="0"/>
                </a:moveTo>
                <a:lnTo>
                  <a:pt x="178182" y="0"/>
                </a:lnTo>
                <a:lnTo>
                  <a:pt x="183016" y="953"/>
                </a:lnTo>
                <a:lnTo>
                  <a:pt x="188144" y="2541"/>
                </a:lnTo>
                <a:lnTo>
                  <a:pt x="193468" y="4552"/>
                </a:lnTo>
                <a:lnTo>
                  <a:pt x="198922" y="6845"/>
                </a:lnTo>
                <a:lnTo>
                  <a:pt x="204463" y="9326"/>
                </a:lnTo>
                <a:lnTo>
                  <a:pt x="210062" y="11932"/>
                </a:lnTo>
                <a:lnTo>
                  <a:pt x="214747" y="15575"/>
                </a:lnTo>
                <a:lnTo>
                  <a:pt x="222493" y="24703"/>
                </a:lnTo>
                <a:lnTo>
                  <a:pt x="229110" y="32569"/>
                </a:lnTo>
                <a:lnTo>
                  <a:pt x="232208" y="36000"/>
                </a:lnTo>
                <a:lnTo>
                  <a:pt x="235226" y="42098"/>
                </a:lnTo>
                <a:lnTo>
                  <a:pt x="238191" y="49973"/>
                </a:lnTo>
                <a:lnTo>
                  <a:pt x="241120" y="59033"/>
                </a:lnTo>
                <a:lnTo>
                  <a:pt x="244977" y="68883"/>
                </a:lnTo>
                <a:lnTo>
                  <a:pt x="249455" y="79260"/>
                </a:lnTo>
                <a:lnTo>
                  <a:pt x="254343" y="89987"/>
                </a:lnTo>
                <a:lnTo>
                  <a:pt x="257603" y="99997"/>
                </a:lnTo>
                <a:lnTo>
                  <a:pt x="259776" y="109527"/>
                </a:lnTo>
                <a:lnTo>
                  <a:pt x="261225" y="118738"/>
                </a:lnTo>
                <a:lnTo>
                  <a:pt x="261238" y="129642"/>
                </a:lnTo>
                <a:lnTo>
                  <a:pt x="260295" y="141673"/>
                </a:lnTo>
                <a:lnTo>
                  <a:pt x="258713" y="154457"/>
                </a:lnTo>
                <a:lnTo>
                  <a:pt x="256706" y="164884"/>
                </a:lnTo>
                <a:lnTo>
                  <a:pt x="254416" y="173740"/>
                </a:lnTo>
                <a:lnTo>
                  <a:pt x="251937" y="181550"/>
                </a:lnTo>
                <a:lnTo>
                  <a:pt x="248379" y="191518"/>
                </a:lnTo>
                <a:lnTo>
                  <a:pt x="239345" y="215295"/>
                </a:lnTo>
                <a:lnTo>
                  <a:pt x="234269" y="225445"/>
                </a:lnTo>
                <a:lnTo>
                  <a:pt x="228980" y="234117"/>
                </a:lnTo>
                <a:lnTo>
                  <a:pt x="223550" y="241803"/>
                </a:lnTo>
                <a:lnTo>
                  <a:pt x="218976" y="248832"/>
                </a:lnTo>
                <a:lnTo>
                  <a:pt x="214975" y="255423"/>
                </a:lnTo>
                <a:lnTo>
                  <a:pt x="211355" y="261722"/>
                </a:lnTo>
                <a:lnTo>
                  <a:pt x="206084" y="268779"/>
                </a:lnTo>
                <a:lnTo>
                  <a:pt x="199713" y="276342"/>
                </a:lnTo>
                <a:lnTo>
                  <a:pt x="192608" y="284240"/>
                </a:lnTo>
                <a:lnTo>
                  <a:pt x="185966" y="290459"/>
                </a:lnTo>
                <a:lnTo>
                  <a:pt x="179633" y="295557"/>
                </a:lnTo>
                <a:lnTo>
                  <a:pt x="173506" y="299908"/>
                </a:lnTo>
                <a:lnTo>
                  <a:pt x="167517" y="303762"/>
                </a:lnTo>
                <a:lnTo>
                  <a:pt x="161619" y="307283"/>
                </a:lnTo>
                <a:lnTo>
                  <a:pt x="155782" y="310583"/>
                </a:lnTo>
                <a:lnTo>
                  <a:pt x="144216" y="316790"/>
                </a:lnTo>
                <a:lnTo>
                  <a:pt x="138464" y="319778"/>
                </a:lnTo>
                <a:lnTo>
                  <a:pt x="132726" y="321771"/>
                </a:lnTo>
                <a:lnTo>
                  <a:pt x="126995" y="323099"/>
                </a:lnTo>
                <a:lnTo>
                  <a:pt x="121269" y="323984"/>
                </a:lnTo>
                <a:lnTo>
                  <a:pt x="115547" y="324575"/>
                </a:lnTo>
                <a:lnTo>
                  <a:pt x="109827" y="324968"/>
                </a:lnTo>
                <a:lnTo>
                  <a:pt x="104109" y="325231"/>
                </a:lnTo>
                <a:lnTo>
                  <a:pt x="87595" y="325522"/>
                </a:lnTo>
                <a:lnTo>
                  <a:pt x="55051" y="325709"/>
                </a:lnTo>
                <a:lnTo>
                  <a:pt x="49494" y="324772"/>
                </a:lnTo>
                <a:lnTo>
                  <a:pt x="44837" y="323195"/>
                </a:lnTo>
                <a:lnTo>
                  <a:pt x="25968" y="313820"/>
                </a:lnTo>
                <a:lnTo>
                  <a:pt x="22485" y="311131"/>
                </a:lnTo>
                <a:lnTo>
                  <a:pt x="20164" y="308386"/>
                </a:lnTo>
                <a:lnTo>
                  <a:pt x="16631" y="302796"/>
                </a:lnTo>
                <a:lnTo>
                  <a:pt x="9288" y="294294"/>
                </a:lnTo>
                <a:lnTo>
                  <a:pt x="3860" y="288595"/>
                </a:lnTo>
                <a:lnTo>
                  <a:pt x="2032" y="284789"/>
                </a:lnTo>
                <a:lnTo>
                  <a:pt x="0" y="275481"/>
                </a:lnTo>
                <a:lnTo>
                  <a:pt x="411" y="271284"/>
                </a:lnTo>
                <a:lnTo>
                  <a:pt x="1637" y="267534"/>
                </a:lnTo>
                <a:lnTo>
                  <a:pt x="5540" y="260827"/>
                </a:lnTo>
                <a:lnTo>
                  <a:pt x="10449" y="254671"/>
                </a:lnTo>
                <a:lnTo>
                  <a:pt x="14045" y="249791"/>
                </a:lnTo>
                <a:lnTo>
                  <a:pt x="23119" y="236748"/>
                </a:lnTo>
                <a:lnTo>
                  <a:pt x="28206" y="231175"/>
                </a:lnTo>
                <a:lnTo>
                  <a:pt x="33503" y="226507"/>
                </a:lnTo>
                <a:lnTo>
                  <a:pt x="38938" y="222442"/>
                </a:lnTo>
                <a:lnTo>
                  <a:pt x="44467" y="219733"/>
                </a:lnTo>
                <a:lnTo>
                  <a:pt x="50058" y="217926"/>
                </a:lnTo>
                <a:lnTo>
                  <a:pt x="55690" y="216722"/>
                </a:lnTo>
                <a:lnTo>
                  <a:pt x="61350" y="215919"/>
                </a:lnTo>
                <a:lnTo>
                  <a:pt x="67029" y="215384"/>
                </a:lnTo>
                <a:lnTo>
                  <a:pt x="72719" y="215027"/>
                </a:lnTo>
                <a:lnTo>
                  <a:pt x="84122" y="214630"/>
                </a:lnTo>
                <a:lnTo>
                  <a:pt x="103791" y="214407"/>
                </a:lnTo>
                <a:lnTo>
                  <a:pt x="111515" y="214376"/>
                </a:lnTo>
                <a:lnTo>
                  <a:pt x="118570" y="215307"/>
                </a:lnTo>
                <a:lnTo>
                  <a:pt x="125177" y="216881"/>
                </a:lnTo>
                <a:lnTo>
                  <a:pt x="131487" y="218882"/>
                </a:lnTo>
                <a:lnTo>
                  <a:pt x="137599" y="222122"/>
                </a:lnTo>
                <a:lnTo>
                  <a:pt x="143578" y="226186"/>
                </a:lnTo>
                <a:lnTo>
                  <a:pt x="157207" y="236735"/>
                </a:lnTo>
                <a:lnTo>
                  <a:pt x="175965" y="250948"/>
                </a:lnTo>
                <a:lnTo>
                  <a:pt x="194461" y="264250"/>
                </a:lnTo>
                <a:lnTo>
                  <a:pt x="203394" y="270465"/>
                </a:lnTo>
                <a:lnTo>
                  <a:pt x="210302" y="276513"/>
                </a:lnTo>
                <a:lnTo>
                  <a:pt x="215860" y="282449"/>
                </a:lnTo>
                <a:lnTo>
                  <a:pt x="220518" y="288312"/>
                </a:lnTo>
                <a:lnTo>
                  <a:pt x="228233" y="297367"/>
                </a:lnTo>
                <a:lnTo>
                  <a:pt x="235789" y="306471"/>
                </a:lnTo>
                <a:lnTo>
                  <a:pt x="240471" y="312899"/>
                </a:lnTo>
                <a:lnTo>
                  <a:pt x="245497" y="320042"/>
                </a:lnTo>
                <a:lnTo>
                  <a:pt x="253623" y="330519"/>
                </a:lnTo>
                <a:lnTo>
                  <a:pt x="257122" y="334646"/>
                </a:lnTo>
                <a:lnTo>
                  <a:pt x="260408" y="337398"/>
                </a:lnTo>
                <a:lnTo>
                  <a:pt x="263551" y="339232"/>
                </a:lnTo>
                <a:lnTo>
                  <a:pt x="272695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58"/>
          <p:cNvSpPr/>
          <p:nvPr/>
        </p:nvSpPr>
        <p:spPr>
          <a:xfrm>
            <a:off x="4486275" y="3154680"/>
            <a:ext cx="34291" cy="120016"/>
          </a:xfrm>
          <a:custGeom>
            <a:avLst/>
            <a:gdLst/>
            <a:ahLst/>
            <a:cxnLst/>
            <a:rect l="0" t="0" r="0" b="0"/>
            <a:pathLst>
              <a:path w="34291" h="120016">
                <a:moveTo>
                  <a:pt x="0" y="0"/>
                </a:moveTo>
                <a:lnTo>
                  <a:pt x="9102" y="13652"/>
                </a:lnTo>
                <a:lnTo>
                  <a:pt x="12735" y="20531"/>
                </a:lnTo>
                <a:lnTo>
                  <a:pt x="16109" y="27975"/>
                </a:lnTo>
                <a:lnTo>
                  <a:pt x="19312" y="35795"/>
                </a:lnTo>
                <a:lnTo>
                  <a:pt x="21447" y="41961"/>
                </a:lnTo>
                <a:lnTo>
                  <a:pt x="22871" y="47023"/>
                </a:lnTo>
                <a:lnTo>
                  <a:pt x="23819" y="51351"/>
                </a:lnTo>
                <a:lnTo>
                  <a:pt x="25404" y="56142"/>
                </a:lnTo>
                <a:lnTo>
                  <a:pt x="27414" y="61240"/>
                </a:lnTo>
                <a:lnTo>
                  <a:pt x="29705" y="66544"/>
                </a:lnTo>
                <a:lnTo>
                  <a:pt x="31233" y="72938"/>
                </a:lnTo>
                <a:lnTo>
                  <a:pt x="32252" y="80058"/>
                </a:lnTo>
                <a:lnTo>
                  <a:pt x="32932" y="87662"/>
                </a:lnTo>
                <a:lnTo>
                  <a:pt x="33384" y="94636"/>
                </a:lnTo>
                <a:lnTo>
                  <a:pt x="34290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59"/>
          <p:cNvSpPr/>
          <p:nvPr/>
        </p:nvSpPr>
        <p:spPr>
          <a:xfrm>
            <a:off x="4640579" y="2872171"/>
            <a:ext cx="236022" cy="263003"/>
          </a:xfrm>
          <a:custGeom>
            <a:avLst/>
            <a:gdLst/>
            <a:ahLst/>
            <a:cxnLst/>
            <a:rect l="0" t="0" r="0" b="0"/>
            <a:pathLst>
              <a:path w="236022" h="263003">
                <a:moveTo>
                  <a:pt x="0" y="16761"/>
                </a:moveTo>
                <a:lnTo>
                  <a:pt x="9103" y="12210"/>
                </a:lnTo>
                <a:lnTo>
                  <a:pt x="13688" y="10870"/>
                </a:lnTo>
                <a:lnTo>
                  <a:pt x="18651" y="9976"/>
                </a:lnTo>
                <a:lnTo>
                  <a:pt x="23864" y="9380"/>
                </a:lnTo>
                <a:lnTo>
                  <a:pt x="98941" y="2532"/>
                </a:lnTo>
                <a:lnTo>
                  <a:pt x="123667" y="912"/>
                </a:lnTo>
                <a:lnTo>
                  <a:pt x="141006" y="192"/>
                </a:lnTo>
                <a:lnTo>
                  <a:pt x="148297" y="0"/>
                </a:lnTo>
                <a:lnTo>
                  <a:pt x="155062" y="825"/>
                </a:lnTo>
                <a:lnTo>
                  <a:pt x="161477" y="2327"/>
                </a:lnTo>
                <a:lnTo>
                  <a:pt x="167659" y="4281"/>
                </a:lnTo>
                <a:lnTo>
                  <a:pt x="172733" y="5583"/>
                </a:lnTo>
                <a:lnTo>
                  <a:pt x="177068" y="6452"/>
                </a:lnTo>
                <a:lnTo>
                  <a:pt x="180911" y="7031"/>
                </a:lnTo>
                <a:lnTo>
                  <a:pt x="187720" y="10214"/>
                </a:lnTo>
                <a:lnTo>
                  <a:pt x="193922" y="14804"/>
                </a:lnTo>
                <a:lnTo>
                  <a:pt x="199853" y="20019"/>
                </a:lnTo>
                <a:lnTo>
                  <a:pt x="201815" y="22743"/>
                </a:lnTo>
                <a:lnTo>
                  <a:pt x="203996" y="28310"/>
                </a:lnTo>
                <a:lnTo>
                  <a:pt x="203625" y="32080"/>
                </a:lnTo>
                <a:lnTo>
                  <a:pt x="202425" y="36499"/>
                </a:lnTo>
                <a:lnTo>
                  <a:pt x="200673" y="41349"/>
                </a:lnTo>
                <a:lnTo>
                  <a:pt x="196186" y="49279"/>
                </a:lnTo>
                <a:lnTo>
                  <a:pt x="191016" y="56931"/>
                </a:lnTo>
                <a:lnTo>
                  <a:pt x="188304" y="61639"/>
                </a:lnTo>
                <a:lnTo>
                  <a:pt x="185544" y="66682"/>
                </a:lnTo>
                <a:lnTo>
                  <a:pt x="181799" y="70997"/>
                </a:lnTo>
                <a:lnTo>
                  <a:pt x="177397" y="74826"/>
                </a:lnTo>
                <a:lnTo>
                  <a:pt x="172557" y="78331"/>
                </a:lnTo>
                <a:lnTo>
                  <a:pt x="167426" y="81620"/>
                </a:lnTo>
                <a:lnTo>
                  <a:pt x="162100" y="84765"/>
                </a:lnTo>
                <a:lnTo>
                  <a:pt x="156644" y="87815"/>
                </a:lnTo>
                <a:lnTo>
                  <a:pt x="145503" y="93743"/>
                </a:lnTo>
                <a:lnTo>
                  <a:pt x="122827" y="105310"/>
                </a:lnTo>
                <a:lnTo>
                  <a:pt x="118080" y="107226"/>
                </a:lnTo>
                <a:lnTo>
                  <a:pt x="113963" y="108504"/>
                </a:lnTo>
                <a:lnTo>
                  <a:pt x="105062" y="110554"/>
                </a:lnTo>
                <a:lnTo>
                  <a:pt x="108924" y="108294"/>
                </a:lnTo>
                <a:lnTo>
                  <a:pt x="112622" y="106358"/>
                </a:lnTo>
                <a:lnTo>
                  <a:pt x="117944" y="105068"/>
                </a:lnTo>
                <a:lnTo>
                  <a:pt x="124349" y="104207"/>
                </a:lnTo>
                <a:lnTo>
                  <a:pt x="131477" y="103633"/>
                </a:lnTo>
                <a:lnTo>
                  <a:pt x="138134" y="103251"/>
                </a:lnTo>
                <a:lnTo>
                  <a:pt x="150611" y="102826"/>
                </a:lnTo>
                <a:lnTo>
                  <a:pt x="158510" y="103665"/>
                </a:lnTo>
                <a:lnTo>
                  <a:pt x="167586" y="105177"/>
                </a:lnTo>
                <a:lnTo>
                  <a:pt x="177447" y="107138"/>
                </a:lnTo>
                <a:lnTo>
                  <a:pt x="185926" y="109397"/>
                </a:lnTo>
                <a:lnTo>
                  <a:pt x="193483" y="111856"/>
                </a:lnTo>
                <a:lnTo>
                  <a:pt x="200427" y="114448"/>
                </a:lnTo>
                <a:lnTo>
                  <a:pt x="206008" y="117128"/>
                </a:lnTo>
                <a:lnTo>
                  <a:pt x="210681" y="119867"/>
                </a:lnTo>
                <a:lnTo>
                  <a:pt x="214749" y="122646"/>
                </a:lnTo>
                <a:lnTo>
                  <a:pt x="221809" y="128274"/>
                </a:lnTo>
                <a:lnTo>
                  <a:pt x="225025" y="131108"/>
                </a:lnTo>
                <a:lnTo>
                  <a:pt x="227170" y="133950"/>
                </a:lnTo>
                <a:lnTo>
                  <a:pt x="229552" y="139647"/>
                </a:lnTo>
                <a:lnTo>
                  <a:pt x="231140" y="143453"/>
                </a:lnTo>
                <a:lnTo>
                  <a:pt x="233151" y="147895"/>
                </a:lnTo>
                <a:lnTo>
                  <a:pt x="235444" y="152761"/>
                </a:lnTo>
                <a:lnTo>
                  <a:pt x="236021" y="157910"/>
                </a:lnTo>
                <a:lnTo>
                  <a:pt x="235452" y="163248"/>
                </a:lnTo>
                <a:lnTo>
                  <a:pt x="234121" y="168711"/>
                </a:lnTo>
                <a:lnTo>
                  <a:pt x="233233" y="173306"/>
                </a:lnTo>
                <a:lnTo>
                  <a:pt x="232247" y="180952"/>
                </a:lnTo>
                <a:lnTo>
                  <a:pt x="230079" y="184324"/>
                </a:lnTo>
                <a:lnTo>
                  <a:pt x="226728" y="187525"/>
                </a:lnTo>
                <a:lnTo>
                  <a:pt x="222590" y="190611"/>
                </a:lnTo>
                <a:lnTo>
                  <a:pt x="217926" y="193621"/>
                </a:lnTo>
                <a:lnTo>
                  <a:pt x="212912" y="196580"/>
                </a:lnTo>
                <a:lnTo>
                  <a:pt x="207664" y="199506"/>
                </a:lnTo>
                <a:lnTo>
                  <a:pt x="199403" y="205266"/>
                </a:lnTo>
                <a:lnTo>
                  <a:pt x="189133" y="212916"/>
                </a:lnTo>
                <a:lnTo>
                  <a:pt x="177524" y="221826"/>
                </a:lnTo>
                <a:lnTo>
                  <a:pt x="164069" y="229671"/>
                </a:lnTo>
                <a:lnTo>
                  <a:pt x="149385" y="236806"/>
                </a:lnTo>
                <a:lnTo>
                  <a:pt x="133880" y="243468"/>
                </a:lnTo>
                <a:lnTo>
                  <a:pt x="118781" y="248861"/>
                </a:lnTo>
                <a:lnTo>
                  <a:pt x="103953" y="253410"/>
                </a:lnTo>
                <a:lnTo>
                  <a:pt x="89304" y="257394"/>
                </a:lnTo>
                <a:lnTo>
                  <a:pt x="78587" y="260051"/>
                </a:lnTo>
                <a:lnTo>
                  <a:pt x="70489" y="261822"/>
                </a:lnTo>
                <a:lnTo>
                  <a:pt x="64138" y="263002"/>
                </a:lnTo>
                <a:lnTo>
                  <a:pt x="59904" y="262837"/>
                </a:lnTo>
                <a:lnTo>
                  <a:pt x="57081" y="261774"/>
                </a:lnTo>
                <a:lnTo>
                  <a:pt x="50568" y="255728"/>
                </a:lnTo>
                <a:lnTo>
                  <a:pt x="42863" y="2482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60"/>
          <p:cNvSpPr/>
          <p:nvPr/>
        </p:nvSpPr>
        <p:spPr>
          <a:xfrm>
            <a:off x="4957762" y="2829277"/>
            <a:ext cx="220800" cy="451910"/>
          </a:xfrm>
          <a:custGeom>
            <a:avLst/>
            <a:gdLst/>
            <a:ahLst/>
            <a:cxnLst/>
            <a:rect l="0" t="0" r="0" b="0"/>
            <a:pathLst>
              <a:path w="220800" h="451910">
                <a:moveTo>
                  <a:pt x="0" y="8220"/>
                </a:moveTo>
                <a:lnTo>
                  <a:pt x="9102" y="3669"/>
                </a:lnTo>
                <a:lnTo>
                  <a:pt x="12735" y="2329"/>
                </a:lnTo>
                <a:lnTo>
                  <a:pt x="19313" y="839"/>
                </a:lnTo>
                <a:lnTo>
                  <a:pt x="23352" y="442"/>
                </a:lnTo>
                <a:lnTo>
                  <a:pt x="27951" y="177"/>
                </a:lnTo>
                <a:lnTo>
                  <a:pt x="32921" y="0"/>
                </a:lnTo>
                <a:lnTo>
                  <a:pt x="41950" y="836"/>
                </a:lnTo>
                <a:lnTo>
                  <a:pt x="53684" y="2344"/>
                </a:lnTo>
                <a:lnTo>
                  <a:pt x="67222" y="4303"/>
                </a:lnTo>
                <a:lnTo>
                  <a:pt x="78152" y="5609"/>
                </a:lnTo>
                <a:lnTo>
                  <a:pt x="87344" y="6479"/>
                </a:lnTo>
                <a:lnTo>
                  <a:pt x="95377" y="7059"/>
                </a:lnTo>
                <a:lnTo>
                  <a:pt x="103589" y="8399"/>
                </a:lnTo>
                <a:lnTo>
                  <a:pt x="111922" y="10244"/>
                </a:lnTo>
                <a:lnTo>
                  <a:pt x="120335" y="12427"/>
                </a:lnTo>
                <a:lnTo>
                  <a:pt x="127848" y="14835"/>
                </a:lnTo>
                <a:lnTo>
                  <a:pt x="134762" y="17392"/>
                </a:lnTo>
                <a:lnTo>
                  <a:pt x="141277" y="20050"/>
                </a:lnTo>
                <a:lnTo>
                  <a:pt x="147525" y="22774"/>
                </a:lnTo>
                <a:lnTo>
                  <a:pt x="159546" y="28341"/>
                </a:lnTo>
                <a:lnTo>
                  <a:pt x="177025" y="36830"/>
                </a:lnTo>
                <a:lnTo>
                  <a:pt x="181834" y="39676"/>
                </a:lnTo>
                <a:lnTo>
                  <a:pt x="185993" y="42526"/>
                </a:lnTo>
                <a:lnTo>
                  <a:pt x="189718" y="45378"/>
                </a:lnTo>
                <a:lnTo>
                  <a:pt x="196397" y="53627"/>
                </a:lnTo>
                <a:lnTo>
                  <a:pt x="202540" y="62691"/>
                </a:lnTo>
                <a:lnTo>
                  <a:pt x="208445" y="69895"/>
                </a:lnTo>
                <a:lnTo>
                  <a:pt x="211705" y="83891"/>
                </a:lnTo>
                <a:lnTo>
                  <a:pt x="212574" y="92958"/>
                </a:lnTo>
                <a:lnTo>
                  <a:pt x="212201" y="101859"/>
                </a:lnTo>
                <a:lnTo>
                  <a:pt x="211000" y="110651"/>
                </a:lnTo>
                <a:lnTo>
                  <a:pt x="209247" y="119370"/>
                </a:lnTo>
                <a:lnTo>
                  <a:pt x="206173" y="127087"/>
                </a:lnTo>
                <a:lnTo>
                  <a:pt x="202219" y="134138"/>
                </a:lnTo>
                <a:lnTo>
                  <a:pt x="197677" y="140742"/>
                </a:lnTo>
                <a:lnTo>
                  <a:pt x="192632" y="150621"/>
                </a:lnTo>
                <a:lnTo>
                  <a:pt x="191286" y="154589"/>
                </a:lnTo>
                <a:lnTo>
                  <a:pt x="187251" y="161538"/>
                </a:lnTo>
                <a:lnTo>
                  <a:pt x="181451" y="169209"/>
                </a:lnTo>
                <a:lnTo>
                  <a:pt x="180022" y="169839"/>
                </a:lnTo>
                <a:lnTo>
                  <a:pt x="175895" y="170538"/>
                </a:lnTo>
                <a:lnTo>
                  <a:pt x="173461" y="169772"/>
                </a:lnTo>
                <a:lnTo>
                  <a:pt x="168216" y="166381"/>
                </a:lnTo>
                <a:lnTo>
                  <a:pt x="164459" y="163668"/>
                </a:lnTo>
                <a:lnTo>
                  <a:pt x="161041" y="163033"/>
                </a:lnTo>
                <a:lnTo>
                  <a:pt x="156346" y="162751"/>
                </a:lnTo>
                <a:lnTo>
                  <a:pt x="151085" y="162625"/>
                </a:lnTo>
                <a:lnTo>
                  <a:pt x="149301" y="163544"/>
                </a:lnTo>
                <a:lnTo>
                  <a:pt x="148112" y="165110"/>
                </a:lnTo>
                <a:lnTo>
                  <a:pt x="147319" y="167106"/>
                </a:lnTo>
                <a:lnTo>
                  <a:pt x="146202" y="174466"/>
                </a:lnTo>
                <a:lnTo>
                  <a:pt x="145941" y="187517"/>
                </a:lnTo>
                <a:lnTo>
                  <a:pt x="145872" y="196331"/>
                </a:lnTo>
                <a:lnTo>
                  <a:pt x="148334" y="208665"/>
                </a:lnTo>
                <a:lnTo>
                  <a:pt x="150324" y="213287"/>
                </a:lnTo>
                <a:lnTo>
                  <a:pt x="153556" y="218274"/>
                </a:lnTo>
                <a:lnTo>
                  <a:pt x="157616" y="223504"/>
                </a:lnTo>
                <a:lnTo>
                  <a:pt x="162227" y="228895"/>
                </a:lnTo>
                <a:lnTo>
                  <a:pt x="167206" y="233442"/>
                </a:lnTo>
                <a:lnTo>
                  <a:pt x="172431" y="237425"/>
                </a:lnTo>
                <a:lnTo>
                  <a:pt x="177819" y="241034"/>
                </a:lnTo>
                <a:lnTo>
                  <a:pt x="182363" y="243439"/>
                </a:lnTo>
                <a:lnTo>
                  <a:pt x="186346" y="245043"/>
                </a:lnTo>
                <a:lnTo>
                  <a:pt x="189953" y="246112"/>
                </a:lnTo>
                <a:lnTo>
                  <a:pt x="194263" y="246824"/>
                </a:lnTo>
                <a:lnTo>
                  <a:pt x="199041" y="247300"/>
                </a:lnTo>
                <a:lnTo>
                  <a:pt x="208478" y="247828"/>
                </a:lnTo>
                <a:lnTo>
                  <a:pt x="215847" y="248062"/>
                </a:lnTo>
                <a:lnTo>
                  <a:pt x="218193" y="249078"/>
                </a:lnTo>
                <a:lnTo>
                  <a:pt x="219757" y="250707"/>
                </a:lnTo>
                <a:lnTo>
                  <a:pt x="220799" y="252745"/>
                </a:lnTo>
                <a:lnTo>
                  <a:pt x="220542" y="255057"/>
                </a:lnTo>
                <a:lnTo>
                  <a:pt x="219418" y="257550"/>
                </a:lnTo>
                <a:lnTo>
                  <a:pt x="213285" y="265611"/>
                </a:lnTo>
                <a:lnTo>
                  <a:pt x="210770" y="268397"/>
                </a:lnTo>
                <a:lnTo>
                  <a:pt x="205436" y="279112"/>
                </a:lnTo>
                <a:lnTo>
                  <a:pt x="202679" y="285969"/>
                </a:lnTo>
                <a:lnTo>
                  <a:pt x="199890" y="294351"/>
                </a:lnTo>
                <a:lnTo>
                  <a:pt x="197078" y="303749"/>
                </a:lnTo>
                <a:lnTo>
                  <a:pt x="194250" y="313824"/>
                </a:lnTo>
                <a:lnTo>
                  <a:pt x="192365" y="326256"/>
                </a:lnTo>
                <a:lnTo>
                  <a:pt x="191108" y="340259"/>
                </a:lnTo>
                <a:lnTo>
                  <a:pt x="190270" y="355310"/>
                </a:lnTo>
                <a:lnTo>
                  <a:pt x="190664" y="368201"/>
                </a:lnTo>
                <a:lnTo>
                  <a:pt x="191880" y="379652"/>
                </a:lnTo>
                <a:lnTo>
                  <a:pt x="193642" y="390144"/>
                </a:lnTo>
                <a:lnTo>
                  <a:pt x="194818" y="398091"/>
                </a:lnTo>
                <a:lnTo>
                  <a:pt x="196123" y="409461"/>
                </a:lnTo>
                <a:lnTo>
                  <a:pt x="196858" y="421217"/>
                </a:lnTo>
                <a:lnTo>
                  <a:pt x="194490" y="430217"/>
                </a:lnTo>
                <a:lnTo>
                  <a:pt x="192525" y="435284"/>
                </a:lnTo>
                <a:lnTo>
                  <a:pt x="188357" y="439614"/>
                </a:lnTo>
                <a:lnTo>
                  <a:pt x="182722" y="443454"/>
                </a:lnTo>
                <a:lnTo>
                  <a:pt x="176107" y="446966"/>
                </a:lnTo>
                <a:lnTo>
                  <a:pt x="169792" y="449307"/>
                </a:lnTo>
                <a:lnTo>
                  <a:pt x="163678" y="450868"/>
                </a:lnTo>
                <a:lnTo>
                  <a:pt x="157696" y="451909"/>
                </a:lnTo>
                <a:lnTo>
                  <a:pt x="148946" y="451650"/>
                </a:lnTo>
                <a:lnTo>
                  <a:pt x="138350" y="450525"/>
                </a:lnTo>
                <a:lnTo>
                  <a:pt x="126523" y="448823"/>
                </a:lnTo>
                <a:lnTo>
                  <a:pt x="116734" y="447688"/>
                </a:lnTo>
                <a:lnTo>
                  <a:pt x="108303" y="446931"/>
                </a:lnTo>
                <a:lnTo>
                  <a:pt x="100776" y="446426"/>
                </a:lnTo>
                <a:lnTo>
                  <a:pt x="93854" y="445138"/>
                </a:lnTo>
                <a:lnTo>
                  <a:pt x="87335" y="443326"/>
                </a:lnTo>
                <a:lnTo>
                  <a:pt x="81083" y="441166"/>
                </a:lnTo>
                <a:lnTo>
                  <a:pt x="75011" y="439725"/>
                </a:lnTo>
                <a:lnTo>
                  <a:pt x="69057" y="438765"/>
                </a:lnTo>
                <a:lnTo>
                  <a:pt x="63183" y="438125"/>
                </a:lnTo>
                <a:lnTo>
                  <a:pt x="56410" y="436746"/>
                </a:lnTo>
                <a:lnTo>
                  <a:pt x="49037" y="434874"/>
                </a:lnTo>
                <a:lnTo>
                  <a:pt x="25717" y="4282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x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y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5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7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11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15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MARTPenAnnotation700"/>
          <p:cNvSpPr/>
          <p:nvPr/>
        </p:nvSpPr>
        <p:spPr>
          <a:xfrm>
            <a:off x="4726304" y="4303395"/>
            <a:ext cx="102872" cy="522923"/>
          </a:xfrm>
          <a:custGeom>
            <a:avLst/>
            <a:gdLst/>
            <a:ahLst/>
            <a:cxnLst/>
            <a:rect l="0" t="0" r="0" b="0"/>
            <a:pathLst>
              <a:path w="102872" h="522923">
                <a:moveTo>
                  <a:pt x="0" y="0"/>
                </a:moveTo>
                <a:lnTo>
                  <a:pt x="0" y="11931"/>
                </a:lnTo>
                <a:lnTo>
                  <a:pt x="1905" y="18431"/>
                </a:lnTo>
                <a:lnTo>
                  <a:pt x="5080" y="27528"/>
                </a:lnTo>
                <a:lnTo>
                  <a:pt x="9103" y="38354"/>
                </a:lnTo>
                <a:lnTo>
                  <a:pt x="12736" y="50334"/>
                </a:lnTo>
                <a:lnTo>
                  <a:pt x="16111" y="63084"/>
                </a:lnTo>
                <a:lnTo>
                  <a:pt x="19313" y="76346"/>
                </a:lnTo>
                <a:lnTo>
                  <a:pt x="21448" y="88045"/>
                </a:lnTo>
                <a:lnTo>
                  <a:pt x="22872" y="98701"/>
                </a:lnTo>
                <a:lnTo>
                  <a:pt x="23820" y="108663"/>
                </a:lnTo>
                <a:lnTo>
                  <a:pt x="25405" y="121019"/>
                </a:lnTo>
                <a:lnTo>
                  <a:pt x="29706" y="149988"/>
                </a:lnTo>
                <a:lnTo>
                  <a:pt x="31234" y="161905"/>
                </a:lnTo>
                <a:lnTo>
                  <a:pt x="32253" y="171754"/>
                </a:lnTo>
                <a:lnTo>
                  <a:pt x="32933" y="180225"/>
                </a:lnTo>
                <a:lnTo>
                  <a:pt x="34337" y="189682"/>
                </a:lnTo>
                <a:lnTo>
                  <a:pt x="36227" y="199797"/>
                </a:lnTo>
                <a:lnTo>
                  <a:pt x="38439" y="210351"/>
                </a:lnTo>
                <a:lnTo>
                  <a:pt x="39913" y="220243"/>
                </a:lnTo>
                <a:lnTo>
                  <a:pt x="40897" y="229696"/>
                </a:lnTo>
                <a:lnTo>
                  <a:pt x="41552" y="238856"/>
                </a:lnTo>
                <a:lnTo>
                  <a:pt x="42942" y="247819"/>
                </a:lnTo>
                <a:lnTo>
                  <a:pt x="44820" y="256653"/>
                </a:lnTo>
                <a:lnTo>
                  <a:pt x="47026" y="265399"/>
                </a:lnTo>
                <a:lnTo>
                  <a:pt x="49448" y="277898"/>
                </a:lnTo>
                <a:lnTo>
                  <a:pt x="54680" y="309565"/>
                </a:lnTo>
                <a:lnTo>
                  <a:pt x="57408" y="323534"/>
                </a:lnTo>
                <a:lnTo>
                  <a:pt x="60180" y="335704"/>
                </a:lnTo>
                <a:lnTo>
                  <a:pt x="76023" y="398523"/>
                </a:lnTo>
                <a:lnTo>
                  <a:pt x="79257" y="413319"/>
                </a:lnTo>
                <a:lnTo>
                  <a:pt x="81413" y="425089"/>
                </a:lnTo>
                <a:lnTo>
                  <a:pt x="82851" y="434840"/>
                </a:lnTo>
                <a:lnTo>
                  <a:pt x="86988" y="458375"/>
                </a:lnTo>
                <a:lnTo>
                  <a:pt x="89425" y="471318"/>
                </a:lnTo>
                <a:lnTo>
                  <a:pt x="92001" y="481852"/>
                </a:lnTo>
                <a:lnTo>
                  <a:pt x="94672" y="490779"/>
                </a:lnTo>
                <a:lnTo>
                  <a:pt x="97405" y="498636"/>
                </a:lnTo>
                <a:lnTo>
                  <a:pt x="100441" y="509906"/>
                </a:lnTo>
                <a:lnTo>
                  <a:pt x="102871" y="522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01"/>
          <p:cNvSpPr/>
          <p:nvPr/>
        </p:nvSpPr>
        <p:spPr>
          <a:xfrm>
            <a:off x="4623434" y="4260758"/>
            <a:ext cx="589025" cy="563848"/>
          </a:xfrm>
          <a:custGeom>
            <a:avLst/>
            <a:gdLst/>
            <a:ahLst/>
            <a:cxnLst/>
            <a:rect l="0" t="0" r="0" b="0"/>
            <a:pathLst>
              <a:path w="589025" h="563848">
                <a:moveTo>
                  <a:pt x="0" y="111217"/>
                </a:moveTo>
                <a:lnTo>
                  <a:pt x="9103" y="106666"/>
                </a:lnTo>
                <a:lnTo>
                  <a:pt x="18451" y="99610"/>
                </a:lnTo>
                <a:lnTo>
                  <a:pt x="46618" y="76531"/>
                </a:lnTo>
                <a:lnTo>
                  <a:pt x="59654" y="67137"/>
                </a:lnTo>
                <a:lnTo>
                  <a:pt x="71202" y="59923"/>
                </a:lnTo>
                <a:lnTo>
                  <a:pt x="81759" y="54161"/>
                </a:lnTo>
                <a:lnTo>
                  <a:pt x="91653" y="48415"/>
                </a:lnTo>
                <a:lnTo>
                  <a:pt x="110268" y="36949"/>
                </a:lnTo>
                <a:lnTo>
                  <a:pt x="128066" y="28044"/>
                </a:lnTo>
                <a:lnTo>
                  <a:pt x="136813" y="24336"/>
                </a:lnTo>
                <a:lnTo>
                  <a:pt x="146453" y="21863"/>
                </a:lnTo>
                <a:lnTo>
                  <a:pt x="156691" y="20215"/>
                </a:lnTo>
                <a:lnTo>
                  <a:pt x="167326" y="19117"/>
                </a:lnTo>
                <a:lnTo>
                  <a:pt x="181083" y="16479"/>
                </a:lnTo>
                <a:lnTo>
                  <a:pt x="196922" y="12816"/>
                </a:lnTo>
                <a:lnTo>
                  <a:pt x="214149" y="8469"/>
                </a:lnTo>
                <a:lnTo>
                  <a:pt x="229444" y="5570"/>
                </a:lnTo>
                <a:lnTo>
                  <a:pt x="243450" y="3638"/>
                </a:lnTo>
                <a:lnTo>
                  <a:pt x="256598" y="2350"/>
                </a:lnTo>
                <a:lnTo>
                  <a:pt x="269173" y="1491"/>
                </a:lnTo>
                <a:lnTo>
                  <a:pt x="281366" y="919"/>
                </a:lnTo>
                <a:lnTo>
                  <a:pt x="305074" y="283"/>
                </a:lnTo>
                <a:lnTo>
                  <a:pt x="328311" y="0"/>
                </a:lnTo>
                <a:lnTo>
                  <a:pt x="339842" y="877"/>
                </a:lnTo>
                <a:lnTo>
                  <a:pt x="351339" y="2415"/>
                </a:lnTo>
                <a:lnTo>
                  <a:pt x="362814" y="4392"/>
                </a:lnTo>
                <a:lnTo>
                  <a:pt x="374274" y="6663"/>
                </a:lnTo>
                <a:lnTo>
                  <a:pt x="397167" y="11726"/>
                </a:lnTo>
                <a:lnTo>
                  <a:pt x="408605" y="15362"/>
                </a:lnTo>
                <a:lnTo>
                  <a:pt x="420041" y="19691"/>
                </a:lnTo>
                <a:lnTo>
                  <a:pt x="431476" y="24482"/>
                </a:lnTo>
                <a:lnTo>
                  <a:pt x="441955" y="29581"/>
                </a:lnTo>
                <a:lnTo>
                  <a:pt x="451800" y="34886"/>
                </a:lnTo>
                <a:lnTo>
                  <a:pt x="461220" y="40327"/>
                </a:lnTo>
                <a:lnTo>
                  <a:pt x="479307" y="51452"/>
                </a:lnTo>
                <a:lnTo>
                  <a:pt x="495919" y="62747"/>
                </a:lnTo>
                <a:lnTo>
                  <a:pt x="509651" y="74117"/>
                </a:lnTo>
                <a:lnTo>
                  <a:pt x="524644" y="88061"/>
                </a:lnTo>
                <a:lnTo>
                  <a:pt x="538928" y="103782"/>
                </a:lnTo>
                <a:lnTo>
                  <a:pt x="548452" y="120295"/>
                </a:lnTo>
                <a:lnTo>
                  <a:pt x="560939" y="142239"/>
                </a:lnTo>
                <a:lnTo>
                  <a:pt x="568269" y="154758"/>
                </a:lnTo>
                <a:lnTo>
                  <a:pt x="574109" y="165962"/>
                </a:lnTo>
                <a:lnTo>
                  <a:pt x="578955" y="176288"/>
                </a:lnTo>
                <a:lnTo>
                  <a:pt x="583137" y="186030"/>
                </a:lnTo>
                <a:lnTo>
                  <a:pt x="585926" y="196335"/>
                </a:lnTo>
                <a:lnTo>
                  <a:pt x="587785" y="207015"/>
                </a:lnTo>
                <a:lnTo>
                  <a:pt x="589024" y="217944"/>
                </a:lnTo>
                <a:lnTo>
                  <a:pt x="588899" y="228088"/>
                </a:lnTo>
                <a:lnTo>
                  <a:pt x="587861" y="237708"/>
                </a:lnTo>
                <a:lnTo>
                  <a:pt x="586218" y="246980"/>
                </a:lnTo>
                <a:lnTo>
                  <a:pt x="584169" y="256018"/>
                </a:lnTo>
                <a:lnTo>
                  <a:pt x="581852" y="264901"/>
                </a:lnTo>
                <a:lnTo>
                  <a:pt x="576736" y="282391"/>
                </a:lnTo>
                <a:lnTo>
                  <a:pt x="571288" y="299689"/>
                </a:lnTo>
                <a:lnTo>
                  <a:pt x="563151" y="316902"/>
                </a:lnTo>
                <a:lnTo>
                  <a:pt x="558314" y="325493"/>
                </a:lnTo>
                <a:lnTo>
                  <a:pt x="547860" y="345198"/>
                </a:lnTo>
                <a:lnTo>
                  <a:pt x="542405" y="355786"/>
                </a:lnTo>
                <a:lnTo>
                  <a:pt x="534007" y="368561"/>
                </a:lnTo>
                <a:lnTo>
                  <a:pt x="523644" y="382792"/>
                </a:lnTo>
                <a:lnTo>
                  <a:pt x="511974" y="397995"/>
                </a:lnTo>
                <a:lnTo>
                  <a:pt x="501336" y="410034"/>
                </a:lnTo>
                <a:lnTo>
                  <a:pt x="491387" y="419966"/>
                </a:lnTo>
                <a:lnTo>
                  <a:pt x="481897" y="428492"/>
                </a:lnTo>
                <a:lnTo>
                  <a:pt x="463732" y="443046"/>
                </a:lnTo>
                <a:lnTo>
                  <a:pt x="454887" y="449593"/>
                </a:lnTo>
                <a:lnTo>
                  <a:pt x="445181" y="455864"/>
                </a:lnTo>
                <a:lnTo>
                  <a:pt x="434900" y="461949"/>
                </a:lnTo>
                <a:lnTo>
                  <a:pt x="424236" y="467910"/>
                </a:lnTo>
                <a:lnTo>
                  <a:pt x="411411" y="475695"/>
                </a:lnTo>
                <a:lnTo>
                  <a:pt x="381922" y="494505"/>
                </a:lnTo>
                <a:lnTo>
                  <a:pt x="366057" y="502950"/>
                </a:lnTo>
                <a:lnTo>
                  <a:pt x="349766" y="510484"/>
                </a:lnTo>
                <a:lnTo>
                  <a:pt x="333190" y="517413"/>
                </a:lnTo>
                <a:lnTo>
                  <a:pt x="307152" y="527650"/>
                </a:lnTo>
                <a:lnTo>
                  <a:pt x="286055" y="535376"/>
                </a:lnTo>
                <a:lnTo>
                  <a:pt x="267153" y="541984"/>
                </a:lnTo>
                <a:lnTo>
                  <a:pt x="256208" y="545080"/>
                </a:lnTo>
                <a:lnTo>
                  <a:pt x="244148" y="548096"/>
                </a:lnTo>
                <a:lnTo>
                  <a:pt x="218048" y="553988"/>
                </a:lnTo>
                <a:lnTo>
                  <a:pt x="190573" y="559782"/>
                </a:lnTo>
                <a:lnTo>
                  <a:pt x="172647" y="562991"/>
                </a:lnTo>
                <a:lnTo>
                  <a:pt x="166533" y="563847"/>
                </a:lnTo>
                <a:lnTo>
                  <a:pt x="154660" y="562259"/>
                </a:lnTo>
                <a:lnTo>
                  <a:pt x="137161" y="5569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02"/>
          <p:cNvSpPr/>
          <p:nvPr/>
        </p:nvSpPr>
        <p:spPr>
          <a:xfrm>
            <a:off x="5334952" y="4389120"/>
            <a:ext cx="265749" cy="42863"/>
          </a:xfrm>
          <a:custGeom>
            <a:avLst/>
            <a:gdLst/>
            <a:ahLst/>
            <a:cxnLst/>
            <a:rect l="0" t="0" r="0" b="0"/>
            <a:pathLst>
              <a:path w="265749" h="42863">
                <a:moveTo>
                  <a:pt x="0" y="42862"/>
                </a:moveTo>
                <a:lnTo>
                  <a:pt x="13652" y="38312"/>
                </a:lnTo>
                <a:lnTo>
                  <a:pt x="19579" y="36971"/>
                </a:lnTo>
                <a:lnTo>
                  <a:pt x="25435" y="36077"/>
                </a:lnTo>
                <a:lnTo>
                  <a:pt x="31244" y="35481"/>
                </a:lnTo>
                <a:lnTo>
                  <a:pt x="37022" y="34132"/>
                </a:lnTo>
                <a:lnTo>
                  <a:pt x="42779" y="32279"/>
                </a:lnTo>
                <a:lnTo>
                  <a:pt x="48522" y="30092"/>
                </a:lnTo>
                <a:lnTo>
                  <a:pt x="54255" y="28633"/>
                </a:lnTo>
                <a:lnTo>
                  <a:pt x="59983" y="27661"/>
                </a:lnTo>
                <a:lnTo>
                  <a:pt x="65706" y="27014"/>
                </a:lnTo>
                <a:lnTo>
                  <a:pt x="71426" y="26581"/>
                </a:lnTo>
                <a:lnTo>
                  <a:pt x="77145" y="26293"/>
                </a:lnTo>
                <a:lnTo>
                  <a:pt x="82863" y="26101"/>
                </a:lnTo>
                <a:lnTo>
                  <a:pt x="88579" y="25021"/>
                </a:lnTo>
                <a:lnTo>
                  <a:pt x="94296" y="23348"/>
                </a:lnTo>
                <a:lnTo>
                  <a:pt x="100011" y="21280"/>
                </a:lnTo>
                <a:lnTo>
                  <a:pt x="105726" y="19901"/>
                </a:lnTo>
                <a:lnTo>
                  <a:pt x="111442" y="18983"/>
                </a:lnTo>
                <a:lnTo>
                  <a:pt x="117157" y="18370"/>
                </a:lnTo>
                <a:lnTo>
                  <a:pt x="148907" y="12609"/>
                </a:lnTo>
                <a:lnTo>
                  <a:pt x="170709" y="8406"/>
                </a:lnTo>
                <a:lnTo>
                  <a:pt x="189053" y="5604"/>
                </a:lnTo>
                <a:lnTo>
                  <a:pt x="205093" y="3736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03"/>
          <p:cNvSpPr/>
          <p:nvPr/>
        </p:nvSpPr>
        <p:spPr>
          <a:xfrm>
            <a:off x="5343525" y="4491990"/>
            <a:ext cx="291466" cy="51436"/>
          </a:xfrm>
          <a:custGeom>
            <a:avLst/>
            <a:gdLst/>
            <a:ahLst/>
            <a:cxnLst/>
            <a:rect l="0" t="0" r="0" b="0"/>
            <a:pathLst>
              <a:path w="291466" h="51436">
                <a:moveTo>
                  <a:pt x="0" y="51435"/>
                </a:moveTo>
                <a:lnTo>
                  <a:pt x="4550" y="46884"/>
                </a:lnTo>
                <a:lnTo>
                  <a:pt x="14463" y="43638"/>
                </a:lnTo>
                <a:lnTo>
                  <a:pt x="29645" y="39569"/>
                </a:lnTo>
                <a:lnTo>
                  <a:pt x="48338" y="34952"/>
                </a:lnTo>
                <a:lnTo>
                  <a:pt x="63658" y="30921"/>
                </a:lnTo>
                <a:lnTo>
                  <a:pt x="88300" y="23902"/>
                </a:lnTo>
                <a:lnTo>
                  <a:pt x="100776" y="19745"/>
                </a:lnTo>
                <a:lnTo>
                  <a:pt x="127339" y="10045"/>
                </a:lnTo>
                <a:lnTo>
                  <a:pt x="139186" y="6697"/>
                </a:lnTo>
                <a:lnTo>
                  <a:pt x="149940" y="4464"/>
                </a:lnTo>
                <a:lnTo>
                  <a:pt x="159967" y="2976"/>
                </a:lnTo>
                <a:lnTo>
                  <a:pt x="169510" y="1984"/>
                </a:lnTo>
                <a:lnTo>
                  <a:pt x="178729" y="1323"/>
                </a:lnTo>
                <a:lnTo>
                  <a:pt x="187733" y="882"/>
                </a:lnTo>
                <a:lnTo>
                  <a:pt x="205356" y="391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04"/>
          <p:cNvSpPr/>
          <p:nvPr/>
        </p:nvSpPr>
        <p:spPr>
          <a:xfrm>
            <a:off x="5801388" y="4097778"/>
            <a:ext cx="382242" cy="625552"/>
          </a:xfrm>
          <a:custGeom>
            <a:avLst/>
            <a:gdLst/>
            <a:ahLst/>
            <a:cxnLst/>
            <a:rect l="0" t="0" r="0" b="0"/>
            <a:pathLst>
              <a:path w="382242" h="625552">
                <a:moveTo>
                  <a:pt x="296516" y="25594"/>
                </a:moveTo>
                <a:lnTo>
                  <a:pt x="291966" y="16492"/>
                </a:lnTo>
                <a:lnTo>
                  <a:pt x="289673" y="13811"/>
                </a:lnTo>
                <a:lnTo>
                  <a:pt x="287191" y="12024"/>
                </a:lnTo>
                <a:lnTo>
                  <a:pt x="281894" y="9085"/>
                </a:lnTo>
                <a:lnTo>
                  <a:pt x="276366" y="4604"/>
                </a:lnTo>
                <a:lnTo>
                  <a:pt x="272605" y="3029"/>
                </a:lnTo>
                <a:lnTo>
                  <a:pt x="263347" y="1277"/>
                </a:lnTo>
                <a:lnTo>
                  <a:pt x="252882" y="499"/>
                </a:lnTo>
                <a:lnTo>
                  <a:pt x="247424" y="292"/>
                </a:lnTo>
                <a:lnTo>
                  <a:pt x="226090" y="0"/>
                </a:lnTo>
                <a:lnTo>
                  <a:pt x="219086" y="911"/>
                </a:lnTo>
                <a:lnTo>
                  <a:pt x="212511" y="2471"/>
                </a:lnTo>
                <a:lnTo>
                  <a:pt x="206223" y="4464"/>
                </a:lnTo>
                <a:lnTo>
                  <a:pt x="200126" y="5792"/>
                </a:lnTo>
                <a:lnTo>
                  <a:pt x="188271" y="7269"/>
                </a:lnTo>
                <a:lnTo>
                  <a:pt x="181490" y="8614"/>
                </a:lnTo>
                <a:lnTo>
                  <a:pt x="174112" y="10464"/>
                </a:lnTo>
                <a:lnTo>
                  <a:pt x="166337" y="12650"/>
                </a:lnTo>
                <a:lnTo>
                  <a:pt x="155156" y="17619"/>
                </a:lnTo>
                <a:lnTo>
                  <a:pt x="122015" y="37671"/>
                </a:lnTo>
                <a:lnTo>
                  <a:pt x="112554" y="44123"/>
                </a:lnTo>
                <a:lnTo>
                  <a:pt x="104342" y="50329"/>
                </a:lnTo>
                <a:lnTo>
                  <a:pt x="96963" y="56372"/>
                </a:lnTo>
                <a:lnTo>
                  <a:pt x="90139" y="61353"/>
                </a:lnTo>
                <a:lnTo>
                  <a:pt x="83684" y="65626"/>
                </a:lnTo>
                <a:lnTo>
                  <a:pt x="77475" y="69427"/>
                </a:lnTo>
                <a:lnTo>
                  <a:pt x="70479" y="75771"/>
                </a:lnTo>
                <a:lnTo>
                  <a:pt x="62957" y="83810"/>
                </a:lnTo>
                <a:lnTo>
                  <a:pt x="55085" y="92980"/>
                </a:lnTo>
                <a:lnTo>
                  <a:pt x="46980" y="102903"/>
                </a:lnTo>
                <a:lnTo>
                  <a:pt x="30354" y="124089"/>
                </a:lnTo>
                <a:lnTo>
                  <a:pt x="22873" y="136025"/>
                </a:lnTo>
                <a:lnTo>
                  <a:pt x="15980" y="148744"/>
                </a:lnTo>
                <a:lnTo>
                  <a:pt x="9480" y="161987"/>
                </a:lnTo>
                <a:lnTo>
                  <a:pt x="5146" y="172720"/>
                </a:lnTo>
                <a:lnTo>
                  <a:pt x="331" y="189726"/>
                </a:lnTo>
                <a:lnTo>
                  <a:pt x="0" y="196928"/>
                </a:lnTo>
                <a:lnTo>
                  <a:pt x="3131" y="214261"/>
                </a:lnTo>
                <a:lnTo>
                  <a:pt x="4198" y="218983"/>
                </a:lnTo>
                <a:lnTo>
                  <a:pt x="7212" y="223622"/>
                </a:lnTo>
                <a:lnTo>
                  <a:pt x="16908" y="234362"/>
                </a:lnTo>
                <a:lnTo>
                  <a:pt x="20576" y="236210"/>
                </a:lnTo>
                <a:lnTo>
                  <a:pt x="29732" y="238264"/>
                </a:lnTo>
                <a:lnTo>
                  <a:pt x="36745" y="238811"/>
                </a:lnTo>
                <a:lnTo>
                  <a:pt x="45230" y="239177"/>
                </a:lnTo>
                <a:lnTo>
                  <a:pt x="72572" y="239763"/>
                </a:lnTo>
                <a:lnTo>
                  <a:pt x="127364" y="239894"/>
                </a:lnTo>
                <a:lnTo>
                  <a:pt x="133266" y="240851"/>
                </a:lnTo>
                <a:lnTo>
                  <a:pt x="142363" y="244454"/>
                </a:lnTo>
                <a:lnTo>
                  <a:pt x="166493" y="256388"/>
                </a:lnTo>
                <a:lnTo>
                  <a:pt x="174591" y="262324"/>
                </a:lnTo>
                <a:lnTo>
                  <a:pt x="181896" y="269139"/>
                </a:lnTo>
                <a:lnTo>
                  <a:pt x="193187" y="282426"/>
                </a:lnTo>
                <a:lnTo>
                  <a:pt x="198205" y="291507"/>
                </a:lnTo>
                <a:lnTo>
                  <a:pt x="198591" y="297167"/>
                </a:lnTo>
                <a:lnTo>
                  <a:pt x="196479" y="311076"/>
                </a:lnTo>
                <a:lnTo>
                  <a:pt x="189935" y="330421"/>
                </a:lnTo>
                <a:lnTo>
                  <a:pt x="182154" y="347445"/>
                </a:lnTo>
                <a:lnTo>
                  <a:pt x="172346" y="365806"/>
                </a:lnTo>
                <a:lnTo>
                  <a:pt x="161637" y="380318"/>
                </a:lnTo>
                <a:lnTo>
                  <a:pt x="131246" y="417400"/>
                </a:lnTo>
                <a:lnTo>
                  <a:pt x="115748" y="435633"/>
                </a:lnTo>
                <a:lnTo>
                  <a:pt x="105685" y="447863"/>
                </a:lnTo>
                <a:lnTo>
                  <a:pt x="94664" y="464507"/>
                </a:lnTo>
                <a:lnTo>
                  <a:pt x="88377" y="472444"/>
                </a:lnTo>
                <a:lnTo>
                  <a:pt x="86319" y="476847"/>
                </a:lnTo>
                <a:lnTo>
                  <a:pt x="84033" y="486818"/>
                </a:lnTo>
                <a:lnTo>
                  <a:pt x="82746" y="503142"/>
                </a:lnTo>
                <a:lnTo>
                  <a:pt x="82445" y="516920"/>
                </a:lnTo>
                <a:lnTo>
                  <a:pt x="82365" y="524595"/>
                </a:lnTo>
                <a:lnTo>
                  <a:pt x="83264" y="530664"/>
                </a:lnTo>
                <a:lnTo>
                  <a:pt x="89080" y="544709"/>
                </a:lnTo>
                <a:lnTo>
                  <a:pt x="97788" y="561464"/>
                </a:lnTo>
                <a:lnTo>
                  <a:pt x="106910" y="576178"/>
                </a:lnTo>
                <a:lnTo>
                  <a:pt x="117315" y="587163"/>
                </a:lnTo>
                <a:lnTo>
                  <a:pt x="127336" y="595220"/>
                </a:lnTo>
                <a:lnTo>
                  <a:pt x="134965" y="601976"/>
                </a:lnTo>
                <a:lnTo>
                  <a:pt x="144071" y="608154"/>
                </a:lnTo>
                <a:lnTo>
                  <a:pt x="149166" y="611135"/>
                </a:lnTo>
                <a:lnTo>
                  <a:pt x="159907" y="614447"/>
                </a:lnTo>
                <a:lnTo>
                  <a:pt x="171032" y="616872"/>
                </a:lnTo>
                <a:lnTo>
                  <a:pt x="182325" y="621124"/>
                </a:lnTo>
                <a:lnTo>
                  <a:pt x="193695" y="623649"/>
                </a:lnTo>
                <a:lnTo>
                  <a:pt x="205098" y="624771"/>
                </a:lnTo>
                <a:lnTo>
                  <a:pt x="216516" y="625270"/>
                </a:lnTo>
                <a:lnTo>
                  <a:pt x="233654" y="625551"/>
                </a:lnTo>
                <a:lnTo>
                  <a:pt x="242226" y="623686"/>
                </a:lnTo>
                <a:lnTo>
                  <a:pt x="252703" y="620537"/>
                </a:lnTo>
                <a:lnTo>
                  <a:pt x="264450" y="616533"/>
                </a:lnTo>
                <a:lnTo>
                  <a:pt x="274186" y="612911"/>
                </a:lnTo>
                <a:lnTo>
                  <a:pt x="282582" y="609543"/>
                </a:lnTo>
                <a:lnTo>
                  <a:pt x="290085" y="606346"/>
                </a:lnTo>
                <a:lnTo>
                  <a:pt x="308580" y="597714"/>
                </a:lnTo>
                <a:lnTo>
                  <a:pt x="318846" y="592745"/>
                </a:lnTo>
                <a:lnTo>
                  <a:pt x="326643" y="588479"/>
                </a:lnTo>
                <a:lnTo>
                  <a:pt x="337846" y="581200"/>
                </a:lnTo>
                <a:lnTo>
                  <a:pt x="348540" y="577331"/>
                </a:lnTo>
                <a:lnTo>
                  <a:pt x="359644" y="575610"/>
                </a:lnTo>
                <a:lnTo>
                  <a:pt x="365271" y="575151"/>
                </a:lnTo>
                <a:lnTo>
                  <a:pt x="382241" y="5742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05"/>
          <p:cNvSpPr/>
          <p:nvPr/>
        </p:nvSpPr>
        <p:spPr>
          <a:xfrm>
            <a:off x="6305351" y="4209660"/>
            <a:ext cx="272615" cy="402087"/>
          </a:xfrm>
          <a:custGeom>
            <a:avLst/>
            <a:gdLst/>
            <a:ahLst/>
            <a:cxnLst/>
            <a:rect l="0" t="0" r="0" b="0"/>
            <a:pathLst>
              <a:path w="272615" h="402087">
                <a:moveTo>
                  <a:pt x="58301" y="25155"/>
                </a:moveTo>
                <a:lnTo>
                  <a:pt x="67403" y="16053"/>
                </a:lnTo>
                <a:lnTo>
                  <a:pt x="71989" y="12419"/>
                </a:lnTo>
                <a:lnTo>
                  <a:pt x="76951" y="9044"/>
                </a:lnTo>
                <a:lnTo>
                  <a:pt x="82165" y="5842"/>
                </a:lnTo>
                <a:lnTo>
                  <a:pt x="87545" y="3707"/>
                </a:lnTo>
                <a:lnTo>
                  <a:pt x="93037" y="2284"/>
                </a:lnTo>
                <a:lnTo>
                  <a:pt x="98603" y="1335"/>
                </a:lnTo>
                <a:lnTo>
                  <a:pt x="104219" y="702"/>
                </a:lnTo>
                <a:lnTo>
                  <a:pt x="109869" y="281"/>
                </a:lnTo>
                <a:lnTo>
                  <a:pt x="115539" y="0"/>
                </a:lnTo>
                <a:lnTo>
                  <a:pt x="121225" y="765"/>
                </a:lnTo>
                <a:lnTo>
                  <a:pt x="126920" y="2227"/>
                </a:lnTo>
                <a:lnTo>
                  <a:pt x="132622" y="4155"/>
                </a:lnTo>
                <a:lnTo>
                  <a:pt x="138328" y="5440"/>
                </a:lnTo>
                <a:lnTo>
                  <a:pt x="144037" y="6296"/>
                </a:lnTo>
                <a:lnTo>
                  <a:pt x="149749" y="6867"/>
                </a:lnTo>
                <a:lnTo>
                  <a:pt x="155461" y="9153"/>
                </a:lnTo>
                <a:lnTo>
                  <a:pt x="161175" y="12582"/>
                </a:lnTo>
                <a:lnTo>
                  <a:pt x="166889" y="16773"/>
                </a:lnTo>
                <a:lnTo>
                  <a:pt x="172603" y="21472"/>
                </a:lnTo>
                <a:lnTo>
                  <a:pt x="178317" y="26510"/>
                </a:lnTo>
                <a:lnTo>
                  <a:pt x="189746" y="37186"/>
                </a:lnTo>
                <a:lnTo>
                  <a:pt x="212606" y="59564"/>
                </a:lnTo>
                <a:lnTo>
                  <a:pt x="218321" y="65239"/>
                </a:lnTo>
                <a:lnTo>
                  <a:pt x="223083" y="71880"/>
                </a:lnTo>
                <a:lnTo>
                  <a:pt x="227211" y="79165"/>
                </a:lnTo>
                <a:lnTo>
                  <a:pt x="230915" y="86879"/>
                </a:lnTo>
                <a:lnTo>
                  <a:pt x="235290" y="97737"/>
                </a:lnTo>
                <a:lnTo>
                  <a:pt x="245230" y="125041"/>
                </a:lnTo>
                <a:lnTo>
                  <a:pt x="249596" y="140323"/>
                </a:lnTo>
                <a:lnTo>
                  <a:pt x="253458" y="156226"/>
                </a:lnTo>
                <a:lnTo>
                  <a:pt x="256986" y="172543"/>
                </a:lnTo>
                <a:lnTo>
                  <a:pt x="259337" y="186279"/>
                </a:lnTo>
                <a:lnTo>
                  <a:pt x="260905" y="198293"/>
                </a:lnTo>
                <a:lnTo>
                  <a:pt x="261951" y="209160"/>
                </a:lnTo>
                <a:lnTo>
                  <a:pt x="262648" y="218310"/>
                </a:lnTo>
                <a:lnTo>
                  <a:pt x="263112" y="226315"/>
                </a:lnTo>
                <a:lnTo>
                  <a:pt x="263421" y="233556"/>
                </a:lnTo>
                <a:lnTo>
                  <a:pt x="262676" y="241242"/>
                </a:lnTo>
                <a:lnTo>
                  <a:pt x="261225" y="249223"/>
                </a:lnTo>
                <a:lnTo>
                  <a:pt x="259307" y="257401"/>
                </a:lnTo>
                <a:lnTo>
                  <a:pt x="257075" y="264758"/>
                </a:lnTo>
                <a:lnTo>
                  <a:pt x="254634" y="271568"/>
                </a:lnTo>
                <a:lnTo>
                  <a:pt x="252055" y="278012"/>
                </a:lnTo>
                <a:lnTo>
                  <a:pt x="246649" y="292793"/>
                </a:lnTo>
                <a:lnTo>
                  <a:pt x="243874" y="300736"/>
                </a:lnTo>
                <a:lnTo>
                  <a:pt x="238213" y="309840"/>
                </a:lnTo>
                <a:lnTo>
                  <a:pt x="230630" y="319720"/>
                </a:lnTo>
                <a:lnTo>
                  <a:pt x="221765" y="330117"/>
                </a:lnTo>
                <a:lnTo>
                  <a:pt x="214902" y="338952"/>
                </a:lnTo>
                <a:lnTo>
                  <a:pt x="209374" y="346748"/>
                </a:lnTo>
                <a:lnTo>
                  <a:pt x="204736" y="353850"/>
                </a:lnTo>
                <a:lnTo>
                  <a:pt x="199739" y="359538"/>
                </a:lnTo>
                <a:lnTo>
                  <a:pt x="194504" y="364282"/>
                </a:lnTo>
                <a:lnTo>
                  <a:pt x="189108" y="368397"/>
                </a:lnTo>
                <a:lnTo>
                  <a:pt x="182653" y="372093"/>
                </a:lnTo>
                <a:lnTo>
                  <a:pt x="175492" y="375510"/>
                </a:lnTo>
                <a:lnTo>
                  <a:pt x="167861" y="378739"/>
                </a:lnTo>
                <a:lnTo>
                  <a:pt x="149222" y="387409"/>
                </a:lnTo>
                <a:lnTo>
                  <a:pt x="138918" y="392387"/>
                </a:lnTo>
                <a:lnTo>
                  <a:pt x="130143" y="395706"/>
                </a:lnTo>
                <a:lnTo>
                  <a:pt x="122388" y="397919"/>
                </a:lnTo>
                <a:lnTo>
                  <a:pt x="115314" y="399395"/>
                </a:lnTo>
                <a:lnTo>
                  <a:pt x="107739" y="400378"/>
                </a:lnTo>
                <a:lnTo>
                  <a:pt x="99832" y="401033"/>
                </a:lnTo>
                <a:lnTo>
                  <a:pt x="85332" y="401762"/>
                </a:lnTo>
                <a:lnTo>
                  <a:pt x="75712" y="402086"/>
                </a:lnTo>
                <a:lnTo>
                  <a:pt x="70861" y="401220"/>
                </a:lnTo>
                <a:lnTo>
                  <a:pt x="65722" y="399690"/>
                </a:lnTo>
                <a:lnTo>
                  <a:pt x="60391" y="397717"/>
                </a:lnTo>
                <a:lnTo>
                  <a:pt x="54932" y="395449"/>
                </a:lnTo>
                <a:lnTo>
                  <a:pt x="49387" y="392986"/>
                </a:lnTo>
                <a:lnTo>
                  <a:pt x="43786" y="390391"/>
                </a:lnTo>
                <a:lnTo>
                  <a:pt x="39099" y="387707"/>
                </a:lnTo>
                <a:lnTo>
                  <a:pt x="31352" y="382187"/>
                </a:lnTo>
                <a:lnTo>
                  <a:pt x="24733" y="379098"/>
                </a:lnTo>
                <a:lnTo>
                  <a:pt x="21636" y="378275"/>
                </a:lnTo>
                <a:lnTo>
                  <a:pt x="15653" y="374819"/>
                </a:lnTo>
                <a:lnTo>
                  <a:pt x="12724" y="372564"/>
                </a:lnTo>
                <a:lnTo>
                  <a:pt x="6930" y="364979"/>
                </a:lnTo>
                <a:lnTo>
                  <a:pt x="2132" y="356210"/>
                </a:lnTo>
                <a:lnTo>
                  <a:pt x="0" y="349138"/>
                </a:lnTo>
                <a:lnTo>
                  <a:pt x="383" y="343061"/>
                </a:lnTo>
                <a:lnTo>
                  <a:pt x="1592" y="335200"/>
                </a:lnTo>
                <a:lnTo>
                  <a:pt x="3350" y="326149"/>
                </a:lnTo>
                <a:lnTo>
                  <a:pt x="5475" y="318210"/>
                </a:lnTo>
                <a:lnTo>
                  <a:pt x="7843" y="311012"/>
                </a:lnTo>
                <a:lnTo>
                  <a:pt x="10375" y="304309"/>
                </a:lnTo>
                <a:lnTo>
                  <a:pt x="13968" y="298888"/>
                </a:lnTo>
                <a:lnTo>
                  <a:pt x="18268" y="294321"/>
                </a:lnTo>
                <a:lnTo>
                  <a:pt x="23040" y="290324"/>
                </a:lnTo>
                <a:lnTo>
                  <a:pt x="28126" y="286707"/>
                </a:lnTo>
                <a:lnTo>
                  <a:pt x="33422" y="283342"/>
                </a:lnTo>
                <a:lnTo>
                  <a:pt x="38857" y="280147"/>
                </a:lnTo>
                <a:lnTo>
                  <a:pt x="44387" y="276112"/>
                </a:lnTo>
                <a:lnTo>
                  <a:pt x="49977" y="271517"/>
                </a:lnTo>
                <a:lnTo>
                  <a:pt x="55609" y="266548"/>
                </a:lnTo>
                <a:lnTo>
                  <a:pt x="61269" y="263237"/>
                </a:lnTo>
                <a:lnTo>
                  <a:pt x="66947" y="261029"/>
                </a:lnTo>
                <a:lnTo>
                  <a:pt x="72637" y="259556"/>
                </a:lnTo>
                <a:lnTo>
                  <a:pt x="79289" y="258575"/>
                </a:lnTo>
                <a:lnTo>
                  <a:pt x="86580" y="257921"/>
                </a:lnTo>
                <a:lnTo>
                  <a:pt x="94299" y="257485"/>
                </a:lnTo>
                <a:lnTo>
                  <a:pt x="110495" y="257000"/>
                </a:lnTo>
                <a:lnTo>
                  <a:pt x="118815" y="256871"/>
                </a:lnTo>
                <a:lnTo>
                  <a:pt x="127219" y="257737"/>
                </a:lnTo>
                <a:lnTo>
                  <a:pt x="135679" y="259267"/>
                </a:lnTo>
                <a:lnTo>
                  <a:pt x="144176" y="261240"/>
                </a:lnTo>
                <a:lnTo>
                  <a:pt x="152698" y="263507"/>
                </a:lnTo>
                <a:lnTo>
                  <a:pt x="169788" y="268567"/>
                </a:lnTo>
                <a:lnTo>
                  <a:pt x="177393" y="271249"/>
                </a:lnTo>
                <a:lnTo>
                  <a:pt x="184369" y="273991"/>
                </a:lnTo>
                <a:lnTo>
                  <a:pt x="190924" y="276770"/>
                </a:lnTo>
                <a:lnTo>
                  <a:pt x="198151" y="279576"/>
                </a:lnTo>
                <a:lnTo>
                  <a:pt x="213802" y="285233"/>
                </a:lnTo>
                <a:lnTo>
                  <a:pt x="221023" y="288076"/>
                </a:lnTo>
                <a:lnTo>
                  <a:pt x="227742" y="290923"/>
                </a:lnTo>
                <a:lnTo>
                  <a:pt x="234127" y="293773"/>
                </a:lnTo>
                <a:lnTo>
                  <a:pt x="241241" y="298531"/>
                </a:lnTo>
                <a:lnTo>
                  <a:pt x="248841" y="304561"/>
                </a:lnTo>
                <a:lnTo>
                  <a:pt x="272614" y="3251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06"/>
          <p:cNvSpPr/>
          <p:nvPr/>
        </p:nvSpPr>
        <p:spPr>
          <a:xfrm>
            <a:off x="6706552" y="4534852"/>
            <a:ext cx="21056" cy="171451"/>
          </a:xfrm>
          <a:custGeom>
            <a:avLst/>
            <a:gdLst/>
            <a:ahLst/>
            <a:cxnLst/>
            <a:rect l="0" t="0" r="0" b="0"/>
            <a:pathLst>
              <a:path w="21056" h="171451">
                <a:moveTo>
                  <a:pt x="0" y="0"/>
                </a:moveTo>
                <a:lnTo>
                  <a:pt x="11932" y="35795"/>
                </a:lnTo>
                <a:lnTo>
                  <a:pt x="14622" y="44819"/>
                </a:lnTo>
                <a:lnTo>
                  <a:pt x="20152" y="65004"/>
                </a:lnTo>
                <a:lnTo>
                  <a:pt x="21055" y="75722"/>
                </a:lnTo>
                <a:lnTo>
                  <a:pt x="20704" y="86676"/>
                </a:lnTo>
                <a:lnTo>
                  <a:pt x="19518" y="97789"/>
                </a:lnTo>
                <a:lnTo>
                  <a:pt x="17774" y="109960"/>
                </a:lnTo>
                <a:lnTo>
                  <a:pt x="15660" y="122837"/>
                </a:lnTo>
                <a:lnTo>
                  <a:pt x="8573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07"/>
          <p:cNvSpPr/>
          <p:nvPr/>
        </p:nvSpPr>
        <p:spPr>
          <a:xfrm>
            <a:off x="6784058" y="4192620"/>
            <a:ext cx="306028" cy="445103"/>
          </a:xfrm>
          <a:custGeom>
            <a:avLst/>
            <a:gdLst/>
            <a:ahLst/>
            <a:cxnLst/>
            <a:rect l="0" t="0" r="0" b="0"/>
            <a:pathLst>
              <a:path w="306028" h="445103">
                <a:moveTo>
                  <a:pt x="8219" y="153637"/>
                </a:moveTo>
                <a:lnTo>
                  <a:pt x="3668" y="144535"/>
                </a:lnTo>
                <a:lnTo>
                  <a:pt x="1434" y="134987"/>
                </a:lnTo>
                <a:lnTo>
                  <a:pt x="176" y="121441"/>
                </a:lnTo>
                <a:lnTo>
                  <a:pt x="0" y="117886"/>
                </a:lnTo>
                <a:lnTo>
                  <a:pt x="1787" y="113610"/>
                </a:lnTo>
                <a:lnTo>
                  <a:pt x="8852" y="103780"/>
                </a:lnTo>
                <a:lnTo>
                  <a:pt x="18343" y="93061"/>
                </a:lnTo>
                <a:lnTo>
                  <a:pt x="23541" y="87535"/>
                </a:lnTo>
                <a:lnTo>
                  <a:pt x="31769" y="80042"/>
                </a:lnTo>
                <a:lnTo>
                  <a:pt x="42016" y="71236"/>
                </a:lnTo>
                <a:lnTo>
                  <a:pt x="53611" y="61556"/>
                </a:lnTo>
                <a:lnTo>
                  <a:pt x="64198" y="53197"/>
                </a:lnTo>
                <a:lnTo>
                  <a:pt x="74114" y="45720"/>
                </a:lnTo>
                <a:lnTo>
                  <a:pt x="83581" y="38829"/>
                </a:lnTo>
                <a:lnTo>
                  <a:pt x="91798" y="32331"/>
                </a:lnTo>
                <a:lnTo>
                  <a:pt x="99181" y="26094"/>
                </a:lnTo>
                <a:lnTo>
                  <a:pt x="106008" y="20031"/>
                </a:lnTo>
                <a:lnTo>
                  <a:pt x="113417" y="15036"/>
                </a:lnTo>
                <a:lnTo>
                  <a:pt x="121213" y="10754"/>
                </a:lnTo>
                <a:lnTo>
                  <a:pt x="129268" y="6947"/>
                </a:lnTo>
                <a:lnTo>
                  <a:pt x="137496" y="4409"/>
                </a:lnTo>
                <a:lnTo>
                  <a:pt x="145839" y="2716"/>
                </a:lnTo>
                <a:lnTo>
                  <a:pt x="154258" y="1589"/>
                </a:lnTo>
                <a:lnTo>
                  <a:pt x="161776" y="836"/>
                </a:lnTo>
                <a:lnTo>
                  <a:pt x="168693" y="335"/>
                </a:lnTo>
                <a:lnTo>
                  <a:pt x="175209" y="0"/>
                </a:lnTo>
                <a:lnTo>
                  <a:pt x="180506" y="731"/>
                </a:lnTo>
                <a:lnTo>
                  <a:pt x="188931" y="4081"/>
                </a:lnTo>
                <a:lnTo>
                  <a:pt x="195851" y="8745"/>
                </a:lnTo>
                <a:lnTo>
                  <a:pt x="199029" y="11322"/>
                </a:lnTo>
                <a:lnTo>
                  <a:pt x="201148" y="14946"/>
                </a:lnTo>
                <a:lnTo>
                  <a:pt x="203503" y="24052"/>
                </a:lnTo>
                <a:lnTo>
                  <a:pt x="204549" y="36988"/>
                </a:lnTo>
                <a:lnTo>
                  <a:pt x="204828" y="44439"/>
                </a:lnTo>
                <a:lnTo>
                  <a:pt x="204062" y="52263"/>
                </a:lnTo>
                <a:lnTo>
                  <a:pt x="202599" y="60337"/>
                </a:lnTo>
                <a:lnTo>
                  <a:pt x="200671" y="68577"/>
                </a:lnTo>
                <a:lnTo>
                  <a:pt x="197480" y="76928"/>
                </a:lnTo>
                <a:lnTo>
                  <a:pt x="193448" y="85353"/>
                </a:lnTo>
                <a:lnTo>
                  <a:pt x="188855" y="93827"/>
                </a:lnTo>
                <a:lnTo>
                  <a:pt x="181983" y="105191"/>
                </a:lnTo>
                <a:lnTo>
                  <a:pt x="164187" y="133058"/>
                </a:lnTo>
                <a:lnTo>
                  <a:pt x="154108" y="145633"/>
                </a:lnTo>
                <a:lnTo>
                  <a:pt x="143578" y="156873"/>
                </a:lnTo>
                <a:lnTo>
                  <a:pt x="132749" y="167225"/>
                </a:lnTo>
                <a:lnTo>
                  <a:pt x="123256" y="178726"/>
                </a:lnTo>
                <a:lnTo>
                  <a:pt x="122058" y="181793"/>
                </a:lnTo>
                <a:lnTo>
                  <a:pt x="122211" y="182885"/>
                </a:lnTo>
                <a:lnTo>
                  <a:pt x="123266" y="182661"/>
                </a:lnTo>
                <a:lnTo>
                  <a:pt x="131842" y="177794"/>
                </a:lnTo>
                <a:lnTo>
                  <a:pt x="136355" y="175457"/>
                </a:lnTo>
                <a:lnTo>
                  <a:pt x="142220" y="172946"/>
                </a:lnTo>
                <a:lnTo>
                  <a:pt x="148988" y="170320"/>
                </a:lnTo>
                <a:lnTo>
                  <a:pt x="164128" y="164862"/>
                </a:lnTo>
                <a:lnTo>
                  <a:pt x="205598" y="150752"/>
                </a:lnTo>
                <a:lnTo>
                  <a:pt x="213148" y="149809"/>
                </a:lnTo>
                <a:lnTo>
                  <a:pt x="220085" y="150133"/>
                </a:lnTo>
                <a:lnTo>
                  <a:pt x="226616" y="151301"/>
                </a:lnTo>
                <a:lnTo>
                  <a:pt x="233827" y="152080"/>
                </a:lnTo>
                <a:lnTo>
                  <a:pt x="241492" y="152599"/>
                </a:lnTo>
                <a:lnTo>
                  <a:pt x="249459" y="152945"/>
                </a:lnTo>
                <a:lnTo>
                  <a:pt x="256675" y="154128"/>
                </a:lnTo>
                <a:lnTo>
                  <a:pt x="263392" y="155869"/>
                </a:lnTo>
                <a:lnTo>
                  <a:pt x="269774" y="157983"/>
                </a:lnTo>
                <a:lnTo>
                  <a:pt x="275934" y="161297"/>
                </a:lnTo>
                <a:lnTo>
                  <a:pt x="281946" y="165411"/>
                </a:lnTo>
                <a:lnTo>
                  <a:pt x="287859" y="170059"/>
                </a:lnTo>
                <a:lnTo>
                  <a:pt x="296968" y="182843"/>
                </a:lnTo>
                <a:lnTo>
                  <a:pt x="300731" y="190253"/>
                </a:lnTo>
                <a:lnTo>
                  <a:pt x="303239" y="198050"/>
                </a:lnTo>
                <a:lnTo>
                  <a:pt x="304912" y="206106"/>
                </a:lnTo>
                <a:lnTo>
                  <a:pt x="306027" y="214334"/>
                </a:lnTo>
                <a:lnTo>
                  <a:pt x="305817" y="222677"/>
                </a:lnTo>
                <a:lnTo>
                  <a:pt x="304726" y="231096"/>
                </a:lnTo>
                <a:lnTo>
                  <a:pt x="303045" y="239567"/>
                </a:lnTo>
                <a:lnTo>
                  <a:pt x="300972" y="248070"/>
                </a:lnTo>
                <a:lnTo>
                  <a:pt x="298638" y="256598"/>
                </a:lnTo>
                <a:lnTo>
                  <a:pt x="296129" y="265140"/>
                </a:lnTo>
                <a:lnTo>
                  <a:pt x="290802" y="284791"/>
                </a:lnTo>
                <a:lnTo>
                  <a:pt x="288048" y="295366"/>
                </a:lnTo>
                <a:lnTo>
                  <a:pt x="284306" y="306225"/>
                </a:lnTo>
                <a:lnTo>
                  <a:pt x="279907" y="317276"/>
                </a:lnTo>
                <a:lnTo>
                  <a:pt x="275070" y="328452"/>
                </a:lnTo>
                <a:lnTo>
                  <a:pt x="268987" y="338760"/>
                </a:lnTo>
                <a:lnTo>
                  <a:pt x="262075" y="348490"/>
                </a:lnTo>
                <a:lnTo>
                  <a:pt x="225897" y="393739"/>
                </a:lnTo>
                <a:lnTo>
                  <a:pt x="216203" y="404193"/>
                </a:lnTo>
                <a:lnTo>
                  <a:pt x="206882" y="413067"/>
                </a:lnTo>
                <a:lnTo>
                  <a:pt x="197811" y="420887"/>
                </a:lnTo>
                <a:lnTo>
                  <a:pt x="189858" y="427054"/>
                </a:lnTo>
                <a:lnTo>
                  <a:pt x="182653" y="432118"/>
                </a:lnTo>
                <a:lnTo>
                  <a:pt x="175942" y="436446"/>
                </a:lnTo>
                <a:lnTo>
                  <a:pt x="170517" y="439331"/>
                </a:lnTo>
                <a:lnTo>
                  <a:pt x="161949" y="442537"/>
                </a:lnTo>
                <a:lnTo>
                  <a:pt x="154966" y="443962"/>
                </a:lnTo>
                <a:lnTo>
                  <a:pt x="145379" y="4451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08"/>
          <p:cNvSpPr/>
          <p:nvPr/>
        </p:nvSpPr>
        <p:spPr>
          <a:xfrm>
            <a:off x="7186612" y="4534852"/>
            <a:ext cx="8221" cy="214314"/>
          </a:xfrm>
          <a:custGeom>
            <a:avLst/>
            <a:gdLst/>
            <a:ahLst/>
            <a:cxnLst/>
            <a:rect l="0" t="0" r="0" b="0"/>
            <a:pathLst>
              <a:path w="8221" h="214314">
                <a:moveTo>
                  <a:pt x="0" y="0"/>
                </a:moveTo>
                <a:lnTo>
                  <a:pt x="4551" y="18204"/>
                </a:lnTo>
                <a:lnTo>
                  <a:pt x="5892" y="27376"/>
                </a:lnTo>
                <a:lnTo>
                  <a:pt x="6785" y="37301"/>
                </a:lnTo>
                <a:lnTo>
                  <a:pt x="7381" y="47727"/>
                </a:lnTo>
                <a:lnTo>
                  <a:pt x="8043" y="69472"/>
                </a:lnTo>
                <a:lnTo>
                  <a:pt x="8220" y="80605"/>
                </a:lnTo>
                <a:lnTo>
                  <a:pt x="7385" y="96599"/>
                </a:lnTo>
                <a:lnTo>
                  <a:pt x="5876" y="115835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09"/>
          <p:cNvSpPr/>
          <p:nvPr/>
        </p:nvSpPr>
        <p:spPr>
          <a:xfrm>
            <a:off x="7324718" y="4209097"/>
            <a:ext cx="239085" cy="188247"/>
          </a:xfrm>
          <a:custGeom>
            <a:avLst/>
            <a:gdLst/>
            <a:ahLst/>
            <a:cxnLst/>
            <a:rect l="0" t="0" r="0" b="0"/>
            <a:pathLst>
              <a:path w="239085" h="188247">
                <a:moveTo>
                  <a:pt x="41916" y="0"/>
                </a:moveTo>
                <a:lnTo>
                  <a:pt x="37365" y="9102"/>
                </a:lnTo>
                <a:lnTo>
                  <a:pt x="34120" y="22261"/>
                </a:lnTo>
                <a:lnTo>
                  <a:pt x="25434" y="64821"/>
                </a:lnTo>
                <a:lnTo>
                  <a:pt x="20451" y="85124"/>
                </a:lnTo>
                <a:lnTo>
                  <a:pt x="15223" y="103422"/>
                </a:lnTo>
                <a:lnTo>
                  <a:pt x="9834" y="120383"/>
                </a:lnTo>
                <a:lnTo>
                  <a:pt x="6240" y="133595"/>
                </a:lnTo>
                <a:lnTo>
                  <a:pt x="3845" y="144308"/>
                </a:lnTo>
                <a:lnTo>
                  <a:pt x="2248" y="153356"/>
                </a:lnTo>
                <a:lnTo>
                  <a:pt x="1183" y="161292"/>
                </a:lnTo>
                <a:lnTo>
                  <a:pt x="474" y="168488"/>
                </a:lnTo>
                <a:lnTo>
                  <a:pt x="0" y="175190"/>
                </a:lnTo>
                <a:lnTo>
                  <a:pt x="637" y="179659"/>
                </a:lnTo>
                <a:lnTo>
                  <a:pt x="2015" y="182638"/>
                </a:lnTo>
                <a:lnTo>
                  <a:pt x="3885" y="184623"/>
                </a:lnTo>
                <a:lnTo>
                  <a:pt x="7037" y="185947"/>
                </a:lnTo>
                <a:lnTo>
                  <a:pt x="11044" y="186830"/>
                </a:lnTo>
                <a:lnTo>
                  <a:pt x="15620" y="187418"/>
                </a:lnTo>
                <a:lnTo>
                  <a:pt x="19623" y="187811"/>
                </a:lnTo>
                <a:lnTo>
                  <a:pt x="26610" y="188246"/>
                </a:lnTo>
                <a:lnTo>
                  <a:pt x="30760" y="187410"/>
                </a:lnTo>
                <a:lnTo>
                  <a:pt x="35431" y="185901"/>
                </a:lnTo>
                <a:lnTo>
                  <a:pt x="40451" y="183941"/>
                </a:lnTo>
                <a:lnTo>
                  <a:pt x="48559" y="181682"/>
                </a:lnTo>
                <a:lnTo>
                  <a:pt x="58728" y="179224"/>
                </a:lnTo>
                <a:lnTo>
                  <a:pt x="70269" y="176632"/>
                </a:lnTo>
                <a:lnTo>
                  <a:pt x="82726" y="174905"/>
                </a:lnTo>
                <a:lnTo>
                  <a:pt x="95793" y="173754"/>
                </a:lnTo>
                <a:lnTo>
                  <a:pt x="109266" y="172986"/>
                </a:lnTo>
                <a:lnTo>
                  <a:pt x="136937" y="172133"/>
                </a:lnTo>
                <a:lnTo>
                  <a:pt x="150984" y="171905"/>
                </a:lnTo>
                <a:lnTo>
                  <a:pt x="166064" y="172706"/>
                </a:lnTo>
                <a:lnTo>
                  <a:pt x="181831" y="174193"/>
                </a:lnTo>
                <a:lnTo>
                  <a:pt x="209828" y="177431"/>
                </a:lnTo>
                <a:lnTo>
                  <a:pt x="239084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10"/>
          <p:cNvSpPr/>
          <p:nvPr/>
        </p:nvSpPr>
        <p:spPr>
          <a:xfrm>
            <a:off x="7535627" y="4183379"/>
            <a:ext cx="28176" cy="445772"/>
          </a:xfrm>
          <a:custGeom>
            <a:avLst/>
            <a:gdLst/>
            <a:ahLst/>
            <a:cxnLst/>
            <a:rect l="0" t="0" r="0" b="0"/>
            <a:pathLst>
              <a:path w="28176" h="445772">
                <a:moveTo>
                  <a:pt x="11030" y="0"/>
                </a:moveTo>
                <a:lnTo>
                  <a:pt x="1929" y="13653"/>
                </a:lnTo>
                <a:lnTo>
                  <a:pt x="200" y="20533"/>
                </a:lnTo>
                <a:lnTo>
                  <a:pt x="0" y="27976"/>
                </a:lnTo>
                <a:lnTo>
                  <a:pt x="819" y="35796"/>
                </a:lnTo>
                <a:lnTo>
                  <a:pt x="1366" y="43867"/>
                </a:lnTo>
                <a:lnTo>
                  <a:pt x="1729" y="52105"/>
                </a:lnTo>
                <a:lnTo>
                  <a:pt x="1972" y="60454"/>
                </a:lnTo>
                <a:lnTo>
                  <a:pt x="2314" y="126815"/>
                </a:lnTo>
                <a:lnTo>
                  <a:pt x="3314" y="158839"/>
                </a:lnTo>
                <a:lnTo>
                  <a:pt x="9826" y="299718"/>
                </a:lnTo>
                <a:lnTo>
                  <a:pt x="12133" y="319827"/>
                </a:lnTo>
                <a:lnTo>
                  <a:pt x="15574" y="341806"/>
                </a:lnTo>
                <a:lnTo>
                  <a:pt x="19775" y="365031"/>
                </a:lnTo>
                <a:lnTo>
                  <a:pt x="22575" y="382419"/>
                </a:lnTo>
                <a:lnTo>
                  <a:pt x="24442" y="395916"/>
                </a:lnTo>
                <a:lnTo>
                  <a:pt x="28175" y="4457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11"/>
          <p:cNvSpPr/>
          <p:nvPr/>
        </p:nvSpPr>
        <p:spPr>
          <a:xfrm>
            <a:off x="7709534" y="4526279"/>
            <a:ext cx="25719" cy="240032"/>
          </a:xfrm>
          <a:custGeom>
            <a:avLst/>
            <a:gdLst/>
            <a:ahLst/>
            <a:cxnLst/>
            <a:rect l="0" t="0" r="0" b="0"/>
            <a:pathLst>
              <a:path w="25719" h="240032">
                <a:moveTo>
                  <a:pt x="0" y="0"/>
                </a:moveTo>
                <a:lnTo>
                  <a:pt x="0" y="9103"/>
                </a:lnTo>
                <a:lnTo>
                  <a:pt x="953" y="14641"/>
                </a:lnTo>
                <a:lnTo>
                  <a:pt x="2541" y="21191"/>
                </a:lnTo>
                <a:lnTo>
                  <a:pt x="4551" y="28415"/>
                </a:lnTo>
                <a:lnTo>
                  <a:pt x="5892" y="38946"/>
                </a:lnTo>
                <a:lnTo>
                  <a:pt x="6786" y="51682"/>
                </a:lnTo>
                <a:lnTo>
                  <a:pt x="7381" y="65887"/>
                </a:lnTo>
                <a:lnTo>
                  <a:pt x="8732" y="78215"/>
                </a:lnTo>
                <a:lnTo>
                  <a:pt x="10583" y="89291"/>
                </a:lnTo>
                <a:lnTo>
                  <a:pt x="12772" y="99532"/>
                </a:lnTo>
                <a:lnTo>
                  <a:pt x="14230" y="115885"/>
                </a:lnTo>
                <a:lnTo>
                  <a:pt x="15202" y="136312"/>
                </a:lnTo>
                <a:lnTo>
                  <a:pt x="15850" y="159455"/>
                </a:lnTo>
                <a:lnTo>
                  <a:pt x="17234" y="176788"/>
                </a:lnTo>
                <a:lnTo>
                  <a:pt x="19110" y="190249"/>
                </a:lnTo>
                <a:lnTo>
                  <a:pt x="21312" y="201128"/>
                </a:lnTo>
                <a:lnTo>
                  <a:pt x="22780" y="210285"/>
                </a:lnTo>
                <a:lnTo>
                  <a:pt x="23760" y="218295"/>
                </a:lnTo>
                <a:lnTo>
                  <a:pt x="25718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12"/>
          <p:cNvSpPr/>
          <p:nvPr/>
        </p:nvSpPr>
        <p:spPr>
          <a:xfrm>
            <a:off x="7873720" y="4209450"/>
            <a:ext cx="255287" cy="462327"/>
          </a:xfrm>
          <a:custGeom>
            <a:avLst/>
            <a:gdLst/>
            <a:ahLst/>
            <a:cxnLst/>
            <a:rect l="0" t="0" r="0" b="0"/>
            <a:pathLst>
              <a:path w="255287" h="462327">
                <a:moveTo>
                  <a:pt x="247295" y="8220"/>
                </a:moveTo>
                <a:lnTo>
                  <a:pt x="217771" y="839"/>
                </a:lnTo>
                <a:lnTo>
                  <a:pt x="210043" y="177"/>
                </a:lnTo>
                <a:lnTo>
                  <a:pt x="205315" y="0"/>
                </a:lnTo>
                <a:lnTo>
                  <a:pt x="200259" y="835"/>
                </a:lnTo>
                <a:lnTo>
                  <a:pt x="194982" y="2344"/>
                </a:lnTo>
                <a:lnTo>
                  <a:pt x="189560" y="4303"/>
                </a:lnTo>
                <a:lnTo>
                  <a:pt x="182134" y="6561"/>
                </a:lnTo>
                <a:lnTo>
                  <a:pt x="163724" y="11610"/>
                </a:lnTo>
                <a:lnTo>
                  <a:pt x="155386" y="13337"/>
                </a:lnTo>
                <a:lnTo>
                  <a:pt x="147922" y="14489"/>
                </a:lnTo>
                <a:lnTo>
                  <a:pt x="141041" y="15257"/>
                </a:lnTo>
                <a:lnTo>
                  <a:pt x="131692" y="14816"/>
                </a:lnTo>
                <a:lnTo>
                  <a:pt x="120696" y="13570"/>
                </a:lnTo>
                <a:lnTo>
                  <a:pt x="108602" y="11786"/>
                </a:lnTo>
                <a:lnTo>
                  <a:pt x="98636" y="10597"/>
                </a:lnTo>
                <a:lnTo>
                  <a:pt x="90086" y="9805"/>
                </a:lnTo>
                <a:lnTo>
                  <a:pt x="82482" y="9276"/>
                </a:lnTo>
                <a:lnTo>
                  <a:pt x="76460" y="7972"/>
                </a:lnTo>
                <a:lnTo>
                  <a:pt x="71492" y="6149"/>
                </a:lnTo>
                <a:lnTo>
                  <a:pt x="67228" y="3982"/>
                </a:lnTo>
                <a:lnTo>
                  <a:pt x="59950" y="1574"/>
                </a:lnTo>
                <a:lnTo>
                  <a:pt x="53541" y="504"/>
                </a:lnTo>
                <a:lnTo>
                  <a:pt x="47516" y="28"/>
                </a:lnTo>
                <a:lnTo>
                  <a:pt x="44577" y="853"/>
                </a:lnTo>
                <a:lnTo>
                  <a:pt x="36842" y="5614"/>
                </a:lnTo>
                <a:lnTo>
                  <a:pt x="34697" y="7062"/>
                </a:lnTo>
                <a:lnTo>
                  <a:pt x="34125" y="8400"/>
                </a:lnTo>
                <a:lnTo>
                  <a:pt x="32369" y="17692"/>
                </a:lnTo>
                <a:lnTo>
                  <a:pt x="28582" y="33702"/>
                </a:lnTo>
                <a:lnTo>
                  <a:pt x="26238" y="41400"/>
                </a:lnTo>
                <a:lnTo>
                  <a:pt x="21095" y="55034"/>
                </a:lnTo>
                <a:lnTo>
                  <a:pt x="18174" y="67443"/>
                </a:lnTo>
                <a:lnTo>
                  <a:pt x="15923" y="81214"/>
                </a:lnTo>
                <a:lnTo>
                  <a:pt x="11749" y="100034"/>
                </a:lnTo>
                <a:lnTo>
                  <a:pt x="10253" y="109434"/>
                </a:lnTo>
                <a:lnTo>
                  <a:pt x="9257" y="118559"/>
                </a:lnTo>
                <a:lnTo>
                  <a:pt x="8592" y="127499"/>
                </a:lnTo>
                <a:lnTo>
                  <a:pt x="7198" y="139174"/>
                </a:lnTo>
                <a:lnTo>
                  <a:pt x="1636" y="178149"/>
                </a:lnTo>
                <a:lnTo>
                  <a:pt x="654" y="186276"/>
                </a:lnTo>
                <a:lnTo>
                  <a:pt x="0" y="192646"/>
                </a:lnTo>
                <a:lnTo>
                  <a:pt x="517" y="197846"/>
                </a:lnTo>
                <a:lnTo>
                  <a:pt x="1814" y="202264"/>
                </a:lnTo>
                <a:lnTo>
                  <a:pt x="3630" y="206163"/>
                </a:lnTo>
                <a:lnTo>
                  <a:pt x="5794" y="208762"/>
                </a:lnTo>
                <a:lnTo>
                  <a:pt x="8190" y="210494"/>
                </a:lnTo>
                <a:lnTo>
                  <a:pt x="10739" y="211649"/>
                </a:lnTo>
                <a:lnTo>
                  <a:pt x="13390" y="211467"/>
                </a:lnTo>
                <a:lnTo>
                  <a:pt x="16111" y="210393"/>
                </a:lnTo>
                <a:lnTo>
                  <a:pt x="22626" y="206659"/>
                </a:lnTo>
                <a:lnTo>
                  <a:pt x="31871" y="201825"/>
                </a:lnTo>
                <a:lnTo>
                  <a:pt x="39791" y="196502"/>
                </a:lnTo>
                <a:lnTo>
                  <a:pt x="43236" y="193749"/>
                </a:lnTo>
                <a:lnTo>
                  <a:pt x="48391" y="190961"/>
                </a:lnTo>
                <a:lnTo>
                  <a:pt x="54684" y="188149"/>
                </a:lnTo>
                <a:lnTo>
                  <a:pt x="61739" y="185323"/>
                </a:lnTo>
                <a:lnTo>
                  <a:pt x="68346" y="182486"/>
                </a:lnTo>
                <a:lnTo>
                  <a:pt x="80766" y="176794"/>
                </a:lnTo>
                <a:lnTo>
                  <a:pt x="87699" y="173942"/>
                </a:lnTo>
                <a:lnTo>
                  <a:pt x="95178" y="171089"/>
                </a:lnTo>
                <a:lnTo>
                  <a:pt x="111107" y="165379"/>
                </a:lnTo>
                <a:lnTo>
                  <a:pt x="127712" y="159666"/>
                </a:lnTo>
                <a:lnTo>
                  <a:pt x="136139" y="157761"/>
                </a:lnTo>
                <a:lnTo>
                  <a:pt x="144617" y="156492"/>
                </a:lnTo>
                <a:lnTo>
                  <a:pt x="153126" y="155645"/>
                </a:lnTo>
                <a:lnTo>
                  <a:pt x="161656" y="156033"/>
                </a:lnTo>
                <a:lnTo>
                  <a:pt x="170199" y="157245"/>
                </a:lnTo>
                <a:lnTo>
                  <a:pt x="178752" y="159005"/>
                </a:lnTo>
                <a:lnTo>
                  <a:pt x="186360" y="161130"/>
                </a:lnTo>
                <a:lnTo>
                  <a:pt x="193337" y="163500"/>
                </a:lnTo>
                <a:lnTo>
                  <a:pt x="199893" y="166032"/>
                </a:lnTo>
                <a:lnTo>
                  <a:pt x="207120" y="169626"/>
                </a:lnTo>
                <a:lnTo>
                  <a:pt x="214797" y="173926"/>
                </a:lnTo>
                <a:lnTo>
                  <a:pt x="222772" y="178698"/>
                </a:lnTo>
                <a:lnTo>
                  <a:pt x="229042" y="184737"/>
                </a:lnTo>
                <a:lnTo>
                  <a:pt x="234173" y="191620"/>
                </a:lnTo>
                <a:lnTo>
                  <a:pt x="238547" y="199067"/>
                </a:lnTo>
                <a:lnTo>
                  <a:pt x="245947" y="212421"/>
                </a:lnTo>
                <a:lnTo>
                  <a:pt x="249253" y="218649"/>
                </a:lnTo>
                <a:lnTo>
                  <a:pt x="251458" y="226611"/>
                </a:lnTo>
                <a:lnTo>
                  <a:pt x="252928" y="235729"/>
                </a:lnTo>
                <a:lnTo>
                  <a:pt x="253907" y="245617"/>
                </a:lnTo>
                <a:lnTo>
                  <a:pt x="254561" y="255067"/>
                </a:lnTo>
                <a:lnTo>
                  <a:pt x="254997" y="264224"/>
                </a:lnTo>
                <a:lnTo>
                  <a:pt x="255286" y="273188"/>
                </a:lnTo>
                <a:lnTo>
                  <a:pt x="254528" y="283924"/>
                </a:lnTo>
                <a:lnTo>
                  <a:pt x="253069" y="295846"/>
                </a:lnTo>
                <a:lnTo>
                  <a:pt x="251144" y="308556"/>
                </a:lnTo>
                <a:lnTo>
                  <a:pt x="247004" y="323696"/>
                </a:lnTo>
                <a:lnTo>
                  <a:pt x="241385" y="340457"/>
                </a:lnTo>
                <a:lnTo>
                  <a:pt x="234782" y="358299"/>
                </a:lnTo>
                <a:lnTo>
                  <a:pt x="227523" y="374956"/>
                </a:lnTo>
                <a:lnTo>
                  <a:pt x="219827" y="390823"/>
                </a:lnTo>
                <a:lnTo>
                  <a:pt x="196043" y="436855"/>
                </a:lnTo>
                <a:lnTo>
                  <a:pt x="191220" y="443519"/>
                </a:lnTo>
                <a:lnTo>
                  <a:pt x="186098" y="448914"/>
                </a:lnTo>
                <a:lnTo>
                  <a:pt x="180779" y="453464"/>
                </a:lnTo>
                <a:lnTo>
                  <a:pt x="176281" y="456496"/>
                </a:lnTo>
                <a:lnTo>
                  <a:pt x="168743" y="459866"/>
                </a:lnTo>
                <a:lnTo>
                  <a:pt x="162218" y="461364"/>
                </a:lnTo>
                <a:lnTo>
                  <a:pt x="156143" y="462029"/>
                </a:lnTo>
                <a:lnTo>
                  <a:pt x="150268" y="462326"/>
                </a:lnTo>
                <a:lnTo>
                  <a:pt x="148320" y="461452"/>
                </a:lnTo>
                <a:lnTo>
                  <a:pt x="147022" y="459917"/>
                </a:lnTo>
                <a:lnTo>
                  <a:pt x="135852" y="4539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13"/>
          <p:cNvSpPr/>
          <p:nvPr/>
        </p:nvSpPr>
        <p:spPr>
          <a:xfrm>
            <a:off x="8198167" y="4116344"/>
            <a:ext cx="234378" cy="675684"/>
          </a:xfrm>
          <a:custGeom>
            <a:avLst/>
            <a:gdLst/>
            <a:ahLst/>
            <a:cxnLst/>
            <a:rect l="0" t="0" r="0" b="0"/>
            <a:pathLst>
              <a:path w="234378" h="675684">
                <a:moveTo>
                  <a:pt x="0" y="15601"/>
                </a:moveTo>
                <a:lnTo>
                  <a:pt x="23863" y="3669"/>
                </a:lnTo>
                <a:lnTo>
                  <a:pt x="29244" y="1931"/>
                </a:lnTo>
                <a:lnTo>
                  <a:pt x="34736" y="773"/>
                </a:lnTo>
                <a:lnTo>
                  <a:pt x="40302" y="0"/>
                </a:lnTo>
                <a:lnTo>
                  <a:pt x="45918" y="438"/>
                </a:lnTo>
                <a:lnTo>
                  <a:pt x="51567" y="1682"/>
                </a:lnTo>
                <a:lnTo>
                  <a:pt x="57239" y="3464"/>
                </a:lnTo>
                <a:lnTo>
                  <a:pt x="63876" y="4652"/>
                </a:lnTo>
                <a:lnTo>
                  <a:pt x="71160" y="5444"/>
                </a:lnTo>
                <a:lnTo>
                  <a:pt x="78871" y="5972"/>
                </a:lnTo>
                <a:lnTo>
                  <a:pt x="88776" y="8229"/>
                </a:lnTo>
                <a:lnTo>
                  <a:pt x="100142" y="11639"/>
                </a:lnTo>
                <a:lnTo>
                  <a:pt x="112482" y="15817"/>
                </a:lnTo>
                <a:lnTo>
                  <a:pt x="123565" y="20507"/>
                </a:lnTo>
                <a:lnTo>
                  <a:pt x="133812" y="25539"/>
                </a:lnTo>
                <a:lnTo>
                  <a:pt x="151865" y="35258"/>
                </a:lnTo>
                <a:lnTo>
                  <a:pt x="166237" y="42752"/>
                </a:lnTo>
                <a:lnTo>
                  <a:pt x="171785" y="46084"/>
                </a:lnTo>
                <a:lnTo>
                  <a:pt x="176436" y="49258"/>
                </a:lnTo>
                <a:lnTo>
                  <a:pt x="180489" y="52327"/>
                </a:lnTo>
                <a:lnTo>
                  <a:pt x="187533" y="58276"/>
                </a:lnTo>
                <a:lnTo>
                  <a:pt x="190744" y="61195"/>
                </a:lnTo>
                <a:lnTo>
                  <a:pt x="195743" y="66952"/>
                </a:lnTo>
                <a:lnTo>
                  <a:pt x="201933" y="74600"/>
                </a:lnTo>
                <a:lnTo>
                  <a:pt x="208917" y="83509"/>
                </a:lnTo>
                <a:lnTo>
                  <a:pt x="214526" y="93258"/>
                </a:lnTo>
                <a:lnTo>
                  <a:pt x="219217" y="103567"/>
                </a:lnTo>
                <a:lnTo>
                  <a:pt x="229041" y="129285"/>
                </a:lnTo>
                <a:lnTo>
                  <a:pt x="226036" y="132348"/>
                </a:lnTo>
                <a:lnTo>
                  <a:pt x="220223" y="135342"/>
                </a:lnTo>
                <a:lnTo>
                  <a:pt x="212538" y="138291"/>
                </a:lnTo>
                <a:lnTo>
                  <a:pt x="205509" y="140257"/>
                </a:lnTo>
                <a:lnTo>
                  <a:pt x="198919" y="141567"/>
                </a:lnTo>
                <a:lnTo>
                  <a:pt x="192621" y="142441"/>
                </a:lnTo>
                <a:lnTo>
                  <a:pt x="187469" y="143976"/>
                </a:lnTo>
                <a:lnTo>
                  <a:pt x="183081" y="145952"/>
                </a:lnTo>
                <a:lnTo>
                  <a:pt x="179204" y="148221"/>
                </a:lnTo>
                <a:lnTo>
                  <a:pt x="167277" y="155823"/>
                </a:lnTo>
                <a:lnTo>
                  <a:pt x="160095" y="160517"/>
                </a:lnTo>
                <a:lnTo>
                  <a:pt x="155308" y="165552"/>
                </a:lnTo>
                <a:lnTo>
                  <a:pt x="152116" y="170813"/>
                </a:lnTo>
                <a:lnTo>
                  <a:pt x="146665" y="182691"/>
                </a:lnTo>
                <a:lnTo>
                  <a:pt x="142544" y="189859"/>
                </a:lnTo>
                <a:lnTo>
                  <a:pt x="137891" y="197495"/>
                </a:lnTo>
                <a:lnTo>
                  <a:pt x="133838" y="204491"/>
                </a:lnTo>
                <a:lnTo>
                  <a:pt x="126794" y="217344"/>
                </a:lnTo>
                <a:lnTo>
                  <a:pt x="123028" y="229407"/>
                </a:lnTo>
                <a:lnTo>
                  <a:pt x="122023" y="235291"/>
                </a:lnTo>
                <a:lnTo>
                  <a:pt x="123447" y="249448"/>
                </a:lnTo>
                <a:lnTo>
                  <a:pt x="127255" y="263360"/>
                </a:lnTo>
                <a:lnTo>
                  <a:pt x="134754" y="278453"/>
                </a:lnTo>
                <a:lnTo>
                  <a:pt x="140219" y="292444"/>
                </a:lnTo>
                <a:lnTo>
                  <a:pt x="143009" y="297318"/>
                </a:lnTo>
                <a:lnTo>
                  <a:pt x="145822" y="300567"/>
                </a:lnTo>
                <a:lnTo>
                  <a:pt x="152441" y="305130"/>
                </a:lnTo>
                <a:lnTo>
                  <a:pt x="156872" y="307680"/>
                </a:lnTo>
                <a:lnTo>
                  <a:pt x="166876" y="313054"/>
                </a:lnTo>
                <a:lnTo>
                  <a:pt x="177672" y="318617"/>
                </a:lnTo>
                <a:lnTo>
                  <a:pt x="183219" y="320482"/>
                </a:lnTo>
                <a:lnTo>
                  <a:pt x="188821" y="321725"/>
                </a:lnTo>
                <a:lnTo>
                  <a:pt x="194461" y="322554"/>
                </a:lnTo>
                <a:lnTo>
                  <a:pt x="199173" y="323105"/>
                </a:lnTo>
                <a:lnTo>
                  <a:pt x="203267" y="323474"/>
                </a:lnTo>
                <a:lnTo>
                  <a:pt x="206949" y="323719"/>
                </a:lnTo>
                <a:lnTo>
                  <a:pt x="211308" y="324836"/>
                </a:lnTo>
                <a:lnTo>
                  <a:pt x="216120" y="326532"/>
                </a:lnTo>
                <a:lnTo>
                  <a:pt x="221233" y="328616"/>
                </a:lnTo>
                <a:lnTo>
                  <a:pt x="225594" y="330005"/>
                </a:lnTo>
                <a:lnTo>
                  <a:pt x="229454" y="330931"/>
                </a:lnTo>
                <a:lnTo>
                  <a:pt x="234377" y="331960"/>
                </a:lnTo>
                <a:lnTo>
                  <a:pt x="234357" y="332234"/>
                </a:lnTo>
                <a:lnTo>
                  <a:pt x="229888" y="333492"/>
                </a:lnTo>
                <a:lnTo>
                  <a:pt x="218378" y="337226"/>
                </a:lnTo>
                <a:lnTo>
                  <a:pt x="213213" y="339555"/>
                </a:lnTo>
                <a:lnTo>
                  <a:pt x="208816" y="342060"/>
                </a:lnTo>
                <a:lnTo>
                  <a:pt x="204934" y="344683"/>
                </a:lnTo>
                <a:lnTo>
                  <a:pt x="200440" y="348336"/>
                </a:lnTo>
                <a:lnTo>
                  <a:pt x="195540" y="352677"/>
                </a:lnTo>
                <a:lnTo>
                  <a:pt x="185966" y="361628"/>
                </a:lnTo>
                <a:lnTo>
                  <a:pt x="178537" y="368780"/>
                </a:lnTo>
                <a:lnTo>
                  <a:pt x="172060" y="377675"/>
                </a:lnTo>
                <a:lnTo>
                  <a:pt x="165053" y="387977"/>
                </a:lnTo>
                <a:lnTo>
                  <a:pt x="160518" y="393392"/>
                </a:lnTo>
                <a:lnTo>
                  <a:pt x="155589" y="398907"/>
                </a:lnTo>
                <a:lnTo>
                  <a:pt x="152304" y="404488"/>
                </a:lnTo>
                <a:lnTo>
                  <a:pt x="148653" y="415770"/>
                </a:lnTo>
                <a:lnTo>
                  <a:pt x="144491" y="434754"/>
                </a:lnTo>
                <a:lnTo>
                  <a:pt x="142047" y="446483"/>
                </a:lnTo>
                <a:lnTo>
                  <a:pt x="139332" y="464597"/>
                </a:lnTo>
                <a:lnTo>
                  <a:pt x="138608" y="472094"/>
                </a:lnTo>
                <a:lnTo>
                  <a:pt x="140344" y="485504"/>
                </a:lnTo>
                <a:lnTo>
                  <a:pt x="144291" y="499719"/>
                </a:lnTo>
                <a:lnTo>
                  <a:pt x="149219" y="518737"/>
                </a:lnTo>
                <a:lnTo>
                  <a:pt x="154585" y="532269"/>
                </a:lnTo>
                <a:lnTo>
                  <a:pt x="157349" y="537211"/>
                </a:lnTo>
                <a:lnTo>
                  <a:pt x="162050" y="543364"/>
                </a:lnTo>
                <a:lnTo>
                  <a:pt x="168040" y="550323"/>
                </a:lnTo>
                <a:lnTo>
                  <a:pt x="174893" y="557819"/>
                </a:lnTo>
                <a:lnTo>
                  <a:pt x="180413" y="565675"/>
                </a:lnTo>
                <a:lnTo>
                  <a:pt x="185046" y="573770"/>
                </a:lnTo>
                <a:lnTo>
                  <a:pt x="191779" y="589431"/>
                </a:lnTo>
                <a:lnTo>
                  <a:pt x="194772" y="602741"/>
                </a:lnTo>
                <a:lnTo>
                  <a:pt x="194619" y="608005"/>
                </a:lnTo>
                <a:lnTo>
                  <a:pt x="193564" y="612467"/>
                </a:lnTo>
                <a:lnTo>
                  <a:pt x="190803" y="619964"/>
                </a:lnTo>
                <a:lnTo>
                  <a:pt x="189576" y="626472"/>
                </a:lnTo>
                <a:lnTo>
                  <a:pt x="187345" y="629541"/>
                </a:lnTo>
                <a:lnTo>
                  <a:pt x="183952" y="632539"/>
                </a:lnTo>
                <a:lnTo>
                  <a:pt x="179785" y="635490"/>
                </a:lnTo>
                <a:lnTo>
                  <a:pt x="174149" y="638410"/>
                </a:lnTo>
                <a:lnTo>
                  <a:pt x="167534" y="641310"/>
                </a:lnTo>
                <a:lnTo>
                  <a:pt x="160266" y="644195"/>
                </a:lnTo>
                <a:lnTo>
                  <a:pt x="153517" y="647071"/>
                </a:lnTo>
                <a:lnTo>
                  <a:pt x="140937" y="652807"/>
                </a:lnTo>
                <a:lnTo>
                  <a:pt x="132059" y="655670"/>
                </a:lnTo>
                <a:lnTo>
                  <a:pt x="121377" y="658531"/>
                </a:lnTo>
                <a:lnTo>
                  <a:pt x="109492" y="661391"/>
                </a:lnTo>
                <a:lnTo>
                  <a:pt x="97760" y="663297"/>
                </a:lnTo>
                <a:lnTo>
                  <a:pt x="86128" y="664568"/>
                </a:lnTo>
                <a:lnTo>
                  <a:pt x="74565" y="665416"/>
                </a:lnTo>
                <a:lnTo>
                  <a:pt x="64950" y="666933"/>
                </a:lnTo>
                <a:lnTo>
                  <a:pt x="56635" y="668898"/>
                </a:lnTo>
                <a:lnTo>
                  <a:pt x="49186" y="671159"/>
                </a:lnTo>
                <a:lnTo>
                  <a:pt x="43268" y="672667"/>
                </a:lnTo>
                <a:lnTo>
                  <a:pt x="38371" y="673673"/>
                </a:lnTo>
                <a:lnTo>
                  <a:pt x="34153" y="674343"/>
                </a:lnTo>
                <a:lnTo>
                  <a:pt x="26927" y="675088"/>
                </a:lnTo>
                <a:lnTo>
                  <a:pt x="17145" y="6756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14"/>
          <p:cNvSpPr/>
          <p:nvPr/>
        </p:nvSpPr>
        <p:spPr>
          <a:xfrm>
            <a:off x="4625235" y="5100637"/>
            <a:ext cx="503978" cy="557214"/>
          </a:xfrm>
          <a:custGeom>
            <a:avLst/>
            <a:gdLst/>
            <a:ahLst/>
            <a:cxnLst/>
            <a:rect l="0" t="0" r="0" b="0"/>
            <a:pathLst>
              <a:path w="503978" h="557214">
                <a:moveTo>
                  <a:pt x="143932" y="0"/>
                </a:moveTo>
                <a:lnTo>
                  <a:pt x="139381" y="13653"/>
                </a:lnTo>
                <a:lnTo>
                  <a:pt x="137147" y="25436"/>
                </a:lnTo>
                <a:lnTo>
                  <a:pt x="135201" y="37975"/>
                </a:lnTo>
                <a:lnTo>
                  <a:pt x="131162" y="53073"/>
                </a:lnTo>
                <a:lnTo>
                  <a:pt x="129703" y="62052"/>
                </a:lnTo>
                <a:lnTo>
                  <a:pt x="128731" y="71848"/>
                </a:lnTo>
                <a:lnTo>
                  <a:pt x="128084" y="82189"/>
                </a:lnTo>
                <a:lnTo>
                  <a:pt x="126901" y="312882"/>
                </a:lnTo>
                <a:lnTo>
                  <a:pt x="127815" y="335271"/>
                </a:lnTo>
                <a:lnTo>
                  <a:pt x="129377" y="354006"/>
                </a:lnTo>
                <a:lnTo>
                  <a:pt x="131371" y="370306"/>
                </a:lnTo>
                <a:lnTo>
                  <a:pt x="132701" y="388794"/>
                </a:lnTo>
                <a:lnTo>
                  <a:pt x="133587" y="408738"/>
                </a:lnTo>
                <a:lnTo>
                  <a:pt x="134178" y="429655"/>
                </a:lnTo>
                <a:lnTo>
                  <a:pt x="133619" y="447410"/>
                </a:lnTo>
                <a:lnTo>
                  <a:pt x="132294" y="463055"/>
                </a:lnTo>
                <a:lnTo>
                  <a:pt x="130459" y="477296"/>
                </a:lnTo>
                <a:lnTo>
                  <a:pt x="128282" y="488695"/>
                </a:lnTo>
                <a:lnTo>
                  <a:pt x="125879" y="498199"/>
                </a:lnTo>
                <a:lnTo>
                  <a:pt x="120668" y="512887"/>
                </a:lnTo>
                <a:lnTo>
                  <a:pt x="115178" y="522590"/>
                </a:lnTo>
                <a:lnTo>
                  <a:pt x="112380" y="525559"/>
                </a:lnTo>
                <a:lnTo>
                  <a:pt x="109562" y="527538"/>
                </a:lnTo>
                <a:lnTo>
                  <a:pt x="103892" y="529736"/>
                </a:lnTo>
                <a:lnTo>
                  <a:pt x="92490" y="531148"/>
                </a:lnTo>
                <a:lnTo>
                  <a:pt x="89635" y="531263"/>
                </a:lnTo>
                <a:lnTo>
                  <a:pt x="86779" y="530389"/>
                </a:lnTo>
                <a:lnTo>
                  <a:pt x="81066" y="526876"/>
                </a:lnTo>
                <a:lnTo>
                  <a:pt x="68685" y="515907"/>
                </a:lnTo>
                <a:lnTo>
                  <a:pt x="55173" y="501688"/>
                </a:lnTo>
                <a:lnTo>
                  <a:pt x="47968" y="490943"/>
                </a:lnTo>
                <a:lnTo>
                  <a:pt x="41592" y="477277"/>
                </a:lnTo>
                <a:lnTo>
                  <a:pt x="34630" y="461678"/>
                </a:lnTo>
                <a:lnTo>
                  <a:pt x="25186" y="445220"/>
                </a:lnTo>
                <a:lnTo>
                  <a:pt x="17178" y="428381"/>
                </a:lnTo>
                <a:lnTo>
                  <a:pt x="13709" y="419890"/>
                </a:lnTo>
                <a:lnTo>
                  <a:pt x="10444" y="406609"/>
                </a:lnTo>
                <a:lnTo>
                  <a:pt x="7315" y="390135"/>
                </a:lnTo>
                <a:lnTo>
                  <a:pt x="4277" y="371533"/>
                </a:lnTo>
                <a:lnTo>
                  <a:pt x="2251" y="356274"/>
                </a:lnTo>
                <a:lnTo>
                  <a:pt x="900" y="343243"/>
                </a:lnTo>
                <a:lnTo>
                  <a:pt x="0" y="331699"/>
                </a:lnTo>
                <a:lnTo>
                  <a:pt x="353" y="317335"/>
                </a:lnTo>
                <a:lnTo>
                  <a:pt x="1540" y="301092"/>
                </a:lnTo>
                <a:lnTo>
                  <a:pt x="3284" y="283595"/>
                </a:lnTo>
                <a:lnTo>
                  <a:pt x="6352" y="266216"/>
                </a:lnTo>
                <a:lnTo>
                  <a:pt x="10302" y="248915"/>
                </a:lnTo>
                <a:lnTo>
                  <a:pt x="18818" y="217309"/>
                </a:lnTo>
                <a:lnTo>
                  <a:pt x="25778" y="193737"/>
                </a:lnTo>
                <a:lnTo>
                  <a:pt x="31826" y="182498"/>
                </a:lnTo>
                <a:lnTo>
                  <a:pt x="39667" y="171195"/>
                </a:lnTo>
                <a:lnTo>
                  <a:pt x="48704" y="159850"/>
                </a:lnTo>
                <a:lnTo>
                  <a:pt x="55682" y="150382"/>
                </a:lnTo>
                <a:lnTo>
                  <a:pt x="65975" y="134782"/>
                </a:lnTo>
                <a:lnTo>
                  <a:pt x="76264" y="121498"/>
                </a:lnTo>
                <a:lnTo>
                  <a:pt x="81675" y="115289"/>
                </a:lnTo>
                <a:lnTo>
                  <a:pt x="95307" y="105849"/>
                </a:lnTo>
                <a:lnTo>
                  <a:pt x="122791" y="92028"/>
                </a:lnTo>
                <a:lnTo>
                  <a:pt x="137394" y="85987"/>
                </a:lnTo>
                <a:lnTo>
                  <a:pt x="152456" y="81079"/>
                </a:lnTo>
                <a:lnTo>
                  <a:pt x="165501" y="78898"/>
                </a:lnTo>
                <a:lnTo>
                  <a:pt x="177648" y="77928"/>
                </a:lnTo>
                <a:lnTo>
                  <a:pt x="192657" y="77382"/>
                </a:lnTo>
                <a:lnTo>
                  <a:pt x="196417" y="77306"/>
                </a:lnTo>
                <a:lnTo>
                  <a:pt x="205677" y="79761"/>
                </a:lnTo>
                <a:lnTo>
                  <a:pt x="216141" y="84027"/>
                </a:lnTo>
                <a:lnTo>
                  <a:pt x="231791" y="91784"/>
                </a:lnTo>
                <a:lnTo>
                  <a:pt x="246095" y="102938"/>
                </a:lnTo>
                <a:lnTo>
                  <a:pt x="249188" y="105773"/>
                </a:lnTo>
                <a:lnTo>
                  <a:pt x="251250" y="110520"/>
                </a:lnTo>
                <a:lnTo>
                  <a:pt x="253542" y="123415"/>
                </a:lnTo>
                <a:lnTo>
                  <a:pt x="254560" y="136132"/>
                </a:lnTo>
                <a:lnTo>
                  <a:pt x="254060" y="150990"/>
                </a:lnTo>
                <a:lnTo>
                  <a:pt x="252593" y="161620"/>
                </a:lnTo>
                <a:lnTo>
                  <a:pt x="250663" y="173470"/>
                </a:lnTo>
                <a:lnTo>
                  <a:pt x="247471" y="183274"/>
                </a:lnTo>
                <a:lnTo>
                  <a:pt x="238844" y="199248"/>
                </a:lnTo>
                <a:lnTo>
                  <a:pt x="232925" y="208080"/>
                </a:lnTo>
                <a:lnTo>
                  <a:pt x="218727" y="228052"/>
                </a:lnTo>
                <a:lnTo>
                  <a:pt x="209035" y="239665"/>
                </a:lnTo>
                <a:lnTo>
                  <a:pt x="197812" y="252169"/>
                </a:lnTo>
                <a:lnTo>
                  <a:pt x="185567" y="265268"/>
                </a:lnTo>
                <a:lnTo>
                  <a:pt x="175499" y="274953"/>
                </a:lnTo>
                <a:lnTo>
                  <a:pt x="166881" y="282362"/>
                </a:lnTo>
                <a:lnTo>
                  <a:pt x="151274" y="294087"/>
                </a:lnTo>
                <a:lnTo>
                  <a:pt x="134813" y="305648"/>
                </a:lnTo>
                <a:lnTo>
                  <a:pt x="126423" y="310445"/>
                </a:lnTo>
                <a:lnTo>
                  <a:pt x="117972" y="314596"/>
                </a:lnTo>
                <a:lnTo>
                  <a:pt x="102867" y="320796"/>
                </a:lnTo>
                <a:lnTo>
                  <a:pt x="87949" y="324776"/>
                </a:lnTo>
                <a:lnTo>
                  <a:pt x="86607" y="325102"/>
                </a:lnTo>
                <a:lnTo>
                  <a:pt x="82577" y="328005"/>
                </a:lnTo>
                <a:lnTo>
                  <a:pt x="76779" y="333079"/>
                </a:lnTo>
                <a:lnTo>
                  <a:pt x="77256" y="334447"/>
                </a:lnTo>
                <a:lnTo>
                  <a:pt x="80326" y="338509"/>
                </a:lnTo>
                <a:lnTo>
                  <a:pt x="82478" y="339972"/>
                </a:lnTo>
                <a:lnTo>
                  <a:pt x="87409" y="341599"/>
                </a:lnTo>
                <a:lnTo>
                  <a:pt x="100395" y="342322"/>
                </a:lnTo>
                <a:lnTo>
                  <a:pt x="109193" y="342514"/>
                </a:lnTo>
                <a:lnTo>
                  <a:pt x="123630" y="343595"/>
                </a:lnTo>
                <a:lnTo>
                  <a:pt x="178239" y="348715"/>
                </a:lnTo>
                <a:lnTo>
                  <a:pt x="200772" y="350247"/>
                </a:lnTo>
                <a:lnTo>
                  <a:pt x="210401" y="351608"/>
                </a:lnTo>
                <a:lnTo>
                  <a:pt x="219677" y="353468"/>
                </a:lnTo>
                <a:lnTo>
                  <a:pt x="228718" y="355660"/>
                </a:lnTo>
                <a:lnTo>
                  <a:pt x="237604" y="359027"/>
                </a:lnTo>
                <a:lnTo>
                  <a:pt x="246385" y="363177"/>
                </a:lnTo>
                <a:lnTo>
                  <a:pt x="255096" y="367848"/>
                </a:lnTo>
                <a:lnTo>
                  <a:pt x="263762" y="371915"/>
                </a:lnTo>
                <a:lnTo>
                  <a:pt x="272396" y="375578"/>
                </a:lnTo>
                <a:lnTo>
                  <a:pt x="281009" y="378973"/>
                </a:lnTo>
                <a:lnTo>
                  <a:pt x="289609" y="383141"/>
                </a:lnTo>
                <a:lnTo>
                  <a:pt x="298200" y="387825"/>
                </a:lnTo>
                <a:lnTo>
                  <a:pt x="306785" y="392852"/>
                </a:lnTo>
                <a:lnTo>
                  <a:pt x="317271" y="400014"/>
                </a:lnTo>
                <a:lnTo>
                  <a:pt x="329023" y="408599"/>
                </a:lnTo>
                <a:lnTo>
                  <a:pt x="341621" y="418132"/>
                </a:lnTo>
                <a:lnTo>
                  <a:pt x="351925" y="426392"/>
                </a:lnTo>
                <a:lnTo>
                  <a:pt x="360699" y="433804"/>
                </a:lnTo>
                <a:lnTo>
                  <a:pt x="368453" y="440650"/>
                </a:lnTo>
                <a:lnTo>
                  <a:pt x="387229" y="458417"/>
                </a:lnTo>
                <a:lnTo>
                  <a:pt x="430328" y="500867"/>
                </a:lnTo>
                <a:lnTo>
                  <a:pt x="441542" y="510124"/>
                </a:lnTo>
                <a:lnTo>
                  <a:pt x="452829" y="518201"/>
                </a:lnTo>
                <a:lnTo>
                  <a:pt x="464163" y="525490"/>
                </a:lnTo>
                <a:lnTo>
                  <a:pt x="479297" y="536129"/>
                </a:lnTo>
                <a:lnTo>
                  <a:pt x="503977" y="5572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15"/>
          <p:cNvSpPr/>
          <p:nvPr/>
        </p:nvSpPr>
        <p:spPr>
          <a:xfrm>
            <a:off x="5060632" y="5254942"/>
            <a:ext cx="265748" cy="60009"/>
          </a:xfrm>
          <a:custGeom>
            <a:avLst/>
            <a:gdLst/>
            <a:ahLst/>
            <a:cxnLst/>
            <a:rect l="0" t="0" r="0" b="0"/>
            <a:pathLst>
              <a:path w="265748" h="60009">
                <a:moveTo>
                  <a:pt x="0" y="60008"/>
                </a:moveTo>
                <a:lnTo>
                  <a:pt x="9102" y="50906"/>
                </a:lnTo>
                <a:lnTo>
                  <a:pt x="12735" y="48224"/>
                </a:lnTo>
                <a:lnTo>
                  <a:pt x="16110" y="46437"/>
                </a:lnTo>
                <a:lnTo>
                  <a:pt x="19313" y="45246"/>
                </a:lnTo>
                <a:lnTo>
                  <a:pt x="37472" y="39018"/>
                </a:lnTo>
                <a:lnTo>
                  <a:pt x="45936" y="36490"/>
                </a:lnTo>
                <a:lnTo>
                  <a:pt x="65502" y="31140"/>
                </a:lnTo>
                <a:lnTo>
                  <a:pt x="102137" y="23048"/>
                </a:lnTo>
                <a:lnTo>
                  <a:pt x="125242" y="18222"/>
                </a:lnTo>
                <a:lnTo>
                  <a:pt x="142549" y="14053"/>
                </a:lnTo>
                <a:lnTo>
                  <a:pt x="155993" y="10322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16"/>
          <p:cNvSpPr/>
          <p:nvPr/>
        </p:nvSpPr>
        <p:spPr>
          <a:xfrm>
            <a:off x="5094922" y="5357812"/>
            <a:ext cx="231458" cy="58817"/>
          </a:xfrm>
          <a:custGeom>
            <a:avLst/>
            <a:gdLst/>
            <a:ahLst/>
            <a:cxnLst/>
            <a:rect l="0" t="0" r="0" b="0"/>
            <a:pathLst>
              <a:path w="231458" h="58817">
                <a:moveTo>
                  <a:pt x="0" y="51435"/>
                </a:moveTo>
                <a:lnTo>
                  <a:pt x="0" y="58816"/>
                </a:lnTo>
                <a:lnTo>
                  <a:pt x="4762" y="57308"/>
                </a:lnTo>
                <a:lnTo>
                  <a:pt x="22755" y="50553"/>
                </a:lnTo>
                <a:lnTo>
                  <a:pt x="68760" y="31489"/>
                </a:lnTo>
                <a:lnTo>
                  <a:pt x="82988" y="26708"/>
                </a:lnTo>
                <a:lnTo>
                  <a:pt x="95330" y="23520"/>
                </a:lnTo>
                <a:lnTo>
                  <a:pt x="106416" y="21395"/>
                </a:lnTo>
                <a:lnTo>
                  <a:pt x="118569" y="18073"/>
                </a:lnTo>
                <a:lnTo>
                  <a:pt x="131434" y="13954"/>
                </a:lnTo>
                <a:lnTo>
                  <a:pt x="144772" y="9303"/>
                </a:lnTo>
                <a:lnTo>
                  <a:pt x="160333" y="6202"/>
                </a:lnTo>
                <a:lnTo>
                  <a:pt x="177374" y="4135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17"/>
          <p:cNvSpPr/>
          <p:nvPr/>
        </p:nvSpPr>
        <p:spPr>
          <a:xfrm>
            <a:off x="5569322" y="5007531"/>
            <a:ext cx="297126" cy="650181"/>
          </a:xfrm>
          <a:custGeom>
            <a:avLst/>
            <a:gdLst/>
            <a:ahLst/>
            <a:cxnLst/>
            <a:rect l="0" t="0" r="0" b="0"/>
            <a:pathLst>
              <a:path w="297126" h="650181">
                <a:moveTo>
                  <a:pt x="288553" y="7381"/>
                </a:moveTo>
                <a:lnTo>
                  <a:pt x="274900" y="2831"/>
                </a:lnTo>
                <a:lnTo>
                  <a:pt x="265657" y="596"/>
                </a:lnTo>
                <a:lnTo>
                  <a:pt x="261859" y="0"/>
                </a:lnTo>
                <a:lnTo>
                  <a:pt x="256470" y="555"/>
                </a:lnTo>
                <a:lnTo>
                  <a:pt x="250019" y="1878"/>
                </a:lnTo>
                <a:lnTo>
                  <a:pt x="242861" y="3713"/>
                </a:lnTo>
                <a:lnTo>
                  <a:pt x="236184" y="4935"/>
                </a:lnTo>
                <a:lnTo>
                  <a:pt x="229827" y="5751"/>
                </a:lnTo>
                <a:lnTo>
                  <a:pt x="223685" y="6294"/>
                </a:lnTo>
                <a:lnTo>
                  <a:pt x="214828" y="8562"/>
                </a:lnTo>
                <a:lnTo>
                  <a:pt x="204160" y="11978"/>
                </a:lnTo>
                <a:lnTo>
                  <a:pt x="192286" y="16161"/>
                </a:lnTo>
                <a:lnTo>
                  <a:pt x="182465" y="20854"/>
                </a:lnTo>
                <a:lnTo>
                  <a:pt x="174013" y="25888"/>
                </a:lnTo>
                <a:lnTo>
                  <a:pt x="166472" y="31149"/>
                </a:lnTo>
                <a:lnTo>
                  <a:pt x="159541" y="36562"/>
                </a:lnTo>
                <a:lnTo>
                  <a:pt x="153015" y="42075"/>
                </a:lnTo>
                <a:lnTo>
                  <a:pt x="146759" y="47655"/>
                </a:lnTo>
                <a:lnTo>
                  <a:pt x="137826" y="54233"/>
                </a:lnTo>
                <a:lnTo>
                  <a:pt x="127108" y="61476"/>
                </a:lnTo>
                <a:lnTo>
                  <a:pt x="115201" y="69162"/>
                </a:lnTo>
                <a:lnTo>
                  <a:pt x="106309" y="76191"/>
                </a:lnTo>
                <a:lnTo>
                  <a:pt x="99430" y="82782"/>
                </a:lnTo>
                <a:lnTo>
                  <a:pt x="93891" y="89080"/>
                </a:lnTo>
                <a:lnTo>
                  <a:pt x="88293" y="96138"/>
                </a:lnTo>
                <a:lnTo>
                  <a:pt x="82656" y="103700"/>
                </a:lnTo>
                <a:lnTo>
                  <a:pt x="63081" y="130535"/>
                </a:lnTo>
                <a:lnTo>
                  <a:pt x="55371" y="140919"/>
                </a:lnTo>
                <a:lnTo>
                  <a:pt x="46804" y="157537"/>
                </a:lnTo>
                <a:lnTo>
                  <a:pt x="39441" y="177602"/>
                </a:lnTo>
                <a:lnTo>
                  <a:pt x="33767" y="193072"/>
                </a:lnTo>
                <a:lnTo>
                  <a:pt x="32970" y="196897"/>
                </a:lnTo>
                <a:lnTo>
                  <a:pt x="34626" y="208768"/>
                </a:lnTo>
                <a:lnTo>
                  <a:pt x="38898" y="226020"/>
                </a:lnTo>
                <a:lnTo>
                  <a:pt x="41154" y="227435"/>
                </a:lnTo>
                <a:lnTo>
                  <a:pt x="48740" y="229008"/>
                </a:lnTo>
                <a:lnTo>
                  <a:pt x="55922" y="229707"/>
                </a:lnTo>
                <a:lnTo>
                  <a:pt x="59170" y="229893"/>
                </a:lnTo>
                <a:lnTo>
                  <a:pt x="67860" y="227561"/>
                </a:lnTo>
                <a:lnTo>
                  <a:pt x="77119" y="224301"/>
                </a:lnTo>
                <a:lnTo>
                  <a:pt x="84410" y="222852"/>
                </a:lnTo>
                <a:lnTo>
                  <a:pt x="90825" y="222209"/>
                </a:lnTo>
                <a:lnTo>
                  <a:pt x="93869" y="222037"/>
                </a:lnTo>
                <a:lnTo>
                  <a:pt x="96851" y="222875"/>
                </a:lnTo>
                <a:lnTo>
                  <a:pt x="102705" y="226347"/>
                </a:lnTo>
                <a:lnTo>
                  <a:pt x="111355" y="233656"/>
                </a:lnTo>
                <a:lnTo>
                  <a:pt x="113271" y="238241"/>
                </a:lnTo>
                <a:lnTo>
                  <a:pt x="115967" y="258346"/>
                </a:lnTo>
                <a:lnTo>
                  <a:pt x="116598" y="274179"/>
                </a:lnTo>
                <a:lnTo>
                  <a:pt x="114338" y="288201"/>
                </a:lnTo>
                <a:lnTo>
                  <a:pt x="110159" y="301735"/>
                </a:lnTo>
                <a:lnTo>
                  <a:pt x="105126" y="317275"/>
                </a:lnTo>
                <a:lnTo>
                  <a:pt x="100546" y="328277"/>
                </a:lnTo>
                <a:lnTo>
                  <a:pt x="94635" y="341327"/>
                </a:lnTo>
                <a:lnTo>
                  <a:pt x="87836" y="355742"/>
                </a:lnTo>
                <a:lnTo>
                  <a:pt x="80447" y="369162"/>
                </a:lnTo>
                <a:lnTo>
                  <a:pt x="72663" y="381918"/>
                </a:lnTo>
                <a:lnTo>
                  <a:pt x="64616" y="394233"/>
                </a:lnTo>
                <a:lnTo>
                  <a:pt x="57347" y="404347"/>
                </a:lnTo>
                <a:lnTo>
                  <a:pt x="50595" y="412995"/>
                </a:lnTo>
                <a:lnTo>
                  <a:pt x="44190" y="420665"/>
                </a:lnTo>
                <a:lnTo>
                  <a:pt x="38966" y="425779"/>
                </a:lnTo>
                <a:lnTo>
                  <a:pt x="30623" y="431461"/>
                </a:lnTo>
                <a:lnTo>
                  <a:pt x="23740" y="433986"/>
                </a:lnTo>
                <a:lnTo>
                  <a:pt x="16553" y="435108"/>
                </a:lnTo>
                <a:lnTo>
                  <a:pt x="11969" y="435408"/>
                </a:lnTo>
                <a:lnTo>
                  <a:pt x="27" y="435888"/>
                </a:lnTo>
                <a:lnTo>
                  <a:pt x="0" y="434975"/>
                </a:lnTo>
                <a:lnTo>
                  <a:pt x="2509" y="431421"/>
                </a:lnTo>
                <a:lnTo>
                  <a:pt x="4512" y="431044"/>
                </a:lnTo>
                <a:lnTo>
                  <a:pt x="6800" y="431745"/>
                </a:lnTo>
                <a:lnTo>
                  <a:pt x="9278" y="433165"/>
                </a:lnTo>
                <a:lnTo>
                  <a:pt x="17110" y="434744"/>
                </a:lnTo>
                <a:lnTo>
                  <a:pt x="21866" y="435165"/>
                </a:lnTo>
                <a:lnTo>
                  <a:pt x="25989" y="436397"/>
                </a:lnTo>
                <a:lnTo>
                  <a:pt x="33110" y="440308"/>
                </a:lnTo>
                <a:lnTo>
                  <a:pt x="39450" y="445221"/>
                </a:lnTo>
                <a:lnTo>
                  <a:pt x="46396" y="451531"/>
                </a:lnTo>
                <a:lnTo>
                  <a:pt x="55832" y="460686"/>
                </a:lnTo>
                <a:lnTo>
                  <a:pt x="63836" y="471105"/>
                </a:lnTo>
                <a:lnTo>
                  <a:pt x="70569" y="482085"/>
                </a:lnTo>
                <a:lnTo>
                  <a:pt x="76736" y="493316"/>
                </a:lnTo>
                <a:lnTo>
                  <a:pt x="85192" y="504657"/>
                </a:lnTo>
                <a:lnTo>
                  <a:pt x="94347" y="517000"/>
                </a:lnTo>
                <a:lnTo>
                  <a:pt x="101592" y="532011"/>
                </a:lnTo>
                <a:lnTo>
                  <a:pt x="107986" y="550747"/>
                </a:lnTo>
                <a:lnTo>
                  <a:pt x="114003" y="570822"/>
                </a:lnTo>
                <a:lnTo>
                  <a:pt x="119853" y="589270"/>
                </a:lnTo>
                <a:lnTo>
                  <a:pt x="125628" y="601913"/>
                </a:lnTo>
                <a:lnTo>
                  <a:pt x="132321" y="612613"/>
                </a:lnTo>
                <a:lnTo>
                  <a:pt x="141646" y="626893"/>
                </a:lnTo>
                <a:lnTo>
                  <a:pt x="149601" y="635145"/>
                </a:lnTo>
                <a:lnTo>
                  <a:pt x="156311" y="639764"/>
                </a:lnTo>
                <a:lnTo>
                  <a:pt x="162469" y="644993"/>
                </a:lnTo>
                <a:lnTo>
                  <a:pt x="166396" y="646769"/>
                </a:lnTo>
                <a:lnTo>
                  <a:pt x="170920" y="647952"/>
                </a:lnTo>
                <a:lnTo>
                  <a:pt x="180074" y="649267"/>
                </a:lnTo>
                <a:lnTo>
                  <a:pt x="187318" y="649851"/>
                </a:lnTo>
                <a:lnTo>
                  <a:pt x="198792" y="650111"/>
                </a:lnTo>
                <a:lnTo>
                  <a:pt x="205852" y="650180"/>
                </a:lnTo>
                <a:lnTo>
                  <a:pt x="213416" y="649274"/>
                </a:lnTo>
                <a:lnTo>
                  <a:pt x="221317" y="647717"/>
                </a:lnTo>
                <a:lnTo>
                  <a:pt x="229441" y="645727"/>
                </a:lnTo>
                <a:lnTo>
                  <a:pt x="235810" y="643447"/>
                </a:lnTo>
                <a:lnTo>
                  <a:pt x="241008" y="640975"/>
                </a:lnTo>
                <a:lnTo>
                  <a:pt x="250277" y="635689"/>
                </a:lnTo>
                <a:lnTo>
                  <a:pt x="260746" y="630164"/>
                </a:lnTo>
                <a:lnTo>
                  <a:pt x="266205" y="628310"/>
                </a:lnTo>
                <a:lnTo>
                  <a:pt x="271749" y="627073"/>
                </a:lnTo>
                <a:lnTo>
                  <a:pt x="277350" y="626249"/>
                </a:lnTo>
                <a:lnTo>
                  <a:pt x="286114" y="622794"/>
                </a:lnTo>
                <a:lnTo>
                  <a:pt x="297125" y="616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18"/>
          <p:cNvSpPr/>
          <p:nvPr/>
        </p:nvSpPr>
        <p:spPr>
          <a:xfrm>
            <a:off x="5870756" y="5066347"/>
            <a:ext cx="244295" cy="437199"/>
          </a:xfrm>
          <a:custGeom>
            <a:avLst/>
            <a:gdLst/>
            <a:ahLst/>
            <a:cxnLst/>
            <a:rect l="0" t="0" r="0" b="0"/>
            <a:pathLst>
              <a:path w="244295" h="437199">
                <a:moveTo>
                  <a:pt x="244294" y="0"/>
                </a:moveTo>
                <a:lnTo>
                  <a:pt x="210220" y="0"/>
                </a:lnTo>
                <a:lnTo>
                  <a:pt x="203480" y="1905"/>
                </a:lnTo>
                <a:lnTo>
                  <a:pt x="195177" y="5080"/>
                </a:lnTo>
                <a:lnTo>
                  <a:pt x="177696" y="12736"/>
                </a:lnTo>
                <a:lnTo>
                  <a:pt x="163577" y="19313"/>
                </a:lnTo>
                <a:lnTo>
                  <a:pt x="157145" y="23353"/>
                </a:lnTo>
                <a:lnTo>
                  <a:pt x="150952" y="27951"/>
                </a:lnTo>
                <a:lnTo>
                  <a:pt x="144919" y="32921"/>
                </a:lnTo>
                <a:lnTo>
                  <a:pt x="138039" y="37188"/>
                </a:lnTo>
                <a:lnTo>
                  <a:pt x="130594" y="40984"/>
                </a:lnTo>
                <a:lnTo>
                  <a:pt x="122774" y="44468"/>
                </a:lnTo>
                <a:lnTo>
                  <a:pt x="113751" y="49648"/>
                </a:lnTo>
                <a:lnTo>
                  <a:pt x="103925" y="55959"/>
                </a:lnTo>
                <a:lnTo>
                  <a:pt x="93564" y="63024"/>
                </a:lnTo>
                <a:lnTo>
                  <a:pt x="81895" y="69638"/>
                </a:lnTo>
                <a:lnTo>
                  <a:pt x="69353" y="75953"/>
                </a:lnTo>
                <a:lnTo>
                  <a:pt x="56229" y="82068"/>
                </a:lnTo>
                <a:lnTo>
                  <a:pt x="46527" y="86145"/>
                </a:lnTo>
                <a:lnTo>
                  <a:pt x="39107" y="88862"/>
                </a:lnTo>
                <a:lnTo>
                  <a:pt x="33208" y="90674"/>
                </a:lnTo>
                <a:lnTo>
                  <a:pt x="27370" y="93787"/>
                </a:lnTo>
                <a:lnTo>
                  <a:pt x="21573" y="97767"/>
                </a:lnTo>
                <a:lnTo>
                  <a:pt x="7683" y="108741"/>
                </a:lnTo>
                <a:lnTo>
                  <a:pt x="726" y="115193"/>
                </a:lnTo>
                <a:lnTo>
                  <a:pt x="0" y="119658"/>
                </a:lnTo>
                <a:lnTo>
                  <a:pt x="1734" y="132239"/>
                </a:lnTo>
                <a:lnTo>
                  <a:pt x="3530" y="139594"/>
                </a:lnTo>
                <a:lnTo>
                  <a:pt x="5679" y="147356"/>
                </a:lnTo>
                <a:lnTo>
                  <a:pt x="8065" y="155387"/>
                </a:lnTo>
                <a:lnTo>
                  <a:pt x="13256" y="166851"/>
                </a:lnTo>
                <a:lnTo>
                  <a:pt x="17785" y="175121"/>
                </a:lnTo>
                <a:lnTo>
                  <a:pt x="21288" y="186085"/>
                </a:lnTo>
                <a:lnTo>
                  <a:pt x="25482" y="195734"/>
                </a:lnTo>
                <a:lnTo>
                  <a:pt x="33062" y="206373"/>
                </a:lnTo>
                <a:lnTo>
                  <a:pt x="37750" y="211877"/>
                </a:lnTo>
                <a:lnTo>
                  <a:pt x="41828" y="216499"/>
                </a:lnTo>
                <a:lnTo>
                  <a:pt x="48899" y="224174"/>
                </a:lnTo>
                <a:lnTo>
                  <a:pt x="53070" y="226602"/>
                </a:lnTo>
                <a:lnTo>
                  <a:pt x="57756" y="228220"/>
                </a:lnTo>
                <a:lnTo>
                  <a:pt x="62786" y="229300"/>
                </a:lnTo>
                <a:lnTo>
                  <a:pt x="67091" y="230019"/>
                </a:lnTo>
                <a:lnTo>
                  <a:pt x="74414" y="230818"/>
                </a:lnTo>
                <a:lnTo>
                  <a:pt x="80844" y="231173"/>
                </a:lnTo>
                <a:lnTo>
                  <a:pt x="83892" y="231268"/>
                </a:lnTo>
                <a:lnTo>
                  <a:pt x="88782" y="229427"/>
                </a:lnTo>
                <a:lnTo>
                  <a:pt x="94899" y="226293"/>
                </a:lnTo>
                <a:lnTo>
                  <a:pt x="101835" y="222299"/>
                </a:lnTo>
                <a:lnTo>
                  <a:pt x="110269" y="218685"/>
                </a:lnTo>
                <a:lnTo>
                  <a:pt x="119701" y="215322"/>
                </a:lnTo>
                <a:lnTo>
                  <a:pt x="129800" y="212128"/>
                </a:lnTo>
                <a:lnTo>
                  <a:pt x="138436" y="209999"/>
                </a:lnTo>
                <a:lnTo>
                  <a:pt x="146100" y="208579"/>
                </a:lnTo>
                <a:lnTo>
                  <a:pt x="153114" y="207633"/>
                </a:lnTo>
                <a:lnTo>
                  <a:pt x="158742" y="207954"/>
                </a:lnTo>
                <a:lnTo>
                  <a:pt x="163446" y="209122"/>
                </a:lnTo>
                <a:lnTo>
                  <a:pt x="167535" y="210852"/>
                </a:lnTo>
                <a:lnTo>
                  <a:pt x="174619" y="212774"/>
                </a:lnTo>
                <a:lnTo>
                  <a:pt x="177841" y="213287"/>
                </a:lnTo>
                <a:lnTo>
                  <a:pt x="183962" y="216397"/>
                </a:lnTo>
                <a:lnTo>
                  <a:pt x="190810" y="220954"/>
                </a:lnTo>
                <a:lnTo>
                  <a:pt x="195302" y="223503"/>
                </a:lnTo>
                <a:lnTo>
                  <a:pt x="200203" y="226154"/>
                </a:lnTo>
                <a:lnTo>
                  <a:pt x="203470" y="230780"/>
                </a:lnTo>
                <a:lnTo>
                  <a:pt x="207100" y="243539"/>
                </a:lnTo>
                <a:lnTo>
                  <a:pt x="208713" y="256195"/>
                </a:lnTo>
                <a:lnTo>
                  <a:pt x="209143" y="262237"/>
                </a:lnTo>
                <a:lnTo>
                  <a:pt x="207081" y="274030"/>
                </a:lnTo>
                <a:lnTo>
                  <a:pt x="203942" y="286573"/>
                </a:lnTo>
                <a:lnTo>
                  <a:pt x="203105" y="293919"/>
                </a:lnTo>
                <a:lnTo>
                  <a:pt x="202547" y="301674"/>
                </a:lnTo>
                <a:lnTo>
                  <a:pt x="200270" y="308748"/>
                </a:lnTo>
                <a:lnTo>
                  <a:pt x="192660" y="321689"/>
                </a:lnTo>
                <a:lnTo>
                  <a:pt x="177666" y="344235"/>
                </a:lnTo>
                <a:lnTo>
                  <a:pt x="164199" y="363179"/>
                </a:lnTo>
                <a:lnTo>
                  <a:pt x="156607" y="373564"/>
                </a:lnTo>
                <a:lnTo>
                  <a:pt x="146784" y="383345"/>
                </a:lnTo>
                <a:lnTo>
                  <a:pt x="135472" y="392724"/>
                </a:lnTo>
                <a:lnTo>
                  <a:pt x="112108" y="409812"/>
                </a:lnTo>
                <a:lnTo>
                  <a:pt x="92200" y="423756"/>
                </a:lnTo>
                <a:lnTo>
                  <a:pt x="83843" y="428236"/>
                </a:lnTo>
                <a:lnTo>
                  <a:pt x="76367" y="431224"/>
                </a:lnTo>
                <a:lnTo>
                  <a:pt x="69477" y="433215"/>
                </a:lnTo>
                <a:lnTo>
                  <a:pt x="63931" y="434543"/>
                </a:lnTo>
                <a:lnTo>
                  <a:pt x="59283" y="435428"/>
                </a:lnTo>
                <a:lnTo>
                  <a:pt x="38553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19"/>
          <p:cNvSpPr/>
          <p:nvPr/>
        </p:nvSpPr>
        <p:spPr>
          <a:xfrm>
            <a:off x="6183629" y="5366385"/>
            <a:ext cx="17147" cy="214313"/>
          </a:xfrm>
          <a:custGeom>
            <a:avLst/>
            <a:gdLst/>
            <a:ahLst/>
            <a:cxnLst/>
            <a:rect l="0" t="0" r="0" b="0"/>
            <a:pathLst>
              <a:path w="17147" h="214313">
                <a:moveTo>
                  <a:pt x="0" y="0"/>
                </a:moveTo>
                <a:lnTo>
                  <a:pt x="4552" y="9102"/>
                </a:lnTo>
                <a:lnTo>
                  <a:pt x="5892" y="13688"/>
                </a:lnTo>
                <a:lnTo>
                  <a:pt x="6786" y="18650"/>
                </a:lnTo>
                <a:lnTo>
                  <a:pt x="7382" y="23863"/>
                </a:lnTo>
                <a:lnTo>
                  <a:pt x="7779" y="29244"/>
                </a:lnTo>
                <a:lnTo>
                  <a:pt x="8043" y="34736"/>
                </a:lnTo>
                <a:lnTo>
                  <a:pt x="8220" y="40302"/>
                </a:lnTo>
                <a:lnTo>
                  <a:pt x="8469" y="130051"/>
                </a:lnTo>
                <a:lnTo>
                  <a:pt x="9456" y="156233"/>
                </a:lnTo>
                <a:lnTo>
                  <a:pt x="11067" y="174640"/>
                </a:lnTo>
                <a:lnTo>
                  <a:pt x="15945" y="206476"/>
                </a:lnTo>
                <a:lnTo>
                  <a:pt x="16345" y="210040"/>
                </a:lnTo>
                <a:lnTo>
                  <a:pt x="16612" y="213369"/>
                </a:lnTo>
                <a:lnTo>
                  <a:pt x="17146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20"/>
          <p:cNvSpPr/>
          <p:nvPr/>
        </p:nvSpPr>
        <p:spPr>
          <a:xfrm>
            <a:off x="6286500" y="5025532"/>
            <a:ext cx="299850" cy="435151"/>
          </a:xfrm>
          <a:custGeom>
            <a:avLst/>
            <a:gdLst/>
            <a:ahLst/>
            <a:cxnLst/>
            <a:rect l="0" t="0" r="0" b="0"/>
            <a:pathLst>
              <a:path w="299850" h="435151">
                <a:moveTo>
                  <a:pt x="0" y="100822"/>
                </a:moveTo>
                <a:lnTo>
                  <a:pt x="9102" y="91721"/>
                </a:lnTo>
                <a:lnTo>
                  <a:pt x="13687" y="88087"/>
                </a:lnTo>
                <a:lnTo>
                  <a:pt x="18650" y="84713"/>
                </a:lnTo>
                <a:lnTo>
                  <a:pt x="23863" y="81510"/>
                </a:lnTo>
                <a:lnTo>
                  <a:pt x="44853" y="67901"/>
                </a:lnTo>
                <a:lnTo>
                  <a:pt x="52762" y="63635"/>
                </a:lnTo>
                <a:lnTo>
                  <a:pt x="60892" y="59838"/>
                </a:lnTo>
                <a:lnTo>
                  <a:pt x="69170" y="56355"/>
                </a:lnTo>
                <a:lnTo>
                  <a:pt x="83447" y="49944"/>
                </a:lnTo>
                <a:lnTo>
                  <a:pt x="89921" y="46901"/>
                </a:lnTo>
                <a:lnTo>
                  <a:pt x="97095" y="43920"/>
                </a:lnTo>
                <a:lnTo>
                  <a:pt x="104735" y="40980"/>
                </a:lnTo>
                <a:lnTo>
                  <a:pt x="120843" y="35174"/>
                </a:lnTo>
                <a:lnTo>
                  <a:pt x="137528" y="29418"/>
                </a:lnTo>
                <a:lnTo>
                  <a:pt x="159548" y="21144"/>
                </a:lnTo>
                <a:lnTo>
                  <a:pt x="172088" y="16272"/>
                </a:lnTo>
                <a:lnTo>
                  <a:pt x="187115" y="12070"/>
                </a:lnTo>
                <a:lnTo>
                  <a:pt x="203801" y="8317"/>
                </a:lnTo>
                <a:lnTo>
                  <a:pt x="221592" y="4862"/>
                </a:lnTo>
                <a:lnTo>
                  <a:pt x="236311" y="2559"/>
                </a:lnTo>
                <a:lnTo>
                  <a:pt x="248980" y="1023"/>
                </a:lnTo>
                <a:lnTo>
                  <a:pt x="260284" y="0"/>
                </a:lnTo>
                <a:lnTo>
                  <a:pt x="268773" y="270"/>
                </a:lnTo>
                <a:lnTo>
                  <a:pt x="275384" y="1403"/>
                </a:lnTo>
                <a:lnTo>
                  <a:pt x="280744" y="3110"/>
                </a:lnTo>
                <a:lnTo>
                  <a:pt x="289240" y="7547"/>
                </a:lnTo>
                <a:lnTo>
                  <a:pt x="292839" y="10064"/>
                </a:lnTo>
                <a:lnTo>
                  <a:pt x="295239" y="12694"/>
                </a:lnTo>
                <a:lnTo>
                  <a:pt x="296838" y="15401"/>
                </a:lnTo>
                <a:lnTo>
                  <a:pt x="297905" y="18157"/>
                </a:lnTo>
                <a:lnTo>
                  <a:pt x="299405" y="31138"/>
                </a:lnTo>
                <a:lnTo>
                  <a:pt x="299756" y="41594"/>
                </a:lnTo>
                <a:lnTo>
                  <a:pt x="299849" y="47049"/>
                </a:lnTo>
                <a:lnTo>
                  <a:pt x="297414" y="58191"/>
                </a:lnTo>
                <a:lnTo>
                  <a:pt x="288089" y="85416"/>
                </a:lnTo>
                <a:lnTo>
                  <a:pt x="283499" y="96267"/>
                </a:lnTo>
                <a:lnTo>
                  <a:pt x="228500" y="216157"/>
                </a:lnTo>
                <a:lnTo>
                  <a:pt x="212363" y="253682"/>
                </a:lnTo>
                <a:lnTo>
                  <a:pt x="196301" y="293856"/>
                </a:lnTo>
                <a:lnTo>
                  <a:pt x="188017" y="315236"/>
                </a:lnTo>
                <a:lnTo>
                  <a:pt x="181542" y="334253"/>
                </a:lnTo>
                <a:lnTo>
                  <a:pt x="176273" y="351693"/>
                </a:lnTo>
                <a:lnTo>
                  <a:pt x="171808" y="368082"/>
                </a:lnTo>
                <a:lnTo>
                  <a:pt x="167878" y="380913"/>
                </a:lnTo>
                <a:lnTo>
                  <a:pt x="164307" y="391372"/>
                </a:lnTo>
                <a:lnTo>
                  <a:pt x="154304" y="435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21"/>
          <p:cNvSpPr/>
          <p:nvPr/>
        </p:nvSpPr>
        <p:spPr>
          <a:xfrm>
            <a:off x="6673488" y="5323522"/>
            <a:ext cx="24493" cy="317183"/>
          </a:xfrm>
          <a:custGeom>
            <a:avLst/>
            <a:gdLst/>
            <a:ahLst/>
            <a:cxnLst/>
            <a:rect l="0" t="0" r="0" b="0"/>
            <a:pathLst>
              <a:path w="24493" h="317183">
                <a:moveTo>
                  <a:pt x="24492" y="0"/>
                </a:moveTo>
                <a:lnTo>
                  <a:pt x="19941" y="18203"/>
                </a:lnTo>
                <a:lnTo>
                  <a:pt x="18600" y="25471"/>
                </a:lnTo>
                <a:lnTo>
                  <a:pt x="17706" y="32221"/>
                </a:lnTo>
                <a:lnTo>
                  <a:pt x="17110" y="38625"/>
                </a:lnTo>
                <a:lnTo>
                  <a:pt x="15761" y="47658"/>
                </a:lnTo>
                <a:lnTo>
                  <a:pt x="11721" y="70394"/>
                </a:lnTo>
                <a:lnTo>
                  <a:pt x="10263" y="80267"/>
                </a:lnTo>
                <a:lnTo>
                  <a:pt x="9291" y="88754"/>
                </a:lnTo>
                <a:lnTo>
                  <a:pt x="8643" y="96317"/>
                </a:lnTo>
                <a:lnTo>
                  <a:pt x="8211" y="104216"/>
                </a:lnTo>
                <a:lnTo>
                  <a:pt x="7731" y="120614"/>
                </a:lnTo>
                <a:lnTo>
                  <a:pt x="1531" y="215243"/>
                </a:lnTo>
                <a:lnTo>
                  <a:pt x="0" y="254413"/>
                </a:lnTo>
                <a:lnTo>
                  <a:pt x="544" y="269621"/>
                </a:lnTo>
                <a:lnTo>
                  <a:pt x="1859" y="282618"/>
                </a:lnTo>
                <a:lnTo>
                  <a:pt x="7346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22"/>
          <p:cNvSpPr/>
          <p:nvPr/>
        </p:nvSpPr>
        <p:spPr>
          <a:xfrm>
            <a:off x="6938009" y="5066347"/>
            <a:ext cx="51436" cy="402908"/>
          </a:xfrm>
          <a:custGeom>
            <a:avLst/>
            <a:gdLst/>
            <a:ahLst/>
            <a:cxnLst/>
            <a:rect l="0" t="0" r="0" b="0"/>
            <a:pathLst>
              <a:path w="51436" h="402908">
                <a:moveTo>
                  <a:pt x="0" y="0"/>
                </a:moveTo>
                <a:lnTo>
                  <a:pt x="4551" y="18203"/>
                </a:lnTo>
                <a:lnTo>
                  <a:pt x="6845" y="25471"/>
                </a:lnTo>
                <a:lnTo>
                  <a:pt x="9326" y="32221"/>
                </a:lnTo>
                <a:lnTo>
                  <a:pt x="11932" y="38625"/>
                </a:lnTo>
                <a:lnTo>
                  <a:pt x="14623" y="49563"/>
                </a:lnTo>
                <a:lnTo>
                  <a:pt x="17368" y="63522"/>
                </a:lnTo>
                <a:lnTo>
                  <a:pt x="20152" y="79496"/>
                </a:lnTo>
                <a:lnTo>
                  <a:pt x="22959" y="100622"/>
                </a:lnTo>
                <a:lnTo>
                  <a:pt x="28620" y="152036"/>
                </a:lnTo>
                <a:lnTo>
                  <a:pt x="30509" y="186130"/>
                </a:lnTo>
                <a:lnTo>
                  <a:pt x="32610" y="267192"/>
                </a:lnTo>
                <a:lnTo>
                  <a:pt x="34122" y="297190"/>
                </a:lnTo>
                <a:lnTo>
                  <a:pt x="36083" y="319094"/>
                </a:lnTo>
                <a:lnTo>
                  <a:pt x="38344" y="335602"/>
                </a:lnTo>
                <a:lnTo>
                  <a:pt x="40803" y="349465"/>
                </a:lnTo>
                <a:lnTo>
                  <a:pt x="43395" y="361564"/>
                </a:lnTo>
                <a:lnTo>
                  <a:pt x="51435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23"/>
          <p:cNvSpPr/>
          <p:nvPr/>
        </p:nvSpPr>
        <p:spPr>
          <a:xfrm>
            <a:off x="7160894" y="5032057"/>
            <a:ext cx="34291" cy="454344"/>
          </a:xfrm>
          <a:custGeom>
            <a:avLst/>
            <a:gdLst/>
            <a:ahLst/>
            <a:cxnLst/>
            <a:rect l="0" t="0" r="0" b="0"/>
            <a:pathLst>
              <a:path w="34291" h="454344">
                <a:moveTo>
                  <a:pt x="0" y="0"/>
                </a:moveTo>
                <a:lnTo>
                  <a:pt x="4552" y="18204"/>
                </a:lnTo>
                <a:lnTo>
                  <a:pt x="5892" y="26423"/>
                </a:lnTo>
                <a:lnTo>
                  <a:pt x="6786" y="34760"/>
                </a:lnTo>
                <a:lnTo>
                  <a:pt x="7382" y="43176"/>
                </a:lnTo>
                <a:lnTo>
                  <a:pt x="8731" y="55454"/>
                </a:lnTo>
                <a:lnTo>
                  <a:pt x="12772" y="86876"/>
                </a:lnTo>
                <a:lnTo>
                  <a:pt x="13277" y="111257"/>
                </a:lnTo>
                <a:lnTo>
                  <a:pt x="12661" y="140847"/>
                </a:lnTo>
                <a:lnTo>
                  <a:pt x="10390" y="200711"/>
                </a:lnTo>
                <a:lnTo>
                  <a:pt x="9380" y="243193"/>
                </a:lnTo>
                <a:lnTo>
                  <a:pt x="10064" y="269761"/>
                </a:lnTo>
                <a:lnTo>
                  <a:pt x="13364" y="334841"/>
                </a:lnTo>
                <a:lnTo>
                  <a:pt x="15577" y="359435"/>
                </a:lnTo>
                <a:lnTo>
                  <a:pt x="18005" y="377736"/>
                </a:lnTo>
                <a:lnTo>
                  <a:pt x="20576" y="391841"/>
                </a:lnTo>
                <a:lnTo>
                  <a:pt x="22290" y="403150"/>
                </a:lnTo>
                <a:lnTo>
                  <a:pt x="23433" y="412595"/>
                </a:lnTo>
                <a:lnTo>
                  <a:pt x="24194" y="420796"/>
                </a:lnTo>
                <a:lnTo>
                  <a:pt x="25654" y="428168"/>
                </a:lnTo>
                <a:lnTo>
                  <a:pt x="27581" y="434988"/>
                </a:lnTo>
                <a:lnTo>
                  <a:pt x="34290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24"/>
          <p:cNvSpPr/>
          <p:nvPr/>
        </p:nvSpPr>
        <p:spPr>
          <a:xfrm>
            <a:off x="7349490" y="5366385"/>
            <a:ext cx="25718" cy="214313"/>
          </a:xfrm>
          <a:custGeom>
            <a:avLst/>
            <a:gdLst/>
            <a:ahLst/>
            <a:cxnLst/>
            <a:rect l="0" t="0" r="0" b="0"/>
            <a:pathLst>
              <a:path w="25718" h="214313">
                <a:moveTo>
                  <a:pt x="0" y="0"/>
                </a:moveTo>
                <a:lnTo>
                  <a:pt x="0" y="48521"/>
                </a:lnTo>
                <a:lnTo>
                  <a:pt x="952" y="57113"/>
                </a:lnTo>
                <a:lnTo>
                  <a:pt x="2540" y="67602"/>
                </a:lnTo>
                <a:lnTo>
                  <a:pt x="4551" y="79358"/>
                </a:lnTo>
                <a:lnTo>
                  <a:pt x="5891" y="90053"/>
                </a:lnTo>
                <a:lnTo>
                  <a:pt x="6785" y="100040"/>
                </a:lnTo>
                <a:lnTo>
                  <a:pt x="7381" y="109556"/>
                </a:lnTo>
                <a:lnTo>
                  <a:pt x="8731" y="118757"/>
                </a:lnTo>
                <a:lnTo>
                  <a:pt x="10583" y="127749"/>
                </a:lnTo>
                <a:lnTo>
                  <a:pt x="12770" y="136601"/>
                </a:lnTo>
                <a:lnTo>
                  <a:pt x="15181" y="148217"/>
                </a:lnTo>
                <a:lnTo>
                  <a:pt x="20399" y="176364"/>
                </a:lnTo>
                <a:lnTo>
                  <a:pt x="22172" y="187108"/>
                </a:lnTo>
                <a:lnTo>
                  <a:pt x="23353" y="195224"/>
                </a:lnTo>
                <a:lnTo>
                  <a:pt x="25717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25"/>
          <p:cNvSpPr/>
          <p:nvPr/>
        </p:nvSpPr>
        <p:spPr>
          <a:xfrm>
            <a:off x="7675244" y="5014912"/>
            <a:ext cx="22086" cy="454343"/>
          </a:xfrm>
          <a:custGeom>
            <a:avLst/>
            <a:gdLst/>
            <a:ahLst/>
            <a:cxnLst/>
            <a:rect l="0" t="0" r="0" b="0"/>
            <a:pathLst>
              <a:path w="22086" h="454343">
                <a:moveTo>
                  <a:pt x="17146" y="0"/>
                </a:moveTo>
                <a:lnTo>
                  <a:pt x="17146" y="13653"/>
                </a:lnTo>
                <a:lnTo>
                  <a:pt x="18098" y="22437"/>
                </a:lnTo>
                <a:lnTo>
                  <a:pt x="19686" y="33055"/>
                </a:lnTo>
                <a:lnTo>
                  <a:pt x="21697" y="44897"/>
                </a:lnTo>
                <a:lnTo>
                  <a:pt x="22085" y="58507"/>
                </a:lnTo>
                <a:lnTo>
                  <a:pt x="21391" y="73294"/>
                </a:lnTo>
                <a:lnTo>
                  <a:pt x="19976" y="88868"/>
                </a:lnTo>
                <a:lnTo>
                  <a:pt x="19032" y="103060"/>
                </a:lnTo>
                <a:lnTo>
                  <a:pt x="18404" y="116332"/>
                </a:lnTo>
                <a:lnTo>
                  <a:pt x="17984" y="128990"/>
                </a:lnTo>
                <a:lnTo>
                  <a:pt x="16752" y="142191"/>
                </a:lnTo>
                <a:lnTo>
                  <a:pt x="14978" y="155754"/>
                </a:lnTo>
                <a:lnTo>
                  <a:pt x="12843" y="169559"/>
                </a:lnTo>
                <a:lnTo>
                  <a:pt x="10467" y="193049"/>
                </a:lnTo>
                <a:lnTo>
                  <a:pt x="5287" y="257249"/>
                </a:lnTo>
                <a:lnTo>
                  <a:pt x="3526" y="293420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26"/>
          <p:cNvSpPr/>
          <p:nvPr/>
        </p:nvSpPr>
        <p:spPr>
          <a:xfrm>
            <a:off x="7853557" y="5001640"/>
            <a:ext cx="248470" cy="510478"/>
          </a:xfrm>
          <a:custGeom>
            <a:avLst/>
            <a:gdLst/>
            <a:ahLst/>
            <a:cxnLst/>
            <a:rect l="0" t="0" r="0" b="0"/>
            <a:pathLst>
              <a:path w="248470" h="510478">
                <a:moveTo>
                  <a:pt x="224595" y="13272"/>
                </a:moveTo>
                <a:lnTo>
                  <a:pt x="174738" y="13272"/>
                </a:lnTo>
                <a:lnTo>
                  <a:pt x="168497" y="14225"/>
                </a:lnTo>
                <a:lnTo>
                  <a:pt x="161479" y="15812"/>
                </a:lnTo>
                <a:lnTo>
                  <a:pt x="153943" y="17823"/>
                </a:lnTo>
                <a:lnTo>
                  <a:pt x="147014" y="18211"/>
                </a:lnTo>
                <a:lnTo>
                  <a:pt x="140489" y="17517"/>
                </a:lnTo>
                <a:lnTo>
                  <a:pt x="134234" y="16102"/>
                </a:lnTo>
                <a:lnTo>
                  <a:pt x="128160" y="15159"/>
                </a:lnTo>
                <a:lnTo>
                  <a:pt x="122205" y="14530"/>
                </a:lnTo>
                <a:lnTo>
                  <a:pt x="111460" y="13831"/>
                </a:lnTo>
                <a:lnTo>
                  <a:pt x="103510" y="13520"/>
                </a:lnTo>
                <a:lnTo>
                  <a:pt x="100057" y="12485"/>
                </a:lnTo>
                <a:lnTo>
                  <a:pt x="93680" y="8795"/>
                </a:lnTo>
                <a:lnTo>
                  <a:pt x="88741" y="7430"/>
                </a:lnTo>
                <a:lnTo>
                  <a:pt x="82591" y="6520"/>
                </a:lnTo>
                <a:lnTo>
                  <a:pt x="75633" y="5913"/>
                </a:lnTo>
                <a:lnTo>
                  <a:pt x="70042" y="4556"/>
                </a:lnTo>
                <a:lnTo>
                  <a:pt x="65362" y="2699"/>
                </a:lnTo>
                <a:lnTo>
                  <a:pt x="61290" y="508"/>
                </a:lnTo>
                <a:lnTo>
                  <a:pt x="57622" y="0"/>
                </a:lnTo>
                <a:lnTo>
                  <a:pt x="54225" y="614"/>
                </a:lnTo>
                <a:lnTo>
                  <a:pt x="51007" y="1976"/>
                </a:lnTo>
                <a:lnTo>
                  <a:pt x="48863" y="4789"/>
                </a:lnTo>
                <a:lnTo>
                  <a:pt x="47432" y="8569"/>
                </a:lnTo>
                <a:lnTo>
                  <a:pt x="45844" y="20707"/>
                </a:lnTo>
                <a:lnTo>
                  <a:pt x="45420" y="30611"/>
                </a:lnTo>
                <a:lnTo>
                  <a:pt x="45138" y="41977"/>
                </a:lnTo>
                <a:lnTo>
                  <a:pt x="43997" y="52411"/>
                </a:lnTo>
                <a:lnTo>
                  <a:pt x="42284" y="62224"/>
                </a:lnTo>
                <a:lnTo>
                  <a:pt x="40189" y="71625"/>
                </a:lnTo>
                <a:lnTo>
                  <a:pt x="37840" y="80749"/>
                </a:lnTo>
                <a:lnTo>
                  <a:pt x="35322" y="89689"/>
                </a:lnTo>
                <a:lnTo>
                  <a:pt x="29984" y="107243"/>
                </a:lnTo>
                <a:lnTo>
                  <a:pt x="24436" y="124569"/>
                </a:lnTo>
                <a:lnTo>
                  <a:pt x="21623" y="137000"/>
                </a:lnTo>
                <a:lnTo>
                  <a:pt x="18795" y="151955"/>
                </a:lnTo>
                <a:lnTo>
                  <a:pt x="15958" y="168592"/>
                </a:lnTo>
                <a:lnTo>
                  <a:pt x="12161" y="186351"/>
                </a:lnTo>
                <a:lnTo>
                  <a:pt x="7725" y="204858"/>
                </a:lnTo>
                <a:lnTo>
                  <a:pt x="2862" y="223863"/>
                </a:lnTo>
                <a:lnTo>
                  <a:pt x="573" y="237487"/>
                </a:lnTo>
                <a:lnTo>
                  <a:pt x="0" y="247521"/>
                </a:lnTo>
                <a:lnTo>
                  <a:pt x="570" y="255163"/>
                </a:lnTo>
                <a:lnTo>
                  <a:pt x="1903" y="259305"/>
                </a:lnTo>
                <a:lnTo>
                  <a:pt x="3744" y="261114"/>
                </a:lnTo>
                <a:lnTo>
                  <a:pt x="5923" y="261368"/>
                </a:lnTo>
                <a:lnTo>
                  <a:pt x="8329" y="259631"/>
                </a:lnTo>
                <a:lnTo>
                  <a:pt x="13542" y="252623"/>
                </a:lnTo>
                <a:lnTo>
                  <a:pt x="21980" y="246181"/>
                </a:lnTo>
                <a:lnTo>
                  <a:pt x="34273" y="238078"/>
                </a:lnTo>
                <a:lnTo>
                  <a:pt x="49137" y="228865"/>
                </a:lnTo>
                <a:lnTo>
                  <a:pt x="61903" y="221771"/>
                </a:lnTo>
                <a:lnTo>
                  <a:pt x="73271" y="216089"/>
                </a:lnTo>
                <a:lnTo>
                  <a:pt x="83708" y="211348"/>
                </a:lnTo>
                <a:lnTo>
                  <a:pt x="92570" y="208188"/>
                </a:lnTo>
                <a:lnTo>
                  <a:pt x="100384" y="206081"/>
                </a:lnTo>
                <a:lnTo>
                  <a:pt x="140264" y="198149"/>
                </a:lnTo>
                <a:lnTo>
                  <a:pt x="150276" y="196531"/>
                </a:lnTo>
                <a:lnTo>
                  <a:pt x="158857" y="195452"/>
                </a:lnTo>
                <a:lnTo>
                  <a:pt x="166482" y="194733"/>
                </a:lnTo>
                <a:lnTo>
                  <a:pt x="173471" y="195206"/>
                </a:lnTo>
                <a:lnTo>
                  <a:pt x="180034" y="196474"/>
                </a:lnTo>
                <a:lnTo>
                  <a:pt x="186316" y="198272"/>
                </a:lnTo>
                <a:lnTo>
                  <a:pt x="192409" y="200423"/>
                </a:lnTo>
                <a:lnTo>
                  <a:pt x="198374" y="202809"/>
                </a:lnTo>
                <a:lnTo>
                  <a:pt x="204258" y="205353"/>
                </a:lnTo>
                <a:lnTo>
                  <a:pt x="215874" y="210719"/>
                </a:lnTo>
                <a:lnTo>
                  <a:pt x="221639" y="213483"/>
                </a:lnTo>
                <a:lnTo>
                  <a:pt x="226434" y="217231"/>
                </a:lnTo>
                <a:lnTo>
                  <a:pt x="230584" y="221635"/>
                </a:lnTo>
                <a:lnTo>
                  <a:pt x="237734" y="231608"/>
                </a:lnTo>
                <a:lnTo>
                  <a:pt x="244087" y="242390"/>
                </a:lnTo>
                <a:lnTo>
                  <a:pt x="247546" y="256073"/>
                </a:lnTo>
                <a:lnTo>
                  <a:pt x="248469" y="263721"/>
                </a:lnTo>
                <a:lnTo>
                  <a:pt x="248131" y="272631"/>
                </a:lnTo>
                <a:lnTo>
                  <a:pt x="246953" y="282381"/>
                </a:lnTo>
                <a:lnTo>
                  <a:pt x="245216" y="292690"/>
                </a:lnTo>
                <a:lnTo>
                  <a:pt x="243105" y="302421"/>
                </a:lnTo>
                <a:lnTo>
                  <a:pt x="240745" y="311765"/>
                </a:lnTo>
                <a:lnTo>
                  <a:pt x="235583" y="330721"/>
                </a:lnTo>
                <a:lnTo>
                  <a:pt x="230114" y="351846"/>
                </a:lnTo>
                <a:lnTo>
                  <a:pt x="225417" y="362813"/>
                </a:lnTo>
                <a:lnTo>
                  <a:pt x="219428" y="373934"/>
                </a:lnTo>
                <a:lnTo>
                  <a:pt x="180182" y="437362"/>
                </a:lnTo>
                <a:lnTo>
                  <a:pt x="169269" y="453161"/>
                </a:lnTo>
                <a:lnTo>
                  <a:pt x="159136" y="466552"/>
                </a:lnTo>
                <a:lnTo>
                  <a:pt x="142162" y="487145"/>
                </a:lnTo>
                <a:lnTo>
                  <a:pt x="121725" y="5104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27"/>
          <p:cNvSpPr/>
          <p:nvPr/>
        </p:nvSpPr>
        <p:spPr>
          <a:xfrm>
            <a:off x="8163877" y="4929590"/>
            <a:ext cx="222459" cy="556811"/>
          </a:xfrm>
          <a:custGeom>
            <a:avLst/>
            <a:gdLst/>
            <a:ahLst/>
            <a:cxnLst/>
            <a:rect l="0" t="0" r="0" b="0"/>
            <a:pathLst>
              <a:path w="222459" h="556811">
                <a:moveTo>
                  <a:pt x="0" y="59605"/>
                </a:moveTo>
                <a:lnTo>
                  <a:pt x="0" y="44843"/>
                </a:lnTo>
                <a:lnTo>
                  <a:pt x="2540" y="40979"/>
                </a:lnTo>
                <a:lnTo>
                  <a:pt x="7382" y="35288"/>
                </a:lnTo>
                <a:lnTo>
                  <a:pt x="17321" y="25200"/>
                </a:lnTo>
                <a:lnTo>
                  <a:pt x="22024" y="21429"/>
                </a:lnTo>
                <a:lnTo>
                  <a:pt x="27067" y="17961"/>
                </a:lnTo>
                <a:lnTo>
                  <a:pt x="32332" y="14698"/>
                </a:lnTo>
                <a:lnTo>
                  <a:pt x="36794" y="12522"/>
                </a:lnTo>
                <a:lnTo>
                  <a:pt x="40722" y="11071"/>
                </a:lnTo>
                <a:lnTo>
                  <a:pt x="44293" y="10104"/>
                </a:lnTo>
                <a:lnTo>
                  <a:pt x="55881" y="6490"/>
                </a:lnTo>
                <a:lnTo>
                  <a:pt x="62972" y="4192"/>
                </a:lnTo>
                <a:lnTo>
                  <a:pt x="68651" y="2660"/>
                </a:lnTo>
                <a:lnTo>
                  <a:pt x="73390" y="1639"/>
                </a:lnTo>
                <a:lnTo>
                  <a:pt x="77502" y="959"/>
                </a:lnTo>
                <a:lnTo>
                  <a:pt x="83101" y="505"/>
                </a:lnTo>
                <a:lnTo>
                  <a:pt x="89690" y="202"/>
                </a:lnTo>
                <a:lnTo>
                  <a:pt x="96941" y="0"/>
                </a:lnTo>
                <a:lnTo>
                  <a:pt x="102728" y="818"/>
                </a:lnTo>
                <a:lnTo>
                  <a:pt x="107537" y="2316"/>
                </a:lnTo>
                <a:lnTo>
                  <a:pt x="116374" y="6521"/>
                </a:lnTo>
                <a:lnTo>
                  <a:pt x="126653" y="11564"/>
                </a:lnTo>
                <a:lnTo>
                  <a:pt x="130155" y="14243"/>
                </a:lnTo>
                <a:lnTo>
                  <a:pt x="132490" y="16981"/>
                </a:lnTo>
                <a:lnTo>
                  <a:pt x="136037" y="22563"/>
                </a:lnTo>
                <a:lnTo>
                  <a:pt x="140788" y="28219"/>
                </a:lnTo>
                <a:lnTo>
                  <a:pt x="141484" y="31061"/>
                </a:lnTo>
                <a:lnTo>
                  <a:pt x="140995" y="33908"/>
                </a:lnTo>
                <a:lnTo>
                  <a:pt x="139716" y="36759"/>
                </a:lnTo>
                <a:lnTo>
                  <a:pt x="137917" y="49872"/>
                </a:lnTo>
                <a:lnTo>
                  <a:pt x="137385" y="65822"/>
                </a:lnTo>
                <a:lnTo>
                  <a:pt x="136358" y="74228"/>
                </a:lnTo>
                <a:lnTo>
                  <a:pt x="134720" y="84593"/>
                </a:lnTo>
                <a:lnTo>
                  <a:pt x="132676" y="96266"/>
                </a:lnTo>
                <a:lnTo>
                  <a:pt x="131314" y="105953"/>
                </a:lnTo>
                <a:lnTo>
                  <a:pt x="129799" y="121797"/>
                </a:lnTo>
                <a:lnTo>
                  <a:pt x="128947" y="136875"/>
                </a:lnTo>
                <a:lnTo>
                  <a:pt x="128695" y="156477"/>
                </a:lnTo>
                <a:lnTo>
                  <a:pt x="131175" y="169652"/>
                </a:lnTo>
                <a:lnTo>
                  <a:pt x="135452" y="180904"/>
                </a:lnTo>
                <a:lnTo>
                  <a:pt x="140529" y="189080"/>
                </a:lnTo>
                <a:lnTo>
                  <a:pt x="143215" y="191642"/>
                </a:lnTo>
                <a:lnTo>
                  <a:pt x="145959" y="193350"/>
                </a:lnTo>
                <a:lnTo>
                  <a:pt x="148741" y="194488"/>
                </a:lnTo>
                <a:lnTo>
                  <a:pt x="150596" y="196199"/>
                </a:lnTo>
                <a:lnTo>
                  <a:pt x="151832" y="198293"/>
                </a:lnTo>
                <a:lnTo>
                  <a:pt x="152657" y="200641"/>
                </a:lnTo>
                <a:lnTo>
                  <a:pt x="154158" y="202206"/>
                </a:lnTo>
                <a:lnTo>
                  <a:pt x="156112" y="203250"/>
                </a:lnTo>
                <a:lnTo>
                  <a:pt x="158367" y="203946"/>
                </a:lnTo>
                <a:lnTo>
                  <a:pt x="161776" y="204409"/>
                </a:lnTo>
                <a:lnTo>
                  <a:pt x="165953" y="204719"/>
                </a:lnTo>
                <a:lnTo>
                  <a:pt x="170643" y="204925"/>
                </a:lnTo>
                <a:lnTo>
                  <a:pt x="183473" y="205154"/>
                </a:lnTo>
                <a:lnTo>
                  <a:pt x="190896" y="205215"/>
                </a:lnTo>
                <a:lnTo>
                  <a:pt x="196796" y="204303"/>
                </a:lnTo>
                <a:lnTo>
                  <a:pt x="201683" y="202743"/>
                </a:lnTo>
                <a:lnTo>
                  <a:pt x="205893" y="200750"/>
                </a:lnTo>
                <a:lnTo>
                  <a:pt x="209652" y="199422"/>
                </a:lnTo>
                <a:lnTo>
                  <a:pt x="216369" y="197945"/>
                </a:lnTo>
                <a:lnTo>
                  <a:pt x="217589" y="197552"/>
                </a:lnTo>
                <a:lnTo>
                  <a:pt x="217449" y="197289"/>
                </a:lnTo>
                <a:lnTo>
                  <a:pt x="216403" y="197115"/>
                </a:lnTo>
                <a:lnTo>
                  <a:pt x="214754" y="197951"/>
                </a:lnTo>
                <a:lnTo>
                  <a:pt x="207803" y="203596"/>
                </a:lnTo>
                <a:lnTo>
                  <a:pt x="207115" y="204176"/>
                </a:lnTo>
                <a:lnTo>
                  <a:pt x="206657" y="205515"/>
                </a:lnTo>
                <a:lnTo>
                  <a:pt x="206147" y="209544"/>
                </a:lnTo>
                <a:lnTo>
                  <a:pt x="200841" y="222130"/>
                </a:lnTo>
                <a:lnTo>
                  <a:pt x="189683" y="245555"/>
                </a:lnTo>
                <a:lnTo>
                  <a:pt x="186463" y="252151"/>
                </a:lnTo>
                <a:lnTo>
                  <a:pt x="182412" y="263217"/>
                </a:lnTo>
                <a:lnTo>
                  <a:pt x="177805" y="277261"/>
                </a:lnTo>
                <a:lnTo>
                  <a:pt x="172829" y="293291"/>
                </a:lnTo>
                <a:lnTo>
                  <a:pt x="170464" y="306836"/>
                </a:lnTo>
                <a:lnTo>
                  <a:pt x="169841" y="318723"/>
                </a:lnTo>
                <a:lnTo>
                  <a:pt x="170735" y="338598"/>
                </a:lnTo>
                <a:lnTo>
                  <a:pt x="171132" y="353782"/>
                </a:lnTo>
                <a:lnTo>
                  <a:pt x="172191" y="359545"/>
                </a:lnTo>
                <a:lnTo>
                  <a:pt x="178193" y="375639"/>
                </a:lnTo>
                <a:lnTo>
                  <a:pt x="178803" y="378879"/>
                </a:lnTo>
                <a:lnTo>
                  <a:pt x="182022" y="385020"/>
                </a:lnTo>
                <a:lnTo>
                  <a:pt x="186626" y="390924"/>
                </a:lnTo>
                <a:lnTo>
                  <a:pt x="191847" y="396722"/>
                </a:lnTo>
                <a:lnTo>
                  <a:pt x="204692" y="409893"/>
                </a:lnTo>
                <a:lnTo>
                  <a:pt x="210037" y="417853"/>
                </a:lnTo>
                <a:lnTo>
                  <a:pt x="211463" y="421310"/>
                </a:lnTo>
                <a:lnTo>
                  <a:pt x="213365" y="423614"/>
                </a:lnTo>
                <a:lnTo>
                  <a:pt x="215586" y="425150"/>
                </a:lnTo>
                <a:lnTo>
                  <a:pt x="218019" y="426174"/>
                </a:lnTo>
                <a:lnTo>
                  <a:pt x="219641" y="430666"/>
                </a:lnTo>
                <a:lnTo>
                  <a:pt x="221443" y="445819"/>
                </a:lnTo>
                <a:lnTo>
                  <a:pt x="222245" y="460173"/>
                </a:lnTo>
                <a:lnTo>
                  <a:pt x="222458" y="466668"/>
                </a:lnTo>
                <a:lnTo>
                  <a:pt x="220155" y="478964"/>
                </a:lnTo>
                <a:lnTo>
                  <a:pt x="218208" y="484910"/>
                </a:lnTo>
                <a:lnTo>
                  <a:pt x="215004" y="490779"/>
                </a:lnTo>
                <a:lnTo>
                  <a:pt x="210964" y="496597"/>
                </a:lnTo>
                <a:lnTo>
                  <a:pt x="206365" y="502380"/>
                </a:lnTo>
                <a:lnTo>
                  <a:pt x="200442" y="508141"/>
                </a:lnTo>
                <a:lnTo>
                  <a:pt x="193636" y="513887"/>
                </a:lnTo>
                <a:lnTo>
                  <a:pt x="186241" y="519621"/>
                </a:lnTo>
                <a:lnTo>
                  <a:pt x="178453" y="524398"/>
                </a:lnTo>
                <a:lnTo>
                  <a:pt x="170404" y="528534"/>
                </a:lnTo>
                <a:lnTo>
                  <a:pt x="162179" y="532244"/>
                </a:lnTo>
                <a:lnTo>
                  <a:pt x="155745" y="535670"/>
                </a:lnTo>
                <a:lnTo>
                  <a:pt x="150503" y="538907"/>
                </a:lnTo>
                <a:lnTo>
                  <a:pt x="146055" y="542017"/>
                </a:lnTo>
                <a:lnTo>
                  <a:pt x="141185" y="544090"/>
                </a:lnTo>
                <a:lnTo>
                  <a:pt x="136033" y="545472"/>
                </a:lnTo>
                <a:lnTo>
                  <a:pt x="130694" y="546394"/>
                </a:lnTo>
                <a:lnTo>
                  <a:pt x="124277" y="547009"/>
                </a:lnTo>
                <a:lnTo>
                  <a:pt x="117142" y="547418"/>
                </a:lnTo>
                <a:lnTo>
                  <a:pt x="101593" y="547873"/>
                </a:lnTo>
                <a:lnTo>
                  <a:pt x="85158" y="548076"/>
                </a:lnTo>
                <a:lnTo>
                  <a:pt x="77727" y="549082"/>
                </a:lnTo>
                <a:lnTo>
                  <a:pt x="70868" y="550705"/>
                </a:lnTo>
                <a:lnTo>
                  <a:pt x="51435" y="5568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pic>
        <p:nvPicPr>
          <p:cNvPr id="4" name="Content Placeholder 3" descr="basic graph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752600"/>
            <a:ext cx="4452937" cy="4568598"/>
          </a:xfrm>
        </p:spPr>
      </p:pic>
      <p:sp>
        <p:nvSpPr>
          <p:cNvPr id="23" name="SMARTPenAnnotation691"/>
          <p:cNvSpPr/>
          <p:nvPr/>
        </p:nvSpPr>
        <p:spPr>
          <a:xfrm>
            <a:off x="6749415" y="2366010"/>
            <a:ext cx="351473" cy="402908"/>
          </a:xfrm>
          <a:custGeom>
            <a:avLst/>
            <a:gdLst/>
            <a:ahLst/>
            <a:cxnLst/>
            <a:rect l="0" t="0" r="0" b="0"/>
            <a:pathLst>
              <a:path w="351473" h="402908">
                <a:moveTo>
                  <a:pt x="0" y="0"/>
                </a:moveTo>
                <a:lnTo>
                  <a:pt x="0" y="4551"/>
                </a:lnTo>
                <a:lnTo>
                  <a:pt x="5079" y="11865"/>
                </a:lnTo>
                <a:lnTo>
                  <a:pt x="12735" y="20513"/>
                </a:lnTo>
                <a:lnTo>
                  <a:pt x="22400" y="31689"/>
                </a:lnTo>
                <a:lnTo>
                  <a:pt x="28370" y="41389"/>
                </a:lnTo>
                <a:lnTo>
                  <a:pt x="41869" y="60104"/>
                </a:lnTo>
                <a:lnTo>
                  <a:pt x="82702" y="123602"/>
                </a:lnTo>
                <a:lnTo>
                  <a:pt x="91329" y="135741"/>
                </a:lnTo>
                <a:lnTo>
                  <a:pt x="98986" y="145739"/>
                </a:lnTo>
                <a:lnTo>
                  <a:pt x="105996" y="154309"/>
                </a:lnTo>
                <a:lnTo>
                  <a:pt x="112573" y="162880"/>
                </a:lnTo>
                <a:lnTo>
                  <a:pt x="118864" y="171452"/>
                </a:lnTo>
                <a:lnTo>
                  <a:pt x="124963" y="180023"/>
                </a:lnTo>
                <a:lnTo>
                  <a:pt x="130934" y="187643"/>
                </a:lnTo>
                <a:lnTo>
                  <a:pt x="136819" y="194628"/>
                </a:lnTo>
                <a:lnTo>
                  <a:pt x="142647" y="201189"/>
                </a:lnTo>
                <a:lnTo>
                  <a:pt x="154203" y="213560"/>
                </a:lnTo>
                <a:lnTo>
                  <a:pt x="159952" y="219525"/>
                </a:lnTo>
                <a:lnTo>
                  <a:pt x="165690" y="226360"/>
                </a:lnTo>
                <a:lnTo>
                  <a:pt x="171419" y="233774"/>
                </a:lnTo>
                <a:lnTo>
                  <a:pt x="177145" y="241574"/>
                </a:lnTo>
                <a:lnTo>
                  <a:pt x="182866" y="248680"/>
                </a:lnTo>
                <a:lnTo>
                  <a:pt x="188586" y="255321"/>
                </a:lnTo>
                <a:lnTo>
                  <a:pt x="194304" y="261654"/>
                </a:lnTo>
                <a:lnTo>
                  <a:pt x="229656" y="302423"/>
                </a:lnTo>
                <a:lnTo>
                  <a:pt x="242639" y="315915"/>
                </a:lnTo>
                <a:lnTo>
                  <a:pt x="255104" y="327767"/>
                </a:lnTo>
                <a:lnTo>
                  <a:pt x="267224" y="338526"/>
                </a:lnTo>
                <a:lnTo>
                  <a:pt x="288311" y="358101"/>
                </a:lnTo>
                <a:lnTo>
                  <a:pt x="297935" y="367321"/>
                </a:lnTo>
                <a:lnTo>
                  <a:pt x="306255" y="374421"/>
                </a:lnTo>
                <a:lnTo>
                  <a:pt x="313708" y="380106"/>
                </a:lnTo>
                <a:lnTo>
                  <a:pt x="320581" y="384849"/>
                </a:lnTo>
                <a:lnTo>
                  <a:pt x="330758" y="392659"/>
                </a:lnTo>
                <a:lnTo>
                  <a:pt x="338456" y="398352"/>
                </a:lnTo>
                <a:lnTo>
                  <a:pt x="341842" y="399870"/>
                </a:lnTo>
                <a:lnTo>
                  <a:pt x="351472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92"/>
          <p:cNvSpPr/>
          <p:nvPr/>
        </p:nvSpPr>
        <p:spPr>
          <a:xfrm>
            <a:off x="6749415" y="2383155"/>
            <a:ext cx="257176" cy="310343"/>
          </a:xfrm>
          <a:custGeom>
            <a:avLst/>
            <a:gdLst/>
            <a:ahLst/>
            <a:cxnLst/>
            <a:rect l="0" t="0" r="0" b="0"/>
            <a:pathLst>
              <a:path w="257176" h="310343">
                <a:moveTo>
                  <a:pt x="257175" y="0"/>
                </a:moveTo>
                <a:lnTo>
                  <a:pt x="248073" y="13652"/>
                </a:lnTo>
                <a:lnTo>
                  <a:pt x="233445" y="38135"/>
                </a:lnTo>
                <a:lnTo>
                  <a:pt x="224210" y="53998"/>
                </a:lnTo>
                <a:lnTo>
                  <a:pt x="215196" y="67431"/>
                </a:lnTo>
                <a:lnTo>
                  <a:pt x="206329" y="79244"/>
                </a:lnTo>
                <a:lnTo>
                  <a:pt x="197560" y="89977"/>
                </a:lnTo>
                <a:lnTo>
                  <a:pt x="189809" y="99989"/>
                </a:lnTo>
                <a:lnTo>
                  <a:pt x="182737" y="109522"/>
                </a:lnTo>
                <a:lnTo>
                  <a:pt x="134943" y="177209"/>
                </a:lnTo>
                <a:lnTo>
                  <a:pt x="121395" y="195291"/>
                </a:lnTo>
                <a:lnTo>
                  <a:pt x="109505" y="210204"/>
                </a:lnTo>
                <a:lnTo>
                  <a:pt x="98721" y="223004"/>
                </a:lnTo>
                <a:lnTo>
                  <a:pt x="87721" y="235346"/>
                </a:lnTo>
                <a:lnTo>
                  <a:pt x="65340" y="259221"/>
                </a:lnTo>
                <a:lnTo>
                  <a:pt x="54037" y="269969"/>
                </a:lnTo>
                <a:lnTo>
                  <a:pt x="42692" y="279992"/>
                </a:lnTo>
                <a:lnTo>
                  <a:pt x="22784" y="296843"/>
                </a:lnTo>
                <a:lnTo>
                  <a:pt x="10761" y="307507"/>
                </a:lnTo>
                <a:lnTo>
                  <a:pt x="7174" y="309780"/>
                </a:lnTo>
                <a:lnTo>
                  <a:pt x="4782" y="310342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93"/>
          <p:cNvSpPr/>
          <p:nvPr/>
        </p:nvSpPr>
        <p:spPr>
          <a:xfrm>
            <a:off x="7278563" y="2263139"/>
            <a:ext cx="62355" cy="2614614"/>
          </a:xfrm>
          <a:custGeom>
            <a:avLst/>
            <a:gdLst/>
            <a:ahLst/>
            <a:cxnLst/>
            <a:rect l="0" t="0" r="0" b="0"/>
            <a:pathLst>
              <a:path w="62355" h="2614614">
                <a:moveTo>
                  <a:pt x="19492" y="0"/>
                </a:moveTo>
                <a:lnTo>
                  <a:pt x="31423" y="23864"/>
                </a:lnTo>
                <a:lnTo>
                  <a:pt x="33162" y="29245"/>
                </a:lnTo>
                <a:lnTo>
                  <a:pt x="35092" y="40303"/>
                </a:lnTo>
                <a:lnTo>
                  <a:pt x="36559" y="45919"/>
                </a:lnTo>
                <a:lnTo>
                  <a:pt x="38491" y="51568"/>
                </a:lnTo>
                <a:lnTo>
                  <a:pt x="40730" y="57239"/>
                </a:lnTo>
                <a:lnTo>
                  <a:pt x="42223" y="62924"/>
                </a:lnTo>
                <a:lnTo>
                  <a:pt x="43882" y="74322"/>
                </a:lnTo>
                <a:lnTo>
                  <a:pt x="44179" y="137497"/>
                </a:lnTo>
                <a:lnTo>
                  <a:pt x="38343" y="226478"/>
                </a:lnTo>
                <a:lnTo>
                  <a:pt x="29628" y="386933"/>
                </a:lnTo>
                <a:lnTo>
                  <a:pt x="17309" y="557983"/>
                </a:lnTo>
                <a:lnTo>
                  <a:pt x="13759" y="629310"/>
                </a:lnTo>
                <a:lnTo>
                  <a:pt x="12181" y="716256"/>
                </a:lnTo>
                <a:lnTo>
                  <a:pt x="11760" y="766112"/>
                </a:lnTo>
                <a:lnTo>
                  <a:pt x="255" y="1124751"/>
                </a:lnTo>
                <a:lnTo>
                  <a:pt x="0" y="1185127"/>
                </a:lnTo>
                <a:lnTo>
                  <a:pt x="2256" y="1287771"/>
                </a:lnTo>
                <a:lnTo>
                  <a:pt x="9590" y="1533881"/>
                </a:lnTo>
                <a:lnTo>
                  <a:pt x="10802" y="1736226"/>
                </a:lnTo>
                <a:lnTo>
                  <a:pt x="12746" y="1778515"/>
                </a:lnTo>
                <a:lnTo>
                  <a:pt x="15947" y="1821946"/>
                </a:lnTo>
                <a:lnTo>
                  <a:pt x="19986" y="1866141"/>
                </a:lnTo>
                <a:lnTo>
                  <a:pt x="22679" y="1904177"/>
                </a:lnTo>
                <a:lnTo>
                  <a:pt x="24474" y="1938106"/>
                </a:lnTo>
                <a:lnTo>
                  <a:pt x="27421" y="2004381"/>
                </a:lnTo>
                <a:lnTo>
                  <a:pt x="33482" y="2114399"/>
                </a:lnTo>
                <a:lnTo>
                  <a:pt x="36655" y="2199278"/>
                </a:lnTo>
                <a:lnTo>
                  <a:pt x="40772" y="2268730"/>
                </a:lnTo>
                <a:lnTo>
                  <a:pt x="48317" y="2351668"/>
                </a:lnTo>
                <a:lnTo>
                  <a:pt x="56115" y="2430121"/>
                </a:lnTo>
                <a:lnTo>
                  <a:pt x="59582" y="2477689"/>
                </a:lnTo>
                <a:lnTo>
                  <a:pt x="61122" y="2519150"/>
                </a:lnTo>
                <a:lnTo>
                  <a:pt x="62246" y="2593603"/>
                </a:lnTo>
                <a:lnTo>
                  <a:pt x="62354" y="26146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94"/>
          <p:cNvSpPr/>
          <p:nvPr/>
        </p:nvSpPr>
        <p:spPr>
          <a:xfrm>
            <a:off x="7607018" y="2296439"/>
            <a:ext cx="427721" cy="618212"/>
          </a:xfrm>
          <a:custGeom>
            <a:avLst/>
            <a:gdLst/>
            <a:ahLst/>
            <a:cxnLst/>
            <a:rect l="0" t="0" r="0" b="0"/>
            <a:pathLst>
              <a:path w="427721" h="618212">
                <a:moveTo>
                  <a:pt x="8219" y="78143"/>
                </a:moveTo>
                <a:lnTo>
                  <a:pt x="3668" y="91796"/>
                </a:lnTo>
                <a:lnTo>
                  <a:pt x="838" y="109387"/>
                </a:lnTo>
                <a:lnTo>
                  <a:pt x="177" y="126002"/>
                </a:lnTo>
                <a:lnTo>
                  <a:pt x="0" y="135766"/>
                </a:lnTo>
                <a:lnTo>
                  <a:pt x="1787" y="151801"/>
                </a:lnTo>
                <a:lnTo>
                  <a:pt x="4884" y="172016"/>
                </a:lnTo>
                <a:lnTo>
                  <a:pt x="8852" y="195017"/>
                </a:lnTo>
                <a:lnTo>
                  <a:pt x="12451" y="212257"/>
                </a:lnTo>
                <a:lnTo>
                  <a:pt x="15803" y="225655"/>
                </a:lnTo>
                <a:lnTo>
                  <a:pt x="18990" y="236492"/>
                </a:lnTo>
                <a:lnTo>
                  <a:pt x="23020" y="247526"/>
                </a:lnTo>
                <a:lnTo>
                  <a:pt x="27612" y="258693"/>
                </a:lnTo>
                <a:lnTo>
                  <a:pt x="32577" y="269947"/>
                </a:lnTo>
                <a:lnTo>
                  <a:pt x="43175" y="287532"/>
                </a:lnTo>
                <a:lnTo>
                  <a:pt x="53283" y="300745"/>
                </a:lnTo>
                <a:lnTo>
                  <a:pt x="60950" y="309792"/>
                </a:lnTo>
                <a:lnTo>
                  <a:pt x="72613" y="316988"/>
                </a:lnTo>
                <a:lnTo>
                  <a:pt x="85416" y="322409"/>
                </a:lnTo>
                <a:lnTo>
                  <a:pt x="94281" y="324818"/>
                </a:lnTo>
                <a:lnTo>
                  <a:pt x="106477" y="325889"/>
                </a:lnTo>
                <a:lnTo>
                  <a:pt x="113729" y="326175"/>
                </a:lnTo>
                <a:lnTo>
                  <a:pt x="126868" y="323952"/>
                </a:lnTo>
                <a:lnTo>
                  <a:pt x="140009" y="318837"/>
                </a:lnTo>
                <a:lnTo>
                  <a:pt x="147514" y="314805"/>
                </a:lnTo>
                <a:lnTo>
                  <a:pt x="155374" y="310213"/>
                </a:lnTo>
                <a:lnTo>
                  <a:pt x="169189" y="302570"/>
                </a:lnTo>
                <a:lnTo>
                  <a:pt x="175540" y="299199"/>
                </a:lnTo>
                <a:lnTo>
                  <a:pt x="182631" y="295046"/>
                </a:lnTo>
                <a:lnTo>
                  <a:pt x="198131" y="285352"/>
                </a:lnTo>
                <a:lnTo>
                  <a:pt x="205312" y="279147"/>
                </a:lnTo>
                <a:lnTo>
                  <a:pt x="218371" y="264633"/>
                </a:lnTo>
                <a:lnTo>
                  <a:pt x="227378" y="254857"/>
                </a:lnTo>
                <a:lnTo>
                  <a:pt x="250085" y="231295"/>
                </a:lnTo>
                <a:lnTo>
                  <a:pt x="259950" y="220250"/>
                </a:lnTo>
                <a:lnTo>
                  <a:pt x="268433" y="210028"/>
                </a:lnTo>
                <a:lnTo>
                  <a:pt x="275993" y="200357"/>
                </a:lnTo>
                <a:lnTo>
                  <a:pt x="283890" y="188194"/>
                </a:lnTo>
                <a:lnTo>
                  <a:pt x="292013" y="174370"/>
                </a:lnTo>
                <a:lnTo>
                  <a:pt x="300285" y="159439"/>
                </a:lnTo>
                <a:lnTo>
                  <a:pt x="307704" y="144723"/>
                </a:lnTo>
                <a:lnTo>
                  <a:pt x="314556" y="130150"/>
                </a:lnTo>
                <a:lnTo>
                  <a:pt x="321029" y="115672"/>
                </a:lnTo>
                <a:lnTo>
                  <a:pt x="325344" y="103162"/>
                </a:lnTo>
                <a:lnTo>
                  <a:pt x="328220" y="91965"/>
                </a:lnTo>
                <a:lnTo>
                  <a:pt x="330139" y="81643"/>
                </a:lnTo>
                <a:lnTo>
                  <a:pt x="334809" y="49853"/>
                </a:lnTo>
                <a:lnTo>
                  <a:pt x="337389" y="30708"/>
                </a:lnTo>
                <a:lnTo>
                  <a:pt x="340060" y="17945"/>
                </a:lnTo>
                <a:lnTo>
                  <a:pt x="345569" y="3763"/>
                </a:lnTo>
                <a:lnTo>
                  <a:pt x="347418" y="934"/>
                </a:lnTo>
                <a:lnTo>
                  <a:pt x="348652" y="0"/>
                </a:lnTo>
                <a:lnTo>
                  <a:pt x="349475" y="331"/>
                </a:lnTo>
                <a:lnTo>
                  <a:pt x="350022" y="1503"/>
                </a:lnTo>
                <a:lnTo>
                  <a:pt x="350631" y="5346"/>
                </a:lnTo>
                <a:lnTo>
                  <a:pt x="350903" y="17849"/>
                </a:lnTo>
                <a:lnTo>
                  <a:pt x="351975" y="34201"/>
                </a:lnTo>
                <a:lnTo>
                  <a:pt x="355627" y="47818"/>
                </a:lnTo>
                <a:lnTo>
                  <a:pt x="357935" y="56974"/>
                </a:lnTo>
                <a:lnTo>
                  <a:pt x="363038" y="79847"/>
                </a:lnTo>
                <a:lnTo>
                  <a:pt x="402580" y="231585"/>
                </a:lnTo>
                <a:lnTo>
                  <a:pt x="408287" y="257590"/>
                </a:lnTo>
                <a:lnTo>
                  <a:pt x="415579" y="295057"/>
                </a:lnTo>
                <a:lnTo>
                  <a:pt x="421995" y="324409"/>
                </a:lnTo>
                <a:lnTo>
                  <a:pt x="424088" y="341381"/>
                </a:lnTo>
                <a:lnTo>
                  <a:pt x="425483" y="360315"/>
                </a:lnTo>
                <a:lnTo>
                  <a:pt x="427031" y="396910"/>
                </a:lnTo>
                <a:lnTo>
                  <a:pt x="427720" y="422700"/>
                </a:lnTo>
                <a:lnTo>
                  <a:pt x="426952" y="434530"/>
                </a:lnTo>
                <a:lnTo>
                  <a:pt x="425487" y="446227"/>
                </a:lnTo>
                <a:lnTo>
                  <a:pt x="423557" y="457835"/>
                </a:lnTo>
                <a:lnTo>
                  <a:pt x="419413" y="470336"/>
                </a:lnTo>
                <a:lnTo>
                  <a:pt x="413794" y="483432"/>
                </a:lnTo>
                <a:lnTo>
                  <a:pt x="407190" y="496926"/>
                </a:lnTo>
                <a:lnTo>
                  <a:pt x="401835" y="508779"/>
                </a:lnTo>
                <a:lnTo>
                  <a:pt x="397312" y="519539"/>
                </a:lnTo>
                <a:lnTo>
                  <a:pt x="393344" y="529569"/>
                </a:lnTo>
                <a:lnTo>
                  <a:pt x="381316" y="545795"/>
                </a:lnTo>
                <a:lnTo>
                  <a:pt x="354861" y="571733"/>
                </a:lnTo>
                <a:lnTo>
                  <a:pt x="347899" y="576748"/>
                </a:lnTo>
                <a:lnTo>
                  <a:pt x="340400" y="581044"/>
                </a:lnTo>
                <a:lnTo>
                  <a:pt x="332543" y="584860"/>
                </a:lnTo>
                <a:lnTo>
                  <a:pt x="324447" y="588357"/>
                </a:lnTo>
                <a:lnTo>
                  <a:pt x="316192" y="591641"/>
                </a:lnTo>
                <a:lnTo>
                  <a:pt x="299401" y="597829"/>
                </a:lnTo>
                <a:lnTo>
                  <a:pt x="282413" y="603755"/>
                </a:lnTo>
                <a:lnTo>
                  <a:pt x="272931" y="606668"/>
                </a:lnTo>
                <a:lnTo>
                  <a:pt x="252234" y="612446"/>
                </a:lnTo>
                <a:lnTo>
                  <a:pt x="242333" y="614367"/>
                </a:lnTo>
                <a:lnTo>
                  <a:pt x="232875" y="615648"/>
                </a:lnTo>
                <a:lnTo>
                  <a:pt x="223713" y="616502"/>
                </a:lnTo>
                <a:lnTo>
                  <a:pt x="212841" y="617072"/>
                </a:lnTo>
                <a:lnTo>
                  <a:pt x="200831" y="617451"/>
                </a:lnTo>
                <a:lnTo>
                  <a:pt x="145379" y="6182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95"/>
          <p:cNvSpPr/>
          <p:nvPr/>
        </p:nvSpPr>
        <p:spPr>
          <a:xfrm>
            <a:off x="6646544" y="2940398"/>
            <a:ext cx="1705929" cy="59978"/>
          </a:xfrm>
          <a:custGeom>
            <a:avLst/>
            <a:gdLst/>
            <a:ahLst/>
            <a:cxnLst/>
            <a:rect l="0" t="0" r="0" b="0"/>
            <a:pathLst>
              <a:path w="1705929" h="59978">
                <a:moveTo>
                  <a:pt x="0" y="8541"/>
                </a:moveTo>
                <a:lnTo>
                  <a:pt x="182582" y="8541"/>
                </a:lnTo>
                <a:lnTo>
                  <a:pt x="202684" y="7589"/>
                </a:lnTo>
                <a:lnTo>
                  <a:pt x="250420" y="3991"/>
                </a:lnTo>
                <a:lnTo>
                  <a:pt x="284105" y="2650"/>
                </a:lnTo>
                <a:lnTo>
                  <a:pt x="367251" y="1161"/>
                </a:lnTo>
                <a:lnTo>
                  <a:pt x="823813" y="0"/>
                </a:lnTo>
                <a:lnTo>
                  <a:pt x="918907" y="2523"/>
                </a:lnTo>
                <a:lnTo>
                  <a:pt x="1481482" y="24815"/>
                </a:lnTo>
                <a:lnTo>
                  <a:pt x="1552199" y="29427"/>
                </a:lnTo>
                <a:lnTo>
                  <a:pt x="1581535" y="32943"/>
                </a:lnTo>
                <a:lnTo>
                  <a:pt x="1607759" y="37191"/>
                </a:lnTo>
                <a:lnTo>
                  <a:pt x="1631910" y="41929"/>
                </a:lnTo>
                <a:lnTo>
                  <a:pt x="1649915" y="45087"/>
                </a:lnTo>
                <a:lnTo>
                  <a:pt x="1663823" y="47193"/>
                </a:lnTo>
                <a:lnTo>
                  <a:pt x="1675001" y="48597"/>
                </a:lnTo>
                <a:lnTo>
                  <a:pt x="1683405" y="50485"/>
                </a:lnTo>
                <a:lnTo>
                  <a:pt x="1689961" y="52696"/>
                </a:lnTo>
                <a:lnTo>
                  <a:pt x="1705928" y="599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96"/>
          <p:cNvSpPr/>
          <p:nvPr/>
        </p:nvSpPr>
        <p:spPr>
          <a:xfrm>
            <a:off x="6622286" y="3154825"/>
            <a:ext cx="350015" cy="325095"/>
          </a:xfrm>
          <a:custGeom>
            <a:avLst/>
            <a:gdLst/>
            <a:ahLst/>
            <a:cxnLst/>
            <a:rect l="0" t="0" r="0" b="0"/>
            <a:pathLst>
              <a:path w="350015" h="325095">
                <a:moveTo>
                  <a:pt x="84266" y="25572"/>
                </a:moveTo>
                <a:lnTo>
                  <a:pt x="93368" y="21021"/>
                </a:lnTo>
                <a:lnTo>
                  <a:pt x="103579" y="13640"/>
                </a:lnTo>
                <a:lnTo>
                  <a:pt x="112217" y="8204"/>
                </a:lnTo>
                <a:lnTo>
                  <a:pt x="117187" y="5421"/>
                </a:lnTo>
                <a:lnTo>
                  <a:pt x="123358" y="3565"/>
                </a:lnTo>
                <a:lnTo>
                  <a:pt x="130330" y="2329"/>
                </a:lnTo>
                <a:lnTo>
                  <a:pt x="137836" y="1504"/>
                </a:lnTo>
                <a:lnTo>
                  <a:pt x="145697" y="954"/>
                </a:lnTo>
                <a:lnTo>
                  <a:pt x="153794" y="588"/>
                </a:lnTo>
                <a:lnTo>
                  <a:pt x="171365" y="180"/>
                </a:lnTo>
                <a:lnTo>
                  <a:pt x="191874" y="0"/>
                </a:lnTo>
                <a:lnTo>
                  <a:pt x="201725" y="904"/>
                </a:lnTo>
                <a:lnTo>
                  <a:pt x="211149" y="2459"/>
                </a:lnTo>
                <a:lnTo>
                  <a:pt x="220290" y="4449"/>
                </a:lnTo>
                <a:lnTo>
                  <a:pt x="228288" y="6727"/>
                </a:lnTo>
                <a:lnTo>
                  <a:pt x="235527" y="9199"/>
                </a:lnTo>
                <a:lnTo>
                  <a:pt x="242256" y="11799"/>
                </a:lnTo>
                <a:lnTo>
                  <a:pt x="248648" y="14485"/>
                </a:lnTo>
                <a:lnTo>
                  <a:pt x="254814" y="17228"/>
                </a:lnTo>
                <a:lnTo>
                  <a:pt x="260830" y="20010"/>
                </a:lnTo>
                <a:lnTo>
                  <a:pt x="266745" y="23769"/>
                </a:lnTo>
                <a:lnTo>
                  <a:pt x="272593" y="28180"/>
                </a:lnTo>
                <a:lnTo>
                  <a:pt x="283220" y="38161"/>
                </a:lnTo>
                <a:lnTo>
                  <a:pt x="287387" y="43490"/>
                </a:lnTo>
                <a:lnTo>
                  <a:pt x="291117" y="48947"/>
                </a:lnTo>
                <a:lnTo>
                  <a:pt x="294557" y="55443"/>
                </a:lnTo>
                <a:lnTo>
                  <a:pt x="297803" y="62631"/>
                </a:lnTo>
                <a:lnTo>
                  <a:pt x="300919" y="70281"/>
                </a:lnTo>
                <a:lnTo>
                  <a:pt x="303949" y="77285"/>
                </a:lnTo>
                <a:lnTo>
                  <a:pt x="309855" y="90148"/>
                </a:lnTo>
                <a:lnTo>
                  <a:pt x="311811" y="98150"/>
                </a:lnTo>
                <a:lnTo>
                  <a:pt x="313116" y="107295"/>
                </a:lnTo>
                <a:lnTo>
                  <a:pt x="313985" y="117202"/>
                </a:lnTo>
                <a:lnTo>
                  <a:pt x="313612" y="127616"/>
                </a:lnTo>
                <a:lnTo>
                  <a:pt x="312411" y="138369"/>
                </a:lnTo>
                <a:lnTo>
                  <a:pt x="310658" y="149348"/>
                </a:lnTo>
                <a:lnTo>
                  <a:pt x="306632" y="160476"/>
                </a:lnTo>
                <a:lnTo>
                  <a:pt x="301089" y="171706"/>
                </a:lnTo>
                <a:lnTo>
                  <a:pt x="294538" y="183002"/>
                </a:lnTo>
                <a:lnTo>
                  <a:pt x="288265" y="192438"/>
                </a:lnTo>
                <a:lnTo>
                  <a:pt x="282177" y="200634"/>
                </a:lnTo>
                <a:lnTo>
                  <a:pt x="276215" y="208002"/>
                </a:lnTo>
                <a:lnTo>
                  <a:pt x="270335" y="214820"/>
                </a:lnTo>
                <a:lnTo>
                  <a:pt x="264509" y="221270"/>
                </a:lnTo>
                <a:lnTo>
                  <a:pt x="258721" y="227475"/>
                </a:lnTo>
                <a:lnTo>
                  <a:pt x="251051" y="234469"/>
                </a:lnTo>
                <a:lnTo>
                  <a:pt x="242129" y="241989"/>
                </a:lnTo>
                <a:lnTo>
                  <a:pt x="232370" y="249860"/>
                </a:lnTo>
                <a:lnTo>
                  <a:pt x="223007" y="257012"/>
                </a:lnTo>
                <a:lnTo>
                  <a:pt x="204984" y="270039"/>
                </a:lnTo>
                <a:lnTo>
                  <a:pt x="178772" y="288083"/>
                </a:lnTo>
                <a:lnTo>
                  <a:pt x="170130" y="292972"/>
                </a:lnTo>
                <a:lnTo>
                  <a:pt x="161511" y="297184"/>
                </a:lnTo>
                <a:lnTo>
                  <a:pt x="152908" y="300944"/>
                </a:lnTo>
                <a:lnTo>
                  <a:pt x="144315" y="304404"/>
                </a:lnTo>
                <a:lnTo>
                  <a:pt x="127146" y="310787"/>
                </a:lnTo>
                <a:lnTo>
                  <a:pt x="101417" y="319736"/>
                </a:lnTo>
                <a:lnTo>
                  <a:pt x="93795" y="321694"/>
                </a:lnTo>
                <a:lnTo>
                  <a:pt x="86809" y="322999"/>
                </a:lnTo>
                <a:lnTo>
                  <a:pt x="80246" y="323869"/>
                </a:lnTo>
                <a:lnTo>
                  <a:pt x="73966" y="324450"/>
                </a:lnTo>
                <a:lnTo>
                  <a:pt x="67874" y="324836"/>
                </a:lnTo>
                <a:lnTo>
                  <a:pt x="61908" y="325094"/>
                </a:lnTo>
                <a:lnTo>
                  <a:pt x="56026" y="324313"/>
                </a:lnTo>
                <a:lnTo>
                  <a:pt x="50199" y="322841"/>
                </a:lnTo>
                <a:lnTo>
                  <a:pt x="39598" y="318664"/>
                </a:lnTo>
                <a:lnTo>
                  <a:pt x="31711" y="313633"/>
                </a:lnTo>
                <a:lnTo>
                  <a:pt x="22491" y="308222"/>
                </a:lnTo>
                <a:lnTo>
                  <a:pt x="17365" y="305445"/>
                </a:lnTo>
                <a:lnTo>
                  <a:pt x="13948" y="302642"/>
                </a:lnTo>
                <a:lnTo>
                  <a:pt x="11670" y="299820"/>
                </a:lnTo>
                <a:lnTo>
                  <a:pt x="8186" y="293192"/>
                </a:lnTo>
                <a:lnTo>
                  <a:pt x="3463" y="283897"/>
                </a:lnTo>
                <a:lnTo>
                  <a:pt x="729" y="275956"/>
                </a:lnTo>
                <a:lnTo>
                  <a:pt x="0" y="272504"/>
                </a:lnTo>
                <a:lnTo>
                  <a:pt x="466" y="268299"/>
                </a:lnTo>
                <a:lnTo>
                  <a:pt x="3525" y="258546"/>
                </a:lnTo>
                <a:lnTo>
                  <a:pt x="5673" y="253278"/>
                </a:lnTo>
                <a:lnTo>
                  <a:pt x="8058" y="247861"/>
                </a:lnTo>
                <a:lnTo>
                  <a:pt x="10601" y="242345"/>
                </a:lnTo>
                <a:lnTo>
                  <a:pt x="15153" y="236762"/>
                </a:lnTo>
                <a:lnTo>
                  <a:pt x="21046" y="231136"/>
                </a:lnTo>
                <a:lnTo>
                  <a:pt x="27832" y="225479"/>
                </a:lnTo>
                <a:lnTo>
                  <a:pt x="34261" y="219803"/>
                </a:lnTo>
                <a:lnTo>
                  <a:pt x="46484" y="208417"/>
                </a:lnTo>
                <a:lnTo>
                  <a:pt x="54315" y="203666"/>
                </a:lnTo>
                <a:lnTo>
                  <a:pt x="63347" y="199546"/>
                </a:lnTo>
                <a:lnTo>
                  <a:pt x="82589" y="192429"/>
                </a:lnTo>
                <a:lnTo>
                  <a:pt x="100666" y="186091"/>
                </a:lnTo>
                <a:lnTo>
                  <a:pt x="109486" y="184020"/>
                </a:lnTo>
                <a:lnTo>
                  <a:pt x="118225" y="182639"/>
                </a:lnTo>
                <a:lnTo>
                  <a:pt x="126908" y="181718"/>
                </a:lnTo>
                <a:lnTo>
                  <a:pt x="136506" y="181105"/>
                </a:lnTo>
                <a:lnTo>
                  <a:pt x="146715" y="180695"/>
                </a:lnTo>
                <a:lnTo>
                  <a:pt x="157331" y="180422"/>
                </a:lnTo>
                <a:lnTo>
                  <a:pt x="167266" y="181193"/>
                </a:lnTo>
                <a:lnTo>
                  <a:pt x="176747" y="182660"/>
                </a:lnTo>
                <a:lnTo>
                  <a:pt x="185925" y="184590"/>
                </a:lnTo>
                <a:lnTo>
                  <a:pt x="194901" y="186829"/>
                </a:lnTo>
                <a:lnTo>
                  <a:pt x="203743" y="189274"/>
                </a:lnTo>
                <a:lnTo>
                  <a:pt x="221187" y="194531"/>
                </a:lnTo>
                <a:lnTo>
                  <a:pt x="238464" y="200042"/>
                </a:lnTo>
                <a:lnTo>
                  <a:pt x="246120" y="202846"/>
                </a:lnTo>
                <a:lnTo>
                  <a:pt x="253129" y="205667"/>
                </a:lnTo>
                <a:lnTo>
                  <a:pt x="259706" y="208500"/>
                </a:lnTo>
                <a:lnTo>
                  <a:pt x="265996" y="212294"/>
                </a:lnTo>
                <a:lnTo>
                  <a:pt x="272094" y="216728"/>
                </a:lnTo>
                <a:lnTo>
                  <a:pt x="282998" y="225783"/>
                </a:lnTo>
                <a:lnTo>
                  <a:pt x="291019" y="232982"/>
                </a:lnTo>
                <a:lnTo>
                  <a:pt x="300299" y="241897"/>
                </a:lnTo>
                <a:lnTo>
                  <a:pt x="305440" y="246941"/>
                </a:lnTo>
                <a:lnTo>
                  <a:pt x="310772" y="253161"/>
                </a:lnTo>
                <a:lnTo>
                  <a:pt x="316233" y="260166"/>
                </a:lnTo>
                <a:lnTo>
                  <a:pt x="321778" y="267693"/>
                </a:lnTo>
                <a:lnTo>
                  <a:pt x="333020" y="283676"/>
                </a:lnTo>
                <a:lnTo>
                  <a:pt x="350014" y="308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97"/>
          <p:cNvSpPr/>
          <p:nvPr/>
        </p:nvSpPr>
        <p:spPr>
          <a:xfrm>
            <a:off x="7529877" y="3115451"/>
            <a:ext cx="314917" cy="339280"/>
          </a:xfrm>
          <a:custGeom>
            <a:avLst/>
            <a:gdLst/>
            <a:ahLst/>
            <a:cxnLst/>
            <a:rect l="0" t="0" r="0" b="0"/>
            <a:pathLst>
              <a:path w="314917" h="339280">
                <a:moveTo>
                  <a:pt x="265382" y="4938"/>
                </a:moveTo>
                <a:lnTo>
                  <a:pt x="247179" y="388"/>
                </a:lnTo>
                <a:lnTo>
                  <a:pt x="238959" y="0"/>
                </a:lnTo>
                <a:lnTo>
                  <a:pt x="230622" y="693"/>
                </a:lnTo>
                <a:lnTo>
                  <a:pt x="183057" y="8651"/>
                </a:lnTo>
                <a:lnTo>
                  <a:pt x="170494" y="11224"/>
                </a:lnTo>
                <a:lnTo>
                  <a:pt x="159261" y="13891"/>
                </a:lnTo>
                <a:lnTo>
                  <a:pt x="148914" y="16622"/>
                </a:lnTo>
                <a:lnTo>
                  <a:pt x="139160" y="18442"/>
                </a:lnTo>
                <a:lnTo>
                  <a:pt x="129799" y="19656"/>
                </a:lnTo>
                <a:lnTo>
                  <a:pt x="120701" y="20465"/>
                </a:lnTo>
                <a:lnTo>
                  <a:pt x="111778" y="21005"/>
                </a:lnTo>
                <a:lnTo>
                  <a:pt x="94244" y="21604"/>
                </a:lnTo>
                <a:lnTo>
                  <a:pt x="63757" y="21941"/>
                </a:lnTo>
                <a:lnTo>
                  <a:pt x="55718" y="21036"/>
                </a:lnTo>
                <a:lnTo>
                  <a:pt x="49406" y="19481"/>
                </a:lnTo>
                <a:lnTo>
                  <a:pt x="44245" y="17491"/>
                </a:lnTo>
                <a:lnTo>
                  <a:pt x="38900" y="16164"/>
                </a:lnTo>
                <a:lnTo>
                  <a:pt x="33432" y="15280"/>
                </a:lnTo>
                <a:lnTo>
                  <a:pt x="27881" y="14690"/>
                </a:lnTo>
                <a:lnTo>
                  <a:pt x="24181" y="15250"/>
                </a:lnTo>
                <a:lnTo>
                  <a:pt x="21714" y="16575"/>
                </a:lnTo>
                <a:lnTo>
                  <a:pt x="20069" y="18411"/>
                </a:lnTo>
                <a:lnTo>
                  <a:pt x="18020" y="19635"/>
                </a:lnTo>
                <a:lnTo>
                  <a:pt x="13204" y="20995"/>
                </a:lnTo>
                <a:lnTo>
                  <a:pt x="11538" y="22311"/>
                </a:lnTo>
                <a:lnTo>
                  <a:pt x="10428" y="24140"/>
                </a:lnTo>
                <a:lnTo>
                  <a:pt x="9688" y="26312"/>
                </a:lnTo>
                <a:lnTo>
                  <a:pt x="9194" y="32523"/>
                </a:lnTo>
                <a:lnTo>
                  <a:pt x="8865" y="41425"/>
                </a:lnTo>
                <a:lnTo>
                  <a:pt x="8646" y="52123"/>
                </a:lnTo>
                <a:lnTo>
                  <a:pt x="7547" y="64017"/>
                </a:lnTo>
                <a:lnTo>
                  <a:pt x="5863" y="76709"/>
                </a:lnTo>
                <a:lnTo>
                  <a:pt x="3787" y="89933"/>
                </a:lnTo>
                <a:lnTo>
                  <a:pt x="2403" y="100654"/>
                </a:lnTo>
                <a:lnTo>
                  <a:pt x="1481" y="109706"/>
                </a:lnTo>
                <a:lnTo>
                  <a:pt x="866" y="117647"/>
                </a:lnTo>
                <a:lnTo>
                  <a:pt x="455" y="125797"/>
                </a:lnTo>
                <a:lnTo>
                  <a:pt x="0" y="142473"/>
                </a:lnTo>
                <a:lnTo>
                  <a:pt x="830" y="149016"/>
                </a:lnTo>
                <a:lnTo>
                  <a:pt x="4294" y="158825"/>
                </a:lnTo>
                <a:lnTo>
                  <a:pt x="6551" y="161822"/>
                </a:lnTo>
                <a:lnTo>
                  <a:pt x="9008" y="163820"/>
                </a:lnTo>
                <a:lnTo>
                  <a:pt x="11599" y="165152"/>
                </a:lnTo>
                <a:lnTo>
                  <a:pt x="17018" y="166632"/>
                </a:lnTo>
                <a:lnTo>
                  <a:pt x="19796" y="167027"/>
                </a:lnTo>
                <a:lnTo>
                  <a:pt x="27963" y="164925"/>
                </a:lnTo>
                <a:lnTo>
                  <a:pt x="32807" y="163031"/>
                </a:lnTo>
                <a:lnTo>
                  <a:pt x="66932" y="151264"/>
                </a:lnTo>
                <a:lnTo>
                  <a:pt x="79742" y="146304"/>
                </a:lnTo>
                <a:lnTo>
                  <a:pt x="92092" y="141092"/>
                </a:lnTo>
                <a:lnTo>
                  <a:pt x="104136" y="135713"/>
                </a:lnTo>
                <a:lnTo>
                  <a:pt x="118832" y="131174"/>
                </a:lnTo>
                <a:lnTo>
                  <a:pt x="135297" y="127195"/>
                </a:lnTo>
                <a:lnTo>
                  <a:pt x="152942" y="123591"/>
                </a:lnTo>
                <a:lnTo>
                  <a:pt x="168515" y="121187"/>
                </a:lnTo>
                <a:lnTo>
                  <a:pt x="182706" y="119585"/>
                </a:lnTo>
                <a:lnTo>
                  <a:pt x="195978" y="118517"/>
                </a:lnTo>
                <a:lnTo>
                  <a:pt x="208635" y="118758"/>
                </a:lnTo>
                <a:lnTo>
                  <a:pt x="220884" y="119870"/>
                </a:lnTo>
                <a:lnTo>
                  <a:pt x="232860" y="121565"/>
                </a:lnTo>
                <a:lnTo>
                  <a:pt x="243701" y="123647"/>
                </a:lnTo>
                <a:lnTo>
                  <a:pt x="253785" y="125987"/>
                </a:lnTo>
                <a:lnTo>
                  <a:pt x="263366" y="128500"/>
                </a:lnTo>
                <a:lnTo>
                  <a:pt x="271658" y="131128"/>
                </a:lnTo>
                <a:lnTo>
                  <a:pt x="279092" y="133832"/>
                </a:lnTo>
                <a:lnTo>
                  <a:pt x="285952" y="136588"/>
                </a:lnTo>
                <a:lnTo>
                  <a:pt x="291478" y="140330"/>
                </a:lnTo>
                <a:lnTo>
                  <a:pt x="300158" y="149567"/>
                </a:lnTo>
                <a:lnTo>
                  <a:pt x="307191" y="160023"/>
                </a:lnTo>
                <a:lnTo>
                  <a:pt x="310401" y="165478"/>
                </a:lnTo>
                <a:lnTo>
                  <a:pt x="313965" y="176620"/>
                </a:lnTo>
                <a:lnTo>
                  <a:pt x="314916" y="182258"/>
                </a:lnTo>
                <a:lnTo>
                  <a:pt x="314597" y="188874"/>
                </a:lnTo>
                <a:lnTo>
                  <a:pt x="313433" y="196142"/>
                </a:lnTo>
                <a:lnTo>
                  <a:pt x="311704" y="203845"/>
                </a:lnTo>
                <a:lnTo>
                  <a:pt x="308646" y="211838"/>
                </a:lnTo>
                <a:lnTo>
                  <a:pt x="304702" y="220024"/>
                </a:lnTo>
                <a:lnTo>
                  <a:pt x="300168" y="228339"/>
                </a:lnTo>
                <a:lnTo>
                  <a:pt x="294288" y="236740"/>
                </a:lnTo>
                <a:lnTo>
                  <a:pt x="287510" y="245198"/>
                </a:lnTo>
                <a:lnTo>
                  <a:pt x="280134" y="253694"/>
                </a:lnTo>
                <a:lnTo>
                  <a:pt x="273312" y="262215"/>
                </a:lnTo>
                <a:lnTo>
                  <a:pt x="266859" y="270754"/>
                </a:lnTo>
                <a:lnTo>
                  <a:pt x="260652" y="279304"/>
                </a:lnTo>
                <a:lnTo>
                  <a:pt x="252704" y="286909"/>
                </a:lnTo>
                <a:lnTo>
                  <a:pt x="243595" y="293884"/>
                </a:lnTo>
                <a:lnTo>
                  <a:pt x="233713" y="300439"/>
                </a:lnTo>
                <a:lnTo>
                  <a:pt x="224266" y="307666"/>
                </a:lnTo>
                <a:lnTo>
                  <a:pt x="215113" y="315342"/>
                </a:lnTo>
                <a:lnTo>
                  <a:pt x="206152" y="323317"/>
                </a:lnTo>
                <a:lnTo>
                  <a:pt x="197320" y="330538"/>
                </a:lnTo>
                <a:lnTo>
                  <a:pt x="188575" y="337258"/>
                </a:lnTo>
                <a:lnTo>
                  <a:pt x="185824" y="3392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98"/>
          <p:cNvSpPr/>
          <p:nvPr/>
        </p:nvSpPr>
        <p:spPr>
          <a:xfrm>
            <a:off x="7572375" y="3503843"/>
            <a:ext cx="9193" cy="2310"/>
          </a:xfrm>
          <a:custGeom>
            <a:avLst/>
            <a:gdLst/>
            <a:ahLst/>
            <a:cxnLst/>
            <a:rect l="0" t="0" r="0" b="0"/>
            <a:pathLst>
              <a:path w="9193" h="2310">
                <a:moveTo>
                  <a:pt x="9192" y="0"/>
                </a:moveTo>
                <a:lnTo>
                  <a:pt x="0" y="2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99"/>
          <p:cNvSpPr/>
          <p:nvPr/>
        </p:nvSpPr>
        <p:spPr>
          <a:xfrm>
            <a:off x="6715125" y="3686175"/>
            <a:ext cx="51435" cy="308611"/>
          </a:xfrm>
          <a:custGeom>
            <a:avLst/>
            <a:gdLst/>
            <a:ahLst/>
            <a:cxnLst/>
            <a:rect l="0" t="0" r="0" b="0"/>
            <a:pathLst>
              <a:path w="51435" h="308611">
                <a:moveTo>
                  <a:pt x="0" y="0"/>
                </a:moveTo>
                <a:lnTo>
                  <a:pt x="9101" y="13652"/>
                </a:lnTo>
                <a:lnTo>
                  <a:pt x="12735" y="19579"/>
                </a:lnTo>
                <a:lnTo>
                  <a:pt x="16110" y="25435"/>
                </a:lnTo>
                <a:lnTo>
                  <a:pt x="19312" y="31244"/>
                </a:lnTo>
                <a:lnTo>
                  <a:pt x="21447" y="37974"/>
                </a:lnTo>
                <a:lnTo>
                  <a:pt x="22871" y="45318"/>
                </a:lnTo>
                <a:lnTo>
                  <a:pt x="23819" y="53072"/>
                </a:lnTo>
                <a:lnTo>
                  <a:pt x="29705" y="91290"/>
                </a:lnTo>
                <a:lnTo>
                  <a:pt x="32186" y="103722"/>
                </a:lnTo>
                <a:lnTo>
                  <a:pt x="34792" y="114868"/>
                </a:lnTo>
                <a:lnTo>
                  <a:pt x="37482" y="125156"/>
                </a:lnTo>
                <a:lnTo>
                  <a:pt x="39275" y="133920"/>
                </a:lnTo>
                <a:lnTo>
                  <a:pt x="40471" y="141667"/>
                </a:lnTo>
                <a:lnTo>
                  <a:pt x="44694" y="179453"/>
                </a:lnTo>
                <a:lnTo>
                  <a:pt x="51434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formula</a:t>
            </a:r>
            <a:endParaRPr lang="en-US" dirty="0"/>
          </a:p>
        </p:txBody>
      </p:sp>
      <p:pic>
        <p:nvPicPr>
          <p:cNvPr id="100" name="Content Placeholder 3" descr="basic graph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752600"/>
            <a:ext cx="4452937" cy="4568598"/>
          </a:xfrm>
        </p:spPr>
      </p:pic>
      <p:sp>
        <p:nvSpPr>
          <p:cNvPr id="101" name="SMARTPenAnnotation621"/>
          <p:cNvSpPr/>
          <p:nvPr/>
        </p:nvSpPr>
        <p:spPr>
          <a:xfrm>
            <a:off x="3222384" y="3789162"/>
            <a:ext cx="140809" cy="119778"/>
          </a:xfrm>
          <a:custGeom>
            <a:avLst/>
            <a:gdLst/>
            <a:ahLst/>
            <a:cxnLst/>
            <a:rect l="0" t="0" r="0" b="0"/>
            <a:pathLst>
              <a:path w="140809" h="119778">
                <a:moveTo>
                  <a:pt x="106603" y="42745"/>
                </a:moveTo>
                <a:lnTo>
                  <a:pt x="93832" y="29975"/>
                </a:lnTo>
                <a:lnTo>
                  <a:pt x="90469" y="27564"/>
                </a:lnTo>
                <a:lnTo>
                  <a:pt x="86322" y="25004"/>
                </a:lnTo>
                <a:lnTo>
                  <a:pt x="81653" y="22346"/>
                </a:lnTo>
                <a:lnTo>
                  <a:pt x="77587" y="19621"/>
                </a:lnTo>
                <a:lnTo>
                  <a:pt x="73924" y="16851"/>
                </a:lnTo>
                <a:lnTo>
                  <a:pt x="70530" y="14053"/>
                </a:lnTo>
                <a:lnTo>
                  <a:pt x="67314" y="12187"/>
                </a:lnTo>
                <a:lnTo>
                  <a:pt x="64218" y="10943"/>
                </a:lnTo>
                <a:lnTo>
                  <a:pt x="61201" y="10114"/>
                </a:lnTo>
                <a:lnTo>
                  <a:pt x="58237" y="10513"/>
                </a:lnTo>
                <a:lnTo>
                  <a:pt x="55310" y="11732"/>
                </a:lnTo>
                <a:lnTo>
                  <a:pt x="52405" y="13497"/>
                </a:lnTo>
                <a:lnTo>
                  <a:pt x="48563" y="14674"/>
                </a:lnTo>
                <a:lnTo>
                  <a:pt x="44097" y="15459"/>
                </a:lnTo>
                <a:lnTo>
                  <a:pt x="39215" y="15982"/>
                </a:lnTo>
                <a:lnTo>
                  <a:pt x="35960" y="17283"/>
                </a:lnTo>
                <a:lnTo>
                  <a:pt x="33790" y="19103"/>
                </a:lnTo>
                <a:lnTo>
                  <a:pt x="32344" y="21268"/>
                </a:lnTo>
                <a:lnTo>
                  <a:pt x="30427" y="23665"/>
                </a:lnTo>
                <a:lnTo>
                  <a:pt x="28196" y="26215"/>
                </a:lnTo>
                <a:lnTo>
                  <a:pt x="25757" y="28868"/>
                </a:lnTo>
                <a:lnTo>
                  <a:pt x="20507" y="34355"/>
                </a:lnTo>
                <a:lnTo>
                  <a:pt x="17773" y="37152"/>
                </a:lnTo>
                <a:lnTo>
                  <a:pt x="14998" y="41874"/>
                </a:lnTo>
                <a:lnTo>
                  <a:pt x="12195" y="47879"/>
                </a:lnTo>
                <a:lnTo>
                  <a:pt x="9375" y="54740"/>
                </a:lnTo>
                <a:lnTo>
                  <a:pt x="7494" y="60267"/>
                </a:lnTo>
                <a:lnTo>
                  <a:pt x="6240" y="64904"/>
                </a:lnTo>
                <a:lnTo>
                  <a:pt x="5404" y="68948"/>
                </a:lnTo>
                <a:lnTo>
                  <a:pt x="4847" y="72596"/>
                </a:lnTo>
                <a:lnTo>
                  <a:pt x="4476" y="75981"/>
                </a:lnTo>
                <a:lnTo>
                  <a:pt x="4228" y="79190"/>
                </a:lnTo>
                <a:lnTo>
                  <a:pt x="4063" y="83234"/>
                </a:lnTo>
                <a:lnTo>
                  <a:pt x="3880" y="92808"/>
                </a:lnTo>
                <a:lnTo>
                  <a:pt x="4783" y="97075"/>
                </a:lnTo>
                <a:lnTo>
                  <a:pt x="6338" y="100873"/>
                </a:lnTo>
                <a:lnTo>
                  <a:pt x="8327" y="104357"/>
                </a:lnTo>
                <a:lnTo>
                  <a:pt x="10606" y="106680"/>
                </a:lnTo>
                <a:lnTo>
                  <a:pt x="13078" y="108228"/>
                </a:lnTo>
                <a:lnTo>
                  <a:pt x="15678" y="109260"/>
                </a:lnTo>
                <a:lnTo>
                  <a:pt x="17411" y="110901"/>
                </a:lnTo>
                <a:lnTo>
                  <a:pt x="18567" y="112948"/>
                </a:lnTo>
                <a:lnTo>
                  <a:pt x="19337" y="115264"/>
                </a:lnTo>
                <a:lnTo>
                  <a:pt x="20803" y="116809"/>
                </a:lnTo>
                <a:lnTo>
                  <a:pt x="22733" y="117838"/>
                </a:lnTo>
                <a:lnTo>
                  <a:pt x="24972" y="118525"/>
                </a:lnTo>
                <a:lnTo>
                  <a:pt x="27418" y="118982"/>
                </a:lnTo>
                <a:lnTo>
                  <a:pt x="30000" y="119287"/>
                </a:lnTo>
                <a:lnTo>
                  <a:pt x="32675" y="119491"/>
                </a:lnTo>
                <a:lnTo>
                  <a:pt x="43266" y="119717"/>
                </a:lnTo>
                <a:lnTo>
                  <a:pt x="50091" y="119777"/>
                </a:lnTo>
                <a:lnTo>
                  <a:pt x="55593" y="118865"/>
                </a:lnTo>
                <a:lnTo>
                  <a:pt x="60214" y="117304"/>
                </a:lnTo>
                <a:lnTo>
                  <a:pt x="64247" y="115311"/>
                </a:lnTo>
                <a:lnTo>
                  <a:pt x="68841" y="113982"/>
                </a:lnTo>
                <a:lnTo>
                  <a:pt x="73808" y="113097"/>
                </a:lnTo>
                <a:lnTo>
                  <a:pt x="79025" y="112506"/>
                </a:lnTo>
                <a:lnTo>
                  <a:pt x="83455" y="111160"/>
                </a:lnTo>
                <a:lnTo>
                  <a:pt x="87361" y="109310"/>
                </a:lnTo>
                <a:lnTo>
                  <a:pt x="90918" y="107124"/>
                </a:lnTo>
                <a:lnTo>
                  <a:pt x="94241" y="104715"/>
                </a:lnTo>
                <a:lnTo>
                  <a:pt x="97409" y="102155"/>
                </a:lnTo>
                <a:lnTo>
                  <a:pt x="100474" y="99497"/>
                </a:lnTo>
                <a:lnTo>
                  <a:pt x="104422" y="95820"/>
                </a:lnTo>
                <a:lnTo>
                  <a:pt x="113889" y="86654"/>
                </a:lnTo>
                <a:lnTo>
                  <a:pt x="119080" y="82495"/>
                </a:lnTo>
                <a:lnTo>
                  <a:pt x="124446" y="78770"/>
                </a:lnTo>
                <a:lnTo>
                  <a:pt x="129928" y="75334"/>
                </a:lnTo>
                <a:lnTo>
                  <a:pt x="133583" y="72091"/>
                </a:lnTo>
                <a:lnTo>
                  <a:pt x="136020" y="68977"/>
                </a:lnTo>
                <a:lnTo>
                  <a:pt x="137644" y="65948"/>
                </a:lnTo>
                <a:lnTo>
                  <a:pt x="138727" y="62023"/>
                </a:lnTo>
                <a:lnTo>
                  <a:pt x="139449" y="57503"/>
                </a:lnTo>
                <a:lnTo>
                  <a:pt x="139930" y="52584"/>
                </a:lnTo>
                <a:lnTo>
                  <a:pt x="140251" y="48351"/>
                </a:lnTo>
                <a:lnTo>
                  <a:pt x="140465" y="44578"/>
                </a:lnTo>
                <a:lnTo>
                  <a:pt x="140703" y="37845"/>
                </a:lnTo>
                <a:lnTo>
                  <a:pt x="140808" y="31677"/>
                </a:lnTo>
                <a:lnTo>
                  <a:pt x="139884" y="28699"/>
                </a:lnTo>
                <a:lnTo>
                  <a:pt x="138315" y="25761"/>
                </a:lnTo>
                <a:lnTo>
                  <a:pt x="136317" y="22850"/>
                </a:lnTo>
                <a:lnTo>
                  <a:pt x="134032" y="19957"/>
                </a:lnTo>
                <a:lnTo>
                  <a:pt x="131557" y="17075"/>
                </a:lnTo>
                <a:lnTo>
                  <a:pt x="125290" y="10158"/>
                </a:lnTo>
                <a:lnTo>
                  <a:pt x="119654" y="4409"/>
                </a:lnTo>
                <a:lnTo>
                  <a:pt x="115304" y="2900"/>
                </a:lnTo>
                <a:lnTo>
                  <a:pt x="109546" y="1894"/>
                </a:lnTo>
                <a:lnTo>
                  <a:pt x="102850" y="1224"/>
                </a:lnTo>
                <a:lnTo>
                  <a:pt x="96481" y="777"/>
                </a:lnTo>
                <a:lnTo>
                  <a:pt x="90330" y="479"/>
                </a:lnTo>
                <a:lnTo>
                  <a:pt x="75112" y="59"/>
                </a:lnTo>
                <a:lnTo>
                  <a:pt x="71321" y="0"/>
                </a:lnTo>
                <a:lnTo>
                  <a:pt x="66889" y="914"/>
                </a:lnTo>
                <a:lnTo>
                  <a:pt x="62030" y="2475"/>
                </a:lnTo>
                <a:lnTo>
                  <a:pt x="56885" y="4468"/>
                </a:lnTo>
                <a:lnTo>
                  <a:pt x="52503" y="6750"/>
                </a:lnTo>
                <a:lnTo>
                  <a:pt x="48629" y="9223"/>
                </a:lnTo>
                <a:lnTo>
                  <a:pt x="45094" y="11824"/>
                </a:lnTo>
                <a:lnTo>
                  <a:pt x="40831" y="15464"/>
                </a:lnTo>
                <a:lnTo>
                  <a:pt x="36086" y="19795"/>
                </a:lnTo>
                <a:lnTo>
                  <a:pt x="22844" y="32453"/>
                </a:lnTo>
                <a:lnTo>
                  <a:pt x="19331" y="35883"/>
                </a:lnTo>
                <a:lnTo>
                  <a:pt x="16037" y="40075"/>
                </a:lnTo>
                <a:lnTo>
                  <a:pt x="12888" y="44776"/>
                </a:lnTo>
                <a:lnTo>
                  <a:pt x="9836" y="49814"/>
                </a:lnTo>
                <a:lnTo>
                  <a:pt x="6850" y="56030"/>
                </a:lnTo>
                <a:lnTo>
                  <a:pt x="3906" y="63032"/>
                </a:lnTo>
                <a:lnTo>
                  <a:pt x="990" y="70557"/>
                </a:lnTo>
                <a:lnTo>
                  <a:pt x="0" y="76526"/>
                </a:lnTo>
                <a:lnTo>
                  <a:pt x="292" y="81458"/>
                </a:lnTo>
                <a:lnTo>
                  <a:pt x="1439" y="85699"/>
                </a:lnTo>
                <a:lnTo>
                  <a:pt x="3156" y="89479"/>
                </a:lnTo>
                <a:lnTo>
                  <a:pt x="5253" y="92951"/>
                </a:lnTo>
                <a:lnTo>
                  <a:pt x="7604" y="96218"/>
                </a:lnTo>
                <a:lnTo>
                  <a:pt x="10124" y="98396"/>
                </a:lnTo>
                <a:lnTo>
                  <a:pt x="12756" y="99849"/>
                </a:lnTo>
                <a:lnTo>
                  <a:pt x="15463" y="100816"/>
                </a:lnTo>
                <a:lnTo>
                  <a:pt x="19173" y="102414"/>
                </a:lnTo>
                <a:lnTo>
                  <a:pt x="28375" y="106730"/>
                </a:lnTo>
                <a:lnTo>
                  <a:pt x="33496" y="107309"/>
                </a:lnTo>
                <a:lnTo>
                  <a:pt x="38815" y="106743"/>
                </a:lnTo>
                <a:lnTo>
                  <a:pt x="44266" y="105413"/>
                </a:lnTo>
                <a:lnTo>
                  <a:pt x="48852" y="104526"/>
                </a:lnTo>
                <a:lnTo>
                  <a:pt x="52862" y="103935"/>
                </a:lnTo>
                <a:lnTo>
                  <a:pt x="56489" y="103541"/>
                </a:lnTo>
                <a:lnTo>
                  <a:pt x="59859" y="102326"/>
                </a:lnTo>
                <a:lnTo>
                  <a:pt x="63057" y="100563"/>
                </a:lnTo>
                <a:lnTo>
                  <a:pt x="66143" y="98435"/>
                </a:lnTo>
                <a:lnTo>
                  <a:pt x="69152" y="97017"/>
                </a:lnTo>
                <a:lnTo>
                  <a:pt x="72111" y="96071"/>
                </a:lnTo>
                <a:lnTo>
                  <a:pt x="75036" y="95441"/>
                </a:lnTo>
                <a:lnTo>
                  <a:pt x="77938" y="94068"/>
                </a:lnTo>
                <a:lnTo>
                  <a:pt x="80826" y="92201"/>
                </a:lnTo>
                <a:lnTo>
                  <a:pt x="83703" y="90003"/>
                </a:lnTo>
                <a:lnTo>
                  <a:pt x="87526" y="87585"/>
                </a:lnTo>
                <a:lnTo>
                  <a:pt x="91980" y="85021"/>
                </a:lnTo>
                <a:lnTo>
                  <a:pt x="96854" y="82359"/>
                </a:lnTo>
                <a:lnTo>
                  <a:pt x="101056" y="79632"/>
                </a:lnTo>
                <a:lnTo>
                  <a:pt x="104810" y="76861"/>
                </a:lnTo>
                <a:lnTo>
                  <a:pt x="108265" y="74062"/>
                </a:lnTo>
                <a:lnTo>
                  <a:pt x="110569" y="71243"/>
                </a:lnTo>
                <a:lnTo>
                  <a:pt x="112104" y="68411"/>
                </a:lnTo>
                <a:lnTo>
                  <a:pt x="113128" y="65571"/>
                </a:lnTo>
                <a:lnTo>
                  <a:pt x="113811" y="62724"/>
                </a:lnTo>
                <a:lnTo>
                  <a:pt x="114266" y="59875"/>
                </a:lnTo>
                <a:lnTo>
                  <a:pt x="114569" y="57023"/>
                </a:lnTo>
                <a:lnTo>
                  <a:pt x="113819" y="54168"/>
                </a:lnTo>
                <a:lnTo>
                  <a:pt x="112366" y="51313"/>
                </a:lnTo>
                <a:lnTo>
                  <a:pt x="110445" y="48457"/>
                </a:lnTo>
                <a:lnTo>
                  <a:pt x="108212" y="45601"/>
                </a:lnTo>
                <a:lnTo>
                  <a:pt x="105770" y="42744"/>
                </a:lnTo>
                <a:lnTo>
                  <a:pt x="103190" y="39887"/>
                </a:lnTo>
                <a:lnTo>
                  <a:pt x="100518" y="38934"/>
                </a:lnTo>
                <a:lnTo>
                  <a:pt x="97784" y="39252"/>
                </a:lnTo>
                <a:lnTo>
                  <a:pt x="95009" y="40417"/>
                </a:lnTo>
                <a:lnTo>
                  <a:pt x="92206" y="41193"/>
                </a:lnTo>
                <a:lnTo>
                  <a:pt x="89385" y="41710"/>
                </a:lnTo>
                <a:lnTo>
                  <a:pt x="86552" y="42055"/>
                </a:lnTo>
                <a:lnTo>
                  <a:pt x="82758" y="43238"/>
                </a:lnTo>
                <a:lnTo>
                  <a:pt x="78324" y="44978"/>
                </a:lnTo>
                <a:lnTo>
                  <a:pt x="73463" y="47091"/>
                </a:lnTo>
                <a:lnTo>
                  <a:pt x="62982" y="51979"/>
                </a:lnTo>
                <a:lnTo>
                  <a:pt x="32793" y="66808"/>
                </a:lnTo>
                <a:lnTo>
                  <a:pt x="33584" y="64502"/>
                </a:lnTo>
                <a:lnTo>
                  <a:pt x="36016" y="60107"/>
                </a:lnTo>
                <a:lnTo>
                  <a:pt x="39543" y="54320"/>
                </a:lnTo>
                <a:lnTo>
                  <a:pt x="43799" y="48556"/>
                </a:lnTo>
                <a:lnTo>
                  <a:pt x="48541" y="42809"/>
                </a:lnTo>
                <a:lnTo>
                  <a:pt x="60738" y="28999"/>
                </a:lnTo>
                <a:lnTo>
                  <a:pt x="63644" y="26914"/>
                </a:lnTo>
                <a:lnTo>
                  <a:pt x="67486" y="24571"/>
                </a:lnTo>
                <a:lnTo>
                  <a:pt x="71953" y="22056"/>
                </a:lnTo>
                <a:lnTo>
                  <a:pt x="73978" y="21333"/>
                </a:lnTo>
                <a:lnTo>
                  <a:pt x="74376" y="21803"/>
                </a:lnTo>
                <a:lnTo>
                  <a:pt x="73688" y="23068"/>
                </a:lnTo>
                <a:lnTo>
                  <a:pt x="72277" y="24865"/>
                </a:lnTo>
                <a:lnTo>
                  <a:pt x="70384" y="27015"/>
                </a:lnTo>
                <a:lnTo>
                  <a:pt x="68170" y="29401"/>
                </a:lnTo>
                <a:lnTo>
                  <a:pt x="66693" y="31944"/>
                </a:lnTo>
                <a:lnTo>
                  <a:pt x="65709" y="34592"/>
                </a:lnTo>
                <a:lnTo>
                  <a:pt x="65053" y="37309"/>
                </a:lnTo>
                <a:lnTo>
                  <a:pt x="63663" y="39122"/>
                </a:lnTo>
                <a:lnTo>
                  <a:pt x="61784" y="40329"/>
                </a:lnTo>
                <a:lnTo>
                  <a:pt x="59578" y="41135"/>
                </a:lnTo>
                <a:lnTo>
                  <a:pt x="58108" y="42624"/>
                </a:lnTo>
                <a:lnTo>
                  <a:pt x="57128" y="44569"/>
                </a:lnTo>
                <a:lnTo>
                  <a:pt x="56475" y="46819"/>
                </a:lnTo>
                <a:lnTo>
                  <a:pt x="55087" y="48318"/>
                </a:lnTo>
                <a:lnTo>
                  <a:pt x="53209" y="49318"/>
                </a:lnTo>
                <a:lnTo>
                  <a:pt x="38023" y="513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22"/>
          <p:cNvSpPr/>
          <p:nvPr/>
        </p:nvSpPr>
        <p:spPr>
          <a:xfrm>
            <a:off x="4701490" y="3420473"/>
            <a:ext cx="107760" cy="115901"/>
          </a:xfrm>
          <a:custGeom>
            <a:avLst/>
            <a:gdLst/>
            <a:ahLst/>
            <a:cxnLst/>
            <a:rect l="0" t="0" r="0" b="0"/>
            <a:pathLst>
              <a:path w="107760" h="115901">
                <a:moveTo>
                  <a:pt x="50532" y="25672"/>
                </a:moveTo>
                <a:lnTo>
                  <a:pt x="36880" y="34773"/>
                </a:lnTo>
                <a:lnTo>
                  <a:pt x="31905" y="37454"/>
                </a:lnTo>
                <a:lnTo>
                  <a:pt x="27637" y="39242"/>
                </a:lnTo>
                <a:lnTo>
                  <a:pt x="23839" y="40433"/>
                </a:lnTo>
                <a:lnTo>
                  <a:pt x="19401" y="44085"/>
                </a:lnTo>
                <a:lnTo>
                  <a:pt x="14538" y="49377"/>
                </a:lnTo>
                <a:lnTo>
                  <a:pt x="9391" y="55763"/>
                </a:lnTo>
                <a:lnTo>
                  <a:pt x="5960" y="61925"/>
                </a:lnTo>
                <a:lnTo>
                  <a:pt x="3672" y="67938"/>
                </a:lnTo>
                <a:lnTo>
                  <a:pt x="2147" y="73852"/>
                </a:lnTo>
                <a:lnTo>
                  <a:pt x="1130" y="79699"/>
                </a:lnTo>
                <a:lnTo>
                  <a:pt x="453" y="85502"/>
                </a:lnTo>
                <a:lnTo>
                  <a:pt x="0" y="91276"/>
                </a:lnTo>
                <a:lnTo>
                  <a:pt x="1605" y="96078"/>
                </a:lnTo>
                <a:lnTo>
                  <a:pt x="4579" y="100232"/>
                </a:lnTo>
                <a:lnTo>
                  <a:pt x="8466" y="103954"/>
                </a:lnTo>
                <a:lnTo>
                  <a:pt x="12011" y="106434"/>
                </a:lnTo>
                <a:lnTo>
                  <a:pt x="15326" y="108089"/>
                </a:lnTo>
                <a:lnTo>
                  <a:pt x="18489" y="109191"/>
                </a:lnTo>
                <a:lnTo>
                  <a:pt x="21550" y="110879"/>
                </a:lnTo>
                <a:lnTo>
                  <a:pt x="24544" y="112957"/>
                </a:lnTo>
                <a:lnTo>
                  <a:pt x="27491" y="115294"/>
                </a:lnTo>
                <a:lnTo>
                  <a:pt x="30409" y="115900"/>
                </a:lnTo>
                <a:lnTo>
                  <a:pt x="33307" y="115351"/>
                </a:lnTo>
                <a:lnTo>
                  <a:pt x="36191" y="114033"/>
                </a:lnTo>
                <a:lnTo>
                  <a:pt x="40019" y="113154"/>
                </a:lnTo>
                <a:lnTo>
                  <a:pt x="44476" y="112568"/>
                </a:lnTo>
                <a:lnTo>
                  <a:pt x="49352" y="112178"/>
                </a:lnTo>
                <a:lnTo>
                  <a:pt x="54508" y="110965"/>
                </a:lnTo>
                <a:lnTo>
                  <a:pt x="59850" y="109204"/>
                </a:lnTo>
                <a:lnTo>
                  <a:pt x="65317" y="107077"/>
                </a:lnTo>
                <a:lnTo>
                  <a:pt x="68961" y="104707"/>
                </a:lnTo>
                <a:lnTo>
                  <a:pt x="71390" y="102175"/>
                </a:lnTo>
                <a:lnTo>
                  <a:pt x="73010" y="99533"/>
                </a:lnTo>
                <a:lnTo>
                  <a:pt x="75042" y="96820"/>
                </a:lnTo>
                <a:lnTo>
                  <a:pt x="77350" y="94059"/>
                </a:lnTo>
                <a:lnTo>
                  <a:pt x="79841" y="91266"/>
                </a:lnTo>
                <a:lnTo>
                  <a:pt x="82453" y="87498"/>
                </a:lnTo>
                <a:lnTo>
                  <a:pt x="85148" y="83082"/>
                </a:lnTo>
                <a:lnTo>
                  <a:pt x="87897" y="78233"/>
                </a:lnTo>
                <a:lnTo>
                  <a:pt x="93491" y="67765"/>
                </a:lnTo>
                <a:lnTo>
                  <a:pt x="96317" y="62306"/>
                </a:lnTo>
                <a:lnTo>
                  <a:pt x="98200" y="55810"/>
                </a:lnTo>
                <a:lnTo>
                  <a:pt x="99456" y="48621"/>
                </a:lnTo>
                <a:lnTo>
                  <a:pt x="100293" y="40971"/>
                </a:lnTo>
                <a:lnTo>
                  <a:pt x="100851" y="34919"/>
                </a:lnTo>
                <a:lnTo>
                  <a:pt x="101223" y="29931"/>
                </a:lnTo>
                <a:lnTo>
                  <a:pt x="101471" y="25654"/>
                </a:lnTo>
                <a:lnTo>
                  <a:pt x="100684" y="21850"/>
                </a:lnTo>
                <a:lnTo>
                  <a:pt x="99206" y="18361"/>
                </a:lnTo>
                <a:lnTo>
                  <a:pt x="97269" y="15083"/>
                </a:lnTo>
                <a:lnTo>
                  <a:pt x="95025" y="11945"/>
                </a:lnTo>
                <a:lnTo>
                  <a:pt x="92577" y="8901"/>
                </a:lnTo>
                <a:lnTo>
                  <a:pt x="86354" y="1721"/>
                </a:lnTo>
                <a:lnTo>
                  <a:pt x="84891" y="1132"/>
                </a:lnTo>
                <a:lnTo>
                  <a:pt x="82963" y="739"/>
                </a:lnTo>
                <a:lnTo>
                  <a:pt x="80725" y="478"/>
                </a:lnTo>
                <a:lnTo>
                  <a:pt x="78281" y="303"/>
                </a:lnTo>
                <a:lnTo>
                  <a:pt x="75699" y="187"/>
                </a:lnTo>
                <a:lnTo>
                  <a:pt x="70290" y="58"/>
                </a:lnTo>
                <a:lnTo>
                  <a:pt x="64711" y="0"/>
                </a:lnTo>
                <a:lnTo>
                  <a:pt x="61890" y="937"/>
                </a:lnTo>
                <a:lnTo>
                  <a:pt x="59057" y="2514"/>
                </a:lnTo>
                <a:lnTo>
                  <a:pt x="56215" y="4519"/>
                </a:lnTo>
                <a:lnTo>
                  <a:pt x="53368" y="6807"/>
                </a:lnTo>
                <a:lnTo>
                  <a:pt x="50518" y="9285"/>
                </a:lnTo>
                <a:lnTo>
                  <a:pt x="47665" y="11890"/>
                </a:lnTo>
                <a:lnTo>
                  <a:pt x="44810" y="15531"/>
                </a:lnTo>
                <a:lnTo>
                  <a:pt x="41955" y="19864"/>
                </a:lnTo>
                <a:lnTo>
                  <a:pt x="39099" y="24657"/>
                </a:lnTo>
                <a:lnTo>
                  <a:pt x="36243" y="28805"/>
                </a:lnTo>
                <a:lnTo>
                  <a:pt x="33386" y="32523"/>
                </a:lnTo>
                <a:lnTo>
                  <a:pt x="30528" y="35955"/>
                </a:lnTo>
                <a:lnTo>
                  <a:pt x="28624" y="41099"/>
                </a:lnTo>
                <a:lnTo>
                  <a:pt x="27354" y="47387"/>
                </a:lnTo>
                <a:lnTo>
                  <a:pt x="26508" y="54436"/>
                </a:lnTo>
                <a:lnTo>
                  <a:pt x="25943" y="60088"/>
                </a:lnTo>
                <a:lnTo>
                  <a:pt x="25567" y="64808"/>
                </a:lnTo>
                <a:lnTo>
                  <a:pt x="25316" y="68908"/>
                </a:lnTo>
                <a:lnTo>
                  <a:pt x="26102" y="72593"/>
                </a:lnTo>
                <a:lnTo>
                  <a:pt x="27577" y="76003"/>
                </a:lnTo>
                <a:lnTo>
                  <a:pt x="29514" y="79228"/>
                </a:lnTo>
                <a:lnTo>
                  <a:pt x="31758" y="82331"/>
                </a:lnTo>
                <a:lnTo>
                  <a:pt x="34206" y="85352"/>
                </a:lnTo>
                <a:lnTo>
                  <a:pt x="36790" y="88319"/>
                </a:lnTo>
                <a:lnTo>
                  <a:pt x="40419" y="91249"/>
                </a:lnTo>
                <a:lnTo>
                  <a:pt x="44742" y="94155"/>
                </a:lnTo>
                <a:lnTo>
                  <a:pt x="49530" y="97044"/>
                </a:lnTo>
                <a:lnTo>
                  <a:pt x="53674" y="98971"/>
                </a:lnTo>
                <a:lnTo>
                  <a:pt x="57389" y="100255"/>
                </a:lnTo>
                <a:lnTo>
                  <a:pt x="60818" y="101112"/>
                </a:lnTo>
                <a:lnTo>
                  <a:pt x="64057" y="101682"/>
                </a:lnTo>
                <a:lnTo>
                  <a:pt x="67169" y="102063"/>
                </a:lnTo>
                <a:lnTo>
                  <a:pt x="70196" y="102317"/>
                </a:lnTo>
                <a:lnTo>
                  <a:pt x="73166" y="101533"/>
                </a:lnTo>
                <a:lnTo>
                  <a:pt x="76099" y="100059"/>
                </a:lnTo>
                <a:lnTo>
                  <a:pt x="79006" y="98123"/>
                </a:lnTo>
                <a:lnTo>
                  <a:pt x="80945" y="95880"/>
                </a:lnTo>
                <a:lnTo>
                  <a:pt x="82237" y="93432"/>
                </a:lnTo>
                <a:lnTo>
                  <a:pt x="83099" y="90848"/>
                </a:lnTo>
                <a:lnTo>
                  <a:pt x="84626" y="89125"/>
                </a:lnTo>
                <a:lnTo>
                  <a:pt x="86596" y="87976"/>
                </a:lnTo>
                <a:lnTo>
                  <a:pt x="88862" y="87210"/>
                </a:lnTo>
                <a:lnTo>
                  <a:pt x="92278" y="83842"/>
                </a:lnTo>
                <a:lnTo>
                  <a:pt x="96460" y="78740"/>
                </a:lnTo>
                <a:lnTo>
                  <a:pt x="101153" y="72480"/>
                </a:lnTo>
                <a:lnTo>
                  <a:pt x="104282" y="67355"/>
                </a:lnTo>
                <a:lnTo>
                  <a:pt x="106368" y="62986"/>
                </a:lnTo>
                <a:lnTo>
                  <a:pt x="107759" y="59120"/>
                </a:lnTo>
                <a:lnTo>
                  <a:pt x="107733" y="55591"/>
                </a:lnTo>
                <a:lnTo>
                  <a:pt x="106763" y="52285"/>
                </a:lnTo>
                <a:lnTo>
                  <a:pt x="105165" y="49129"/>
                </a:lnTo>
                <a:lnTo>
                  <a:pt x="103146" y="46072"/>
                </a:lnTo>
                <a:lnTo>
                  <a:pt x="100848" y="43082"/>
                </a:lnTo>
                <a:lnTo>
                  <a:pt x="98363" y="40136"/>
                </a:lnTo>
                <a:lnTo>
                  <a:pt x="95755" y="38172"/>
                </a:lnTo>
                <a:lnTo>
                  <a:pt x="93063" y="36863"/>
                </a:lnTo>
                <a:lnTo>
                  <a:pt x="90316" y="35990"/>
                </a:lnTo>
                <a:lnTo>
                  <a:pt x="87532" y="35408"/>
                </a:lnTo>
                <a:lnTo>
                  <a:pt x="84724" y="35020"/>
                </a:lnTo>
                <a:lnTo>
                  <a:pt x="81899" y="34762"/>
                </a:lnTo>
                <a:lnTo>
                  <a:pt x="79063" y="35542"/>
                </a:lnTo>
                <a:lnTo>
                  <a:pt x="76221" y="37014"/>
                </a:lnTo>
                <a:lnTo>
                  <a:pt x="55713" y="50772"/>
                </a:lnTo>
                <a:lnTo>
                  <a:pt x="51128" y="54788"/>
                </a:lnTo>
                <a:lnTo>
                  <a:pt x="48072" y="58417"/>
                </a:lnTo>
                <a:lnTo>
                  <a:pt x="46034" y="61790"/>
                </a:lnTo>
                <a:lnTo>
                  <a:pt x="43724" y="65943"/>
                </a:lnTo>
                <a:lnTo>
                  <a:pt x="34936" y="82704"/>
                </a:lnTo>
                <a:lnTo>
                  <a:pt x="34420" y="84648"/>
                </a:lnTo>
                <a:lnTo>
                  <a:pt x="34075" y="86897"/>
                </a:lnTo>
                <a:lnTo>
                  <a:pt x="33846" y="89348"/>
                </a:lnTo>
                <a:lnTo>
                  <a:pt x="34646" y="91935"/>
                </a:lnTo>
                <a:lnTo>
                  <a:pt x="36131" y="94612"/>
                </a:lnTo>
                <a:lnTo>
                  <a:pt x="38074" y="97350"/>
                </a:lnTo>
                <a:lnTo>
                  <a:pt x="41274" y="99174"/>
                </a:lnTo>
                <a:lnTo>
                  <a:pt x="45313" y="100391"/>
                </a:lnTo>
                <a:lnTo>
                  <a:pt x="49910" y="101202"/>
                </a:lnTo>
                <a:lnTo>
                  <a:pt x="54880" y="100790"/>
                </a:lnTo>
                <a:lnTo>
                  <a:pt x="60098" y="99563"/>
                </a:lnTo>
                <a:lnTo>
                  <a:pt x="65482" y="97793"/>
                </a:lnTo>
                <a:lnTo>
                  <a:pt x="70024" y="95660"/>
                </a:lnTo>
                <a:lnTo>
                  <a:pt x="74004" y="93285"/>
                </a:lnTo>
                <a:lnTo>
                  <a:pt x="77610" y="90750"/>
                </a:lnTo>
                <a:lnTo>
                  <a:pt x="80014" y="87155"/>
                </a:lnTo>
                <a:lnTo>
                  <a:pt x="81617" y="82853"/>
                </a:lnTo>
                <a:lnTo>
                  <a:pt x="82685" y="78080"/>
                </a:lnTo>
                <a:lnTo>
                  <a:pt x="86255" y="71088"/>
                </a:lnTo>
                <a:lnTo>
                  <a:pt x="91493" y="62617"/>
                </a:lnTo>
                <a:lnTo>
                  <a:pt x="106778" y="39849"/>
                </a:lnTo>
                <a:lnTo>
                  <a:pt x="107079" y="37028"/>
                </a:lnTo>
                <a:lnTo>
                  <a:pt x="106328" y="34195"/>
                </a:lnTo>
                <a:lnTo>
                  <a:pt x="104874" y="31354"/>
                </a:lnTo>
                <a:lnTo>
                  <a:pt x="102952" y="29460"/>
                </a:lnTo>
                <a:lnTo>
                  <a:pt x="100719" y="28197"/>
                </a:lnTo>
                <a:lnTo>
                  <a:pt x="98278" y="27355"/>
                </a:lnTo>
                <a:lnTo>
                  <a:pt x="95697" y="26794"/>
                </a:lnTo>
                <a:lnTo>
                  <a:pt x="93025" y="26420"/>
                </a:lnTo>
                <a:lnTo>
                  <a:pt x="90291" y="26170"/>
                </a:lnTo>
                <a:lnTo>
                  <a:pt x="85610" y="26957"/>
                </a:lnTo>
                <a:lnTo>
                  <a:pt x="79633" y="28433"/>
                </a:lnTo>
                <a:lnTo>
                  <a:pt x="72790" y="30370"/>
                </a:lnTo>
                <a:lnTo>
                  <a:pt x="66323" y="33566"/>
                </a:lnTo>
                <a:lnTo>
                  <a:pt x="60107" y="37602"/>
                </a:lnTo>
                <a:lnTo>
                  <a:pt x="54058" y="42198"/>
                </a:lnTo>
                <a:lnTo>
                  <a:pt x="49073" y="47167"/>
                </a:lnTo>
                <a:lnTo>
                  <a:pt x="44797" y="52384"/>
                </a:lnTo>
                <a:lnTo>
                  <a:pt x="40994" y="57767"/>
                </a:lnTo>
                <a:lnTo>
                  <a:pt x="37505" y="61356"/>
                </a:lnTo>
                <a:lnTo>
                  <a:pt x="34228" y="63749"/>
                </a:lnTo>
                <a:lnTo>
                  <a:pt x="31090" y="65344"/>
                </a:lnTo>
                <a:lnTo>
                  <a:pt x="29951" y="66407"/>
                </a:lnTo>
                <a:lnTo>
                  <a:pt x="30144" y="67116"/>
                </a:lnTo>
                <a:lnTo>
                  <a:pt x="33387" y="685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23"/>
          <p:cNvSpPr/>
          <p:nvPr/>
        </p:nvSpPr>
        <p:spPr>
          <a:xfrm>
            <a:off x="2780878" y="4011929"/>
            <a:ext cx="170920" cy="334329"/>
          </a:xfrm>
          <a:custGeom>
            <a:avLst/>
            <a:gdLst/>
            <a:ahLst/>
            <a:cxnLst/>
            <a:rect l="0" t="0" r="0" b="0"/>
            <a:pathLst>
              <a:path w="170920" h="334329">
                <a:moveTo>
                  <a:pt x="128057" y="0"/>
                </a:moveTo>
                <a:lnTo>
                  <a:pt x="120676" y="0"/>
                </a:lnTo>
                <a:lnTo>
                  <a:pt x="118373" y="953"/>
                </a:lnTo>
                <a:lnTo>
                  <a:pt x="114934" y="2541"/>
                </a:lnTo>
                <a:lnTo>
                  <a:pt x="110735" y="4551"/>
                </a:lnTo>
                <a:lnTo>
                  <a:pt x="106984" y="6844"/>
                </a:lnTo>
                <a:lnTo>
                  <a:pt x="103531" y="9326"/>
                </a:lnTo>
                <a:lnTo>
                  <a:pt x="100276" y="11932"/>
                </a:lnTo>
                <a:lnTo>
                  <a:pt x="93344" y="16528"/>
                </a:lnTo>
                <a:lnTo>
                  <a:pt x="72941" y="29254"/>
                </a:lnTo>
                <a:lnTo>
                  <a:pt x="62738" y="37600"/>
                </a:lnTo>
                <a:lnTo>
                  <a:pt x="53078" y="46974"/>
                </a:lnTo>
                <a:lnTo>
                  <a:pt x="30911" y="70752"/>
                </a:lnTo>
                <a:lnTo>
                  <a:pt x="14887" y="87319"/>
                </a:lnTo>
                <a:lnTo>
                  <a:pt x="11653" y="91550"/>
                </a:lnTo>
                <a:lnTo>
                  <a:pt x="8544" y="96276"/>
                </a:lnTo>
                <a:lnTo>
                  <a:pt x="5519" y="101332"/>
                </a:lnTo>
                <a:lnTo>
                  <a:pt x="3502" y="107560"/>
                </a:lnTo>
                <a:lnTo>
                  <a:pt x="2158" y="114569"/>
                </a:lnTo>
                <a:lnTo>
                  <a:pt x="1262" y="122100"/>
                </a:lnTo>
                <a:lnTo>
                  <a:pt x="664" y="132835"/>
                </a:lnTo>
                <a:lnTo>
                  <a:pt x="0" y="160003"/>
                </a:lnTo>
                <a:lnTo>
                  <a:pt x="775" y="170487"/>
                </a:lnTo>
                <a:lnTo>
                  <a:pt x="2245" y="178428"/>
                </a:lnTo>
                <a:lnTo>
                  <a:pt x="4177" y="184674"/>
                </a:lnTo>
                <a:lnTo>
                  <a:pt x="7370" y="192649"/>
                </a:lnTo>
                <a:lnTo>
                  <a:pt x="11404" y="201776"/>
                </a:lnTo>
                <a:lnTo>
                  <a:pt x="15998" y="211670"/>
                </a:lnTo>
                <a:lnTo>
                  <a:pt x="20966" y="221123"/>
                </a:lnTo>
                <a:lnTo>
                  <a:pt x="26183" y="230283"/>
                </a:lnTo>
                <a:lnTo>
                  <a:pt x="31566" y="239247"/>
                </a:lnTo>
                <a:lnTo>
                  <a:pt x="37059" y="247128"/>
                </a:lnTo>
                <a:lnTo>
                  <a:pt x="42627" y="254288"/>
                </a:lnTo>
                <a:lnTo>
                  <a:pt x="48243" y="260965"/>
                </a:lnTo>
                <a:lnTo>
                  <a:pt x="52940" y="266369"/>
                </a:lnTo>
                <a:lnTo>
                  <a:pt x="60699" y="274914"/>
                </a:lnTo>
                <a:lnTo>
                  <a:pt x="67322" y="281887"/>
                </a:lnTo>
                <a:lnTo>
                  <a:pt x="88009" y="302837"/>
                </a:lnTo>
                <a:lnTo>
                  <a:pt x="94691" y="306666"/>
                </a:lnTo>
                <a:lnTo>
                  <a:pt x="103908" y="311124"/>
                </a:lnTo>
                <a:lnTo>
                  <a:pt x="114815" y="316001"/>
                </a:lnTo>
                <a:lnTo>
                  <a:pt x="123039" y="319253"/>
                </a:lnTo>
                <a:lnTo>
                  <a:pt x="129474" y="321420"/>
                </a:lnTo>
                <a:lnTo>
                  <a:pt x="134716" y="322866"/>
                </a:lnTo>
                <a:lnTo>
                  <a:pt x="139164" y="323829"/>
                </a:lnTo>
                <a:lnTo>
                  <a:pt x="143081" y="324471"/>
                </a:lnTo>
                <a:lnTo>
                  <a:pt x="146646" y="324899"/>
                </a:lnTo>
                <a:lnTo>
                  <a:pt x="149974" y="325185"/>
                </a:lnTo>
                <a:lnTo>
                  <a:pt x="153146" y="325375"/>
                </a:lnTo>
                <a:lnTo>
                  <a:pt x="156213" y="325502"/>
                </a:lnTo>
                <a:lnTo>
                  <a:pt x="159210" y="326539"/>
                </a:lnTo>
                <a:lnTo>
                  <a:pt x="162160" y="328183"/>
                </a:lnTo>
                <a:lnTo>
                  <a:pt x="170919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24"/>
          <p:cNvSpPr/>
          <p:nvPr/>
        </p:nvSpPr>
        <p:spPr>
          <a:xfrm>
            <a:off x="2977527" y="4072372"/>
            <a:ext cx="179748" cy="239404"/>
          </a:xfrm>
          <a:custGeom>
            <a:avLst/>
            <a:gdLst/>
            <a:ahLst/>
            <a:cxnLst/>
            <a:rect l="0" t="0" r="0" b="0"/>
            <a:pathLst>
              <a:path w="179748" h="239404">
                <a:moveTo>
                  <a:pt x="102858" y="33855"/>
                </a:moveTo>
                <a:lnTo>
                  <a:pt x="93756" y="24753"/>
                </a:lnTo>
                <a:lnTo>
                  <a:pt x="90122" y="22072"/>
                </a:lnTo>
                <a:lnTo>
                  <a:pt x="86747" y="20285"/>
                </a:lnTo>
                <a:lnTo>
                  <a:pt x="83545" y="19093"/>
                </a:lnTo>
                <a:lnTo>
                  <a:pt x="80457" y="18299"/>
                </a:lnTo>
                <a:lnTo>
                  <a:pt x="77446" y="17769"/>
                </a:lnTo>
                <a:lnTo>
                  <a:pt x="74487" y="17416"/>
                </a:lnTo>
                <a:lnTo>
                  <a:pt x="70609" y="17181"/>
                </a:lnTo>
                <a:lnTo>
                  <a:pt x="54325" y="16772"/>
                </a:lnTo>
                <a:lnTo>
                  <a:pt x="52405" y="17704"/>
                </a:lnTo>
                <a:lnTo>
                  <a:pt x="47732" y="21280"/>
                </a:lnTo>
                <a:lnTo>
                  <a:pt x="42480" y="26043"/>
                </a:lnTo>
                <a:lnTo>
                  <a:pt x="39746" y="28647"/>
                </a:lnTo>
                <a:lnTo>
                  <a:pt x="37923" y="31336"/>
                </a:lnTo>
                <a:lnTo>
                  <a:pt x="35898" y="36863"/>
                </a:lnTo>
                <a:lnTo>
                  <a:pt x="32458" y="42495"/>
                </a:lnTo>
                <a:lnTo>
                  <a:pt x="27754" y="49125"/>
                </a:lnTo>
                <a:lnTo>
                  <a:pt x="25166" y="53560"/>
                </a:lnTo>
                <a:lnTo>
                  <a:pt x="22488" y="58422"/>
                </a:lnTo>
                <a:lnTo>
                  <a:pt x="16973" y="68903"/>
                </a:lnTo>
                <a:lnTo>
                  <a:pt x="5671" y="91155"/>
                </a:lnTo>
                <a:lnTo>
                  <a:pt x="3776" y="96820"/>
                </a:lnTo>
                <a:lnTo>
                  <a:pt x="2514" y="102502"/>
                </a:lnTo>
                <a:lnTo>
                  <a:pt x="1671" y="108194"/>
                </a:lnTo>
                <a:lnTo>
                  <a:pt x="1110" y="112942"/>
                </a:lnTo>
                <a:lnTo>
                  <a:pt x="736" y="117060"/>
                </a:lnTo>
                <a:lnTo>
                  <a:pt x="487" y="120757"/>
                </a:lnTo>
                <a:lnTo>
                  <a:pt x="320" y="125127"/>
                </a:lnTo>
                <a:lnTo>
                  <a:pt x="86" y="140380"/>
                </a:lnTo>
                <a:lnTo>
                  <a:pt x="0" y="168263"/>
                </a:lnTo>
                <a:lnTo>
                  <a:pt x="949" y="173943"/>
                </a:lnTo>
                <a:lnTo>
                  <a:pt x="2533" y="179634"/>
                </a:lnTo>
                <a:lnTo>
                  <a:pt x="4542" y="185334"/>
                </a:lnTo>
                <a:lnTo>
                  <a:pt x="6834" y="191039"/>
                </a:lnTo>
                <a:lnTo>
                  <a:pt x="9314" y="196746"/>
                </a:lnTo>
                <a:lnTo>
                  <a:pt x="11920" y="202457"/>
                </a:lnTo>
                <a:lnTo>
                  <a:pt x="15563" y="208169"/>
                </a:lnTo>
                <a:lnTo>
                  <a:pt x="19896" y="213882"/>
                </a:lnTo>
                <a:lnTo>
                  <a:pt x="24690" y="219595"/>
                </a:lnTo>
                <a:lnTo>
                  <a:pt x="29791" y="224357"/>
                </a:lnTo>
                <a:lnTo>
                  <a:pt x="35096" y="228484"/>
                </a:lnTo>
                <a:lnTo>
                  <a:pt x="40539" y="232188"/>
                </a:lnTo>
                <a:lnTo>
                  <a:pt x="45119" y="234656"/>
                </a:lnTo>
                <a:lnTo>
                  <a:pt x="49125" y="236303"/>
                </a:lnTo>
                <a:lnTo>
                  <a:pt x="52749" y="237400"/>
                </a:lnTo>
                <a:lnTo>
                  <a:pt x="56117" y="238132"/>
                </a:lnTo>
                <a:lnTo>
                  <a:pt x="59314" y="238619"/>
                </a:lnTo>
                <a:lnTo>
                  <a:pt x="62399" y="238945"/>
                </a:lnTo>
                <a:lnTo>
                  <a:pt x="66360" y="239162"/>
                </a:lnTo>
                <a:lnTo>
                  <a:pt x="75842" y="239403"/>
                </a:lnTo>
                <a:lnTo>
                  <a:pt x="80084" y="238514"/>
                </a:lnTo>
                <a:lnTo>
                  <a:pt x="83865" y="236970"/>
                </a:lnTo>
                <a:lnTo>
                  <a:pt x="87339" y="234987"/>
                </a:lnTo>
                <a:lnTo>
                  <a:pt x="90607" y="232714"/>
                </a:lnTo>
                <a:lnTo>
                  <a:pt x="93738" y="230245"/>
                </a:lnTo>
                <a:lnTo>
                  <a:pt x="96778" y="227646"/>
                </a:lnTo>
                <a:lnTo>
                  <a:pt x="100709" y="224962"/>
                </a:lnTo>
                <a:lnTo>
                  <a:pt x="105235" y="222220"/>
                </a:lnTo>
                <a:lnTo>
                  <a:pt x="110158" y="219439"/>
                </a:lnTo>
                <a:lnTo>
                  <a:pt x="114392" y="215680"/>
                </a:lnTo>
                <a:lnTo>
                  <a:pt x="118167" y="211269"/>
                </a:lnTo>
                <a:lnTo>
                  <a:pt x="121636" y="206424"/>
                </a:lnTo>
                <a:lnTo>
                  <a:pt x="124902" y="201288"/>
                </a:lnTo>
                <a:lnTo>
                  <a:pt x="128031" y="195960"/>
                </a:lnTo>
                <a:lnTo>
                  <a:pt x="131070" y="190502"/>
                </a:lnTo>
                <a:lnTo>
                  <a:pt x="135001" y="184006"/>
                </a:lnTo>
                <a:lnTo>
                  <a:pt x="144449" y="169169"/>
                </a:lnTo>
                <a:lnTo>
                  <a:pt x="148682" y="162164"/>
                </a:lnTo>
                <a:lnTo>
                  <a:pt x="152457" y="155590"/>
                </a:lnTo>
                <a:lnTo>
                  <a:pt x="155926" y="149301"/>
                </a:lnTo>
                <a:lnTo>
                  <a:pt x="160144" y="140347"/>
                </a:lnTo>
                <a:lnTo>
                  <a:pt x="169911" y="117697"/>
                </a:lnTo>
                <a:lnTo>
                  <a:pt x="173277" y="107847"/>
                </a:lnTo>
                <a:lnTo>
                  <a:pt x="175522" y="99376"/>
                </a:lnTo>
                <a:lnTo>
                  <a:pt x="177018" y="91823"/>
                </a:lnTo>
                <a:lnTo>
                  <a:pt x="178015" y="84883"/>
                </a:lnTo>
                <a:lnTo>
                  <a:pt x="178680" y="78351"/>
                </a:lnTo>
                <a:lnTo>
                  <a:pt x="179124" y="72092"/>
                </a:lnTo>
                <a:lnTo>
                  <a:pt x="179419" y="65061"/>
                </a:lnTo>
                <a:lnTo>
                  <a:pt x="179747" y="49629"/>
                </a:lnTo>
                <a:lnTo>
                  <a:pt x="178882" y="43419"/>
                </a:lnTo>
                <a:lnTo>
                  <a:pt x="177353" y="38326"/>
                </a:lnTo>
                <a:lnTo>
                  <a:pt x="175382" y="33978"/>
                </a:lnTo>
                <a:lnTo>
                  <a:pt x="168055" y="18758"/>
                </a:lnTo>
                <a:lnTo>
                  <a:pt x="164420" y="15218"/>
                </a:lnTo>
                <a:lnTo>
                  <a:pt x="160092" y="12858"/>
                </a:lnTo>
                <a:lnTo>
                  <a:pt x="155301" y="11284"/>
                </a:lnTo>
                <a:lnTo>
                  <a:pt x="151155" y="9283"/>
                </a:lnTo>
                <a:lnTo>
                  <a:pt x="147438" y="6996"/>
                </a:lnTo>
                <a:lnTo>
                  <a:pt x="144008" y="4519"/>
                </a:lnTo>
                <a:lnTo>
                  <a:pt x="140769" y="2868"/>
                </a:lnTo>
                <a:lnTo>
                  <a:pt x="137657" y="1767"/>
                </a:lnTo>
                <a:lnTo>
                  <a:pt x="134629" y="1033"/>
                </a:lnTo>
                <a:lnTo>
                  <a:pt x="130706" y="544"/>
                </a:lnTo>
                <a:lnTo>
                  <a:pt x="126186" y="218"/>
                </a:lnTo>
                <a:lnTo>
                  <a:pt x="121267" y="0"/>
                </a:lnTo>
                <a:lnTo>
                  <a:pt x="117036" y="808"/>
                </a:lnTo>
                <a:lnTo>
                  <a:pt x="113262" y="2299"/>
                </a:lnTo>
                <a:lnTo>
                  <a:pt x="109794" y="4245"/>
                </a:lnTo>
                <a:lnTo>
                  <a:pt x="106529" y="6495"/>
                </a:lnTo>
                <a:lnTo>
                  <a:pt x="103400" y="8947"/>
                </a:lnTo>
                <a:lnTo>
                  <a:pt x="100362" y="11535"/>
                </a:lnTo>
                <a:lnTo>
                  <a:pt x="96431" y="14213"/>
                </a:lnTo>
                <a:lnTo>
                  <a:pt x="91906" y="16950"/>
                </a:lnTo>
                <a:lnTo>
                  <a:pt x="86984" y="19727"/>
                </a:lnTo>
                <a:lnTo>
                  <a:pt x="82750" y="22532"/>
                </a:lnTo>
                <a:lnTo>
                  <a:pt x="78975" y="25354"/>
                </a:lnTo>
                <a:lnTo>
                  <a:pt x="68567" y="338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625"/>
          <p:cNvSpPr/>
          <p:nvPr/>
        </p:nvSpPr>
        <p:spPr>
          <a:xfrm>
            <a:off x="3268979" y="4217670"/>
            <a:ext cx="39151" cy="205741"/>
          </a:xfrm>
          <a:custGeom>
            <a:avLst/>
            <a:gdLst/>
            <a:ahLst/>
            <a:cxnLst/>
            <a:rect l="0" t="0" r="0" b="0"/>
            <a:pathLst>
              <a:path w="39151" h="205741">
                <a:moveTo>
                  <a:pt x="0" y="0"/>
                </a:moveTo>
                <a:lnTo>
                  <a:pt x="19313" y="19312"/>
                </a:lnTo>
                <a:lnTo>
                  <a:pt x="21448" y="23352"/>
                </a:lnTo>
                <a:lnTo>
                  <a:pt x="22872" y="27951"/>
                </a:lnTo>
                <a:lnTo>
                  <a:pt x="23820" y="32921"/>
                </a:lnTo>
                <a:lnTo>
                  <a:pt x="25405" y="38140"/>
                </a:lnTo>
                <a:lnTo>
                  <a:pt x="27415" y="43524"/>
                </a:lnTo>
                <a:lnTo>
                  <a:pt x="29706" y="49018"/>
                </a:lnTo>
                <a:lnTo>
                  <a:pt x="31235" y="54586"/>
                </a:lnTo>
                <a:lnTo>
                  <a:pt x="32253" y="60203"/>
                </a:lnTo>
                <a:lnTo>
                  <a:pt x="32933" y="65853"/>
                </a:lnTo>
                <a:lnTo>
                  <a:pt x="33385" y="71524"/>
                </a:lnTo>
                <a:lnTo>
                  <a:pt x="33687" y="77210"/>
                </a:lnTo>
                <a:lnTo>
                  <a:pt x="33888" y="82906"/>
                </a:lnTo>
                <a:lnTo>
                  <a:pt x="34975" y="89560"/>
                </a:lnTo>
                <a:lnTo>
                  <a:pt x="36652" y="96855"/>
                </a:lnTo>
                <a:lnTo>
                  <a:pt x="38722" y="104574"/>
                </a:lnTo>
                <a:lnTo>
                  <a:pt x="39150" y="111626"/>
                </a:lnTo>
                <a:lnTo>
                  <a:pt x="38483" y="118232"/>
                </a:lnTo>
                <a:lnTo>
                  <a:pt x="37085" y="124542"/>
                </a:lnTo>
                <a:lnTo>
                  <a:pt x="36154" y="130652"/>
                </a:lnTo>
                <a:lnTo>
                  <a:pt x="35533" y="136632"/>
                </a:lnTo>
                <a:lnTo>
                  <a:pt x="35119" y="142523"/>
                </a:lnTo>
                <a:lnTo>
                  <a:pt x="34843" y="149308"/>
                </a:lnTo>
                <a:lnTo>
                  <a:pt x="34454" y="170604"/>
                </a:lnTo>
                <a:lnTo>
                  <a:pt x="34291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26"/>
          <p:cNvSpPr/>
          <p:nvPr/>
        </p:nvSpPr>
        <p:spPr>
          <a:xfrm>
            <a:off x="3363150" y="4106227"/>
            <a:ext cx="157993" cy="222365"/>
          </a:xfrm>
          <a:custGeom>
            <a:avLst/>
            <a:gdLst/>
            <a:ahLst/>
            <a:cxnLst/>
            <a:rect l="0" t="0" r="0" b="0"/>
            <a:pathLst>
              <a:path w="157993" h="222365">
                <a:moveTo>
                  <a:pt x="85852" y="8573"/>
                </a:moveTo>
                <a:lnTo>
                  <a:pt x="67649" y="8573"/>
                </a:lnTo>
                <a:lnTo>
                  <a:pt x="62287" y="10478"/>
                </a:lnTo>
                <a:lnTo>
                  <a:pt x="58712" y="13652"/>
                </a:lnTo>
                <a:lnTo>
                  <a:pt x="56328" y="17674"/>
                </a:lnTo>
                <a:lnTo>
                  <a:pt x="53787" y="21308"/>
                </a:lnTo>
                <a:lnTo>
                  <a:pt x="51140" y="24683"/>
                </a:lnTo>
                <a:lnTo>
                  <a:pt x="48424" y="27885"/>
                </a:lnTo>
                <a:lnTo>
                  <a:pt x="42802" y="35735"/>
                </a:lnTo>
                <a:lnTo>
                  <a:pt x="26396" y="59697"/>
                </a:lnTo>
                <a:lnTo>
                  <a:pt x="18592" y="76945"/>
                </a:lnTo>
                <a:lnTo>
                  <a:pt x="11485" y="97017"/>
                </a:lnTo>
                <a:lnTo>
                  <a:pt x="4842" y="118970"/>
                </a:lnTo>
                <a:lnTo>
                  <a:pt x="1365" y="135511"/>
                </a:lnTo>
                <a:lnTo>
                  <a:pt x="0" y="148443"/>
                </a:lnTo>
                <a:lnTo>
                  <a:pt x="102" y="182887"/>
                </a:lnTo>
                <a:lnTo>
                  <a:pt x="1063" y="188599"/>
                </a:lnTo>
                <a:lnTo>
                  <a:pt x="2656" y="193360"/>
                </a:lnTo>
                <a:lnTo>
                  <a:pt x="4670" y="197487"/>
                </a:lnTo>
                <a:lnTo>
                  <a:pt x="6013" y="201191"/>
                </a:lnTo>
                <a:lnTo>
                  <a:pt x="7506" y="207846"/>
                </a:lnTo>
                <a:lnTo>
                  <a:pt x="9809" y="210954"/>
                </a:lnTo>
                <a:lnTo>
                  <a:pt x="13249" y="213979"/>
                </a:lnTo>
                <a:lnTo>
                  <a:pt x="17447" y="216947"/>
                </a:lnTo>
                <a:lnTo>
                  <a:pt x="21199" y="218927"/>
                </a:lnTo>
                <a:lnTo>
                  <a:pt x="24652" y="220246"/>
                </a:lnTo>
                <a:lnTo>
                  <a:pt x="27907" y="221126"/>
                </a:lnTo>
                <a:lnTo>
                  <a:pt x="31982" y="221712"/>
                </a:lnTo>
                <a:lnTo>
                  <a:pt x="36604" y="222103"/>
                </a:lnTo>
                <a:lnTo>
                  <a:pt x="41590" y="222364"/>
                </a:lnTo>
                <a:lnTo>
                  <a:pt x="45866" y="221585"/>
                </a:lnTo>
                <a:lnTo>
                  <a:pt x="49670" y="220113"/>
                </a:lnTo>
                <a:lnTo>
                  <a:pt x="53158" y="218180"/>
                </a:lnTo>
                <a:lnTo>
                  <a:pt x="56436" y="216891"/>
                </a:lnTo>
                <a:lnTo>
                  <a:pt x="59574" y="216032"/>
                </a:lnTo>
                <a:lnTo>
                  <a:pt x="62618" y="215459"/>
                </a:lnTo>
                <a:lnTo>
                  <a:pt x="66553" y="214124"/>
                </a:lnTo>
                <a:lnTo>
                  <a:pt x="71081" y="212282"/>
                </a:lnTo>
                <a:lnTo>
                  <a:pt x="76005" y="210101"/>
                </a:lnTo>
                <a:lnTo>
                  <a:pt x="82144" y="205790"/>
                </a:lnTo>
                <a:lnTo>
                  <a:pt x="89095" y="200058"/>
                </a:lnTo>
                <a:lnTo>
                  <a:pt x="102534" y="187975"/>
                </a:lnTo>
                <a:lnTo>
                  <a:pt x="111681" y="179430"/>
                </a:lnTo>
                <a:lnTo>
                  <a:pt x="115454" y="174865"/>
                </a:lnTo>
                <a:lnTo>
                  <a:pt x="118922" y="169917"/>
                </a:lnTo>
                <a:lnTo>
                  <a:pt x="126268" y="158386"/>
                </a:lnTo>
                <a:lnTo>
                  <a:pt x="135882" y="143736"/>
                </a:lnTo>
                <a:lnTo>
                  <a:pt x="140160" y="136782"/>
                </a:lnTo>
                <a:lnTo>
                  <a:pt x="143965" y="130240"/>
                </a:lnTo>
                <a:lnTo>
                  <a:pt x="147454" y="123975"/>
                </a:lnTo>
                <a:lnTo>
                  <a:pt x="150733" y="116940"/>
                </a:lnTo>
                <a:lnTo>
                  <a:pt x="153870" y="109392"/>
                </a:lnTo>
                <a:lnTo>
                  <a:pt x="156915" y="101503"/>
                </a:lnTo>
                <a:lnTo>
                  <a:pt x="157992" y="92434"/>
                </a:lnTo>
                <a:lnTo>
                  <a:pt x="157758" y="82578"/>
                </a:lnTo>
                <a:lnTo>
                  <a:pt x="156649" y="72197"/>
                </a:lnTo>
                <a:lnTo>
                  <a:pt x="154958" y="63371"/>
                </a:lnTo>
                <a:lnTo>
                  <a:pt x="152878" y="55583"/>
                </a:lnTo>
                <a:lnTo>
                  <a:pt x="150538" y="48485"/>
                </a:lnTo>
                <a:lnTo>
                  <a:pt x="148026" y="41848"/>
                </a:lnTo>
                <a:lnTo>
                  <a:pt x="145399" y="35519"/>
                </a:lnTo>
                <a:lnTo>
                  <a:pt x="142695" y="29394"/>
                </a:lnTo>
                <a:lnTo>
                  <a:pt x="139940" y="24359"/>
                </a:lnTo>
                <a:lnTo>
                  <a:pt x="137151" y="20049"/>
                </a:lnTo>
                <a:lnTo>
                  <a:pt x="134339" y="16224"/>
                </a:lnTo>
                <a:lnTo>
                  <a:pt x="131512" y="13673"/>
                </a:lnTo>
                <a:lnTo>
                  <a:pt x="128674" y="11973"/>
                </a:lnTo>
                <a:lnTo>
                  <a:pt x="125830" y="10839"/>
                </a:lnTo>
                <a:lnTo>
                  <a:pt x="122982" y="9131"/>
                </a:lnTo>
                <a:lnTo>
                  <a:pt x="120130" y="7040"/>
                </a:lnTo>
                <a:lnTo>
                  <a:pt x="117276" y="4693"/>
                </a:lnTo>
                <a:lnTo>
                  <a:pt x="114422" y="3129"/>
                </a:lnTo>
                <a:lnTo>
                  <a:pt x="111566" y="2086"/>
                </a:lnTo>
                <a:lnTo>
                  <a:pt x="10299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27"/>
          <p:cNvSpPr/>
          <p:nvPr/>
        </p:nvSpPr>
        <p:spPr>
          <a:xfrm>
            <a:off x="3534727" y="4020502"/>
            <a:ext cx="273769" cy="334178"/>
          </a:xfrm>
          <a:custGeom>
            <a:avLst/>
            <a:gdLst/>
            <a:ahLst/>
            <a:cxnLst/>
            <a:rect l="0" t="0" r="0" b="0"/>
            <a:pathLst>
              <a:path w="273769" h="334178">
                <a:moveTo>
                  <a:pt x="0" y="0"/>
                </a:moveTo>
                <a:lnTo>
                  <a:pt x="13652" y="4551"/>
                </a:lnTo>
                <a:lnTo>
                  <a:pt x="18627" y="6844"/>
                </a:lnTo>
                <a:lnTo>
                  <a:pt x="26694" y="11932"/>
                </a:lnTo>
                <a:lnTo>
                  <a:pt x="33036" y="14622"/>
                </a:lnTo>
                <a:lnTo>
                  <a:pt x="41074" y="17368"/>
                </a:lnTo>
                <a:lnTo>
                  <a:pt x="50242" y="20151"/>
                </a:lnTo>
                <a:lnTo>
                  <a:pt x="58260" y="22959"/>
                </a:lnTo>
                <a:lnTo>
                  <a:pt x="65510" y="25784"/>
                </a:lnTo>
                <a:lnTo>
                  <a:pt x="72248" y="28619"/>
                </a:lnTo>
                <a:lnTo>
                  <a:pt x="78646" y="30510"/>
                </a:lnTo>
                <a:lnTo>
                  <a:pt x="84816" y="31770"/>
                </a:lnTo>
                <a:lnTo>
                  <a:pt x="90834" y="32610"/>
                </a:lnTo>
                <a:lnTo>
                  <a:pt x="96751" y="34122"/>
                </a:lnTo>
                <a:lnTo>
                  <a:pt x="102600" y="36084"/>
                </a:lnTo>
                <a:lnTo>
                  <a:pt x="108406" y="38343"/>
                </a:lnTo>
                <a:lnTo>
                  <a:pt x="114180" y="40802"/>
                </a:lnTo>
                <a:lnTo>
                  <a:pt x="149837" y="56673"/>
                </a:lnTo>
                <a:lnTo>
                  <a:pt x="165613" y="63499"/>
                </a:lnTo>
                <a:lnTo>
                  <a:pt x="178989" y="69003"/>
                </a:lnTo>
                <a:lnTo>
                  <a:pt x="210514" y="81299"/>
                </a:lnTo>
                <a:lnTo>
                  <a:pt x="218448" y="84679"/>
                </a:lnTo>
                <a:lnTo>
                  <a:pt x="225642" y="87885"/>
                </a:lnTo>
                <a:lnTo>
                  <a:pt x="232343" y="91928"/>
                </a:lnTo>
                <a:lnTo>
                  <a:pt x="238715" y="96528"/>
                </a:lnTo>
                <a:lnTo>
                  <a:pt x="244868" y="101499"/>
                </a:lnTo>
                <a:lnTo>
                  <a:pt x="249923" y="106719"/>
                </a:lnTo>
                <a:lnTo>
                  <a:pt x="254245" y="112103"/>
                </a:lnTo>
                <a:lnTo>
                  <a:pt x="258080" y="117598"/>
                </a:lnTo>
                <a:lnTo>
                  <a:pt x="261588" y="123166"/>
                </a:lnTo>
                <a:lnTo>
                  <a:pt x="264879" y="128783"/>
                </a:lnTo>
                <a:lnTo>
                  <a:pt x="268026" y="134433"/>
                </a:lnTo>
                <a:lnTo>
                  <a:pt x="270124" y="141057"/>
                </a:lnTo>
                <a:lnTo>
                  <a:pt x="271523" y="148331"/>
                </a:lnTo>
                <a:lnTo>
                  <a:pt x="272455" y="156037"/>
                </a:lnTo>
                <a:lnTo>
                  <a:pt x="273077" y="165937"/>
                </a:lnTo>
                <a:lnTo>
                  <a:pt x="273768" y="189637"/>
                </a:lnTo>
                <a:lnTo>
                  <a:pt x="272999" y="200720"/>
                </a:lnTo>
                <a:lnTo>
                  <a:pt x="271534" y="210966"/>
                </a:lnTo>
                <a:lnTo>
                  <a:pt x="269606" y="220654"/>
                </a:lnTo>
                <a:lnTo>
                  <a:pt x="264510" y="231875"/>
                </a:lnTo>
                <a:lnTo>
                  <a:pt x="257302" y="244119"/>
                </a:lnTo>
                <a:lnTo>
                  <a:pt x="248687" y="257043"/>
                </a:lnTo>
                <a:lnTo>
                  <a:pt x="241039" y="267565"/>
                </a:lnTo>
                <a:lnTo>
                  <a:pt x="234035" y="276484"/>
                </a:lnTo>
                <a:lnTo>
                  <a:pt x="227461" y="284336"/>
                </a:lnTo>
                <a:lnTo>
                  <a:pt x="221173" y="290522"/>
                </a:lnTo>
                <a:lnTo>
                  <a:pt x="215076" y="295599"/>
                </a:lnTo>
                <a:lnTo>
                  <a:pt x="209106" y="299936"/>
                </a:lnTo>
                <a:lnTo>
                  <a:pt x="203222" y="303780"/>
                </a:lnTo>
                <a:lnTo>
                  <a:pt x="197394" y="307295"/>
                </a:lnTo>
                <a:lnTo>
                  <a:pt x="191604" y="310591"/>
                </a:lnTo>
                <a:lnTo>
                  <a:pt x="180090" y="316793"/>
                </a:lnTo>
                <a:lnTo>
                  <a:pt x="157176" y="328536"/>
                </a:lnTo>
                <a:lnTo>
                  <a:pt x="152409" y="330466"/>
                </a:lnTo>
                <a:lnTo>
                  <a:pt x="144572" y="332611"/>
                </a:lnTo>
                <a:lnTo>
                  <a:pt x="137915" y="333565"/>
                </a:lnTo>
                <a:lnTo>
                  <a:pt x="131780" y="333989"/>
                </a:lnTo>
                <a:lnTo>
                  <a:pt x="125879" y="334177"/>
                </a:lnTo>
                <a:lnTo>
                  <a:pt x="123924" y="333275"/>
                </a:lnTo>
                <a:lnTo>
                  <a:pt x="122621" y="331721"/>
                </a:lnTo>
                <a:lnTo>
                  <a:pt x="120015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28"/>
          <p:cNvSpPr/>
          <p:nvPr/>
        </p:nvSpPr>
        <p:spPr>
          <a:xfrm>
            <a:off x="5129433" y="3171825"/>
            <a:ext cx="188375" cy="428626"/>
          </a:xfrm>
          <a:custGeom>
            <a:avLst/>
            <a:gdLst/>
            <a:ahLst/>
            <a:cxnLst/>
            <a:rect l="0" t="0" r="0" b="0"/>
            <a:pathLst>
              <a:path w="188375" h="428626">
                <a:moveTo>
                  <a:pt x="136939" y="0"/>
                </a:moveTo>
                <a:lnTo>
                  <a:pt x="127837" y="0"/>
                </a:lnTo>
                <a:lnTo>
                  <a:pt x="125156" y="952"/>
                </a:lnTo>
                <a:lnTo>
                  <a:pt x="123369" y="2539"/>
                </a:lnTo>
                <a:lnTo>
                  <a:pt x="122177" y="4551"/>
                </a:lnTo>
                <a:lnTo>
                  <a:pt x="120430" y="5891"/>
                </a:lnTo>
                <a:lnTo>
                  <a:pt x="118313" y="6785"/>
                </a:lnTo>
                <a:lnTo>
                  <a:pt x="115949" y="7380"/>
                </a:lnTo>
                <a:lnTo>
                  <a:pt x="110563" y="12540"/>
                </a:lnTo>
                <a:lnTo>
                  <a:pt x="103163" y="20742"/>
                </a:lnTo>
                <a:lnTo>
                  <a:pt x="94419" y="30973"/>
                </a:lnTo>
                <a:lnTo>
                  <a:pt x="86685" y="39699"/>
                </a:lnTo>
                <a:lnTo>
                  <a:pt x="73011" y="54474"/>
                </a:lnTo>
                <a:lnTo>
                  <a:pt x="59154" y="68951"/>
                </a:lnTo>
                <a:lnTo>
                  <a:pt x="54602" y="75495"/>
                </a:lnTo>
                <a:lnTo>
                  <a:pt x="49663" y="83667"/>
                </a:lnTo>
                <a:lnTo>
                  <a:pt x="44465" y="92926"/>
                </a:lnTo>
                <a:lnTo>
                  <a:pt x="38142" y="105765"/>
                </a:lnTo>
                <a:lnTo>
                  <a:pt x="23497" y="137812"/>
                </a:lnTo>
                <a:lnTo>
                  <a:pt x="17496" y="154739"/>
                </a:lnTo>
                <a:lnTo>
                  <a:pt x="12543" y="171739"/>
                </a:lnTo>
                <a:lnTo>
                  <a:pt x="8288" y="188788"/>
                </a:lnTo>
                <a:lnTo>
                  <a:pt x="5452" y="204916"/>
                </a:lnTo>
                <a:lnTo>
                  <a:pt x="3561" y="220430"/>
                </a:lnTo>
                <a:lnTo>
                  <a:pt x="2301" y="235536"/>
                </a:lnTo>
                <a:lnTo>
                  <a:pt x="1460" y="251321"/>
                </a:lnTo>
                <a:lnTo>
                  <a:pt x="277" y="296080"/>
                </a:lnTo>
                <a:lnTo>
                  <a:pt x="0" y="311931"/>
                </a:lnTo>
                <a:lnTo>
                  <a:pt x="2418" y="324691"/>
                </a:lnTo>
                <a:lnTo>
                  <a:pt x="6667" y="335759"/>
                </a:lnTo>
                <a:lnTo>
                  <a:pt x="11731" y="343854"/>
                </a:lnTo>
                <a:lnTo>
                  <a:pt x="16319" y="349251"/>
                </a:lnTo>
                <a:lnTo>
                  <a:pt x="22236" y="355706"/>
                </a:lnTo>
                <a:lnTo>
                  <a:pt x="29038" y="362867"/>
                </a:lnTo>
                <a:lnTo>
                  <a:pt x="36430" y="369546"/>
                </a:lnTo>
                <a:lnTo>
                  <a:pt x="44215" y="375904"/>
                </a:lnTo>
                <a:lnTo>
                  <a:pt x="52263" y="382048"/>
                </a:lnTo>
                <a:lnTo>
                  <a:pt x="59534" y="386143"/>
                </a:lnTo>
                <a:lnTo>
                  <a:pt x="66285" y="388874"/>
                </a:lnTo>
                <a:lnTo>
                  <a:pt x="72691" y="390694"/>
                </a:lnTo>
                <a:lnTo>
                  <a:pt x="80773" y="393813"/>
                </a:lnTo>
                <a:lnTo>
                  <a:pt x="89970" y="397797"/>
                </a:lnTo>
                <a:lnTo>
                  <a:pt x="99911" y="402357"/>
                </a:lnTo>
                <a:lnTo>
                  <a:pt x="107491" y="405398"/>
                </a:lnTo>
                <a:lnTo>
                  <a:pt x="113498" y="407425"/>
                </a:lnTo>
                <a:lnTo>
                  <a:pt x="118454" y="408777"/>
                </a:lnTo>
                <a:lnTo>
                  <a:pt x="123663" y="410630"/>
                </a:lnTo>
                <a:lnTo>
                  <a:pt x="129041" y="412818"/>
                </a:lnTo>
                <a:lnTo>
                  <a:pt x="134531" y="415230"/>
                </a:lnTo>
                <a:lnTo>
                  <a:pt x="140096" y="416837"/>
                </a:lnTo>
                <a:lnTo>
                  <a:pt x="145711" y="417908"/>
                </a:lnTo>
                <a:lnTo>
                  <a:pt x="151360" y="418623"/>
                </a:lnTo>
                <a:lnTo>
                  <a:pt x="157030" y="419100"/>
                </a:lnTo>
                <a:lnTo>
                  <a:pt x="162716" y="419417"/>
                </a:lnTo>
                <a:lnTo>
                  <a:pt x="168411" y="419629"/>
                </a:lnTo>
                <a:lnTo>
                  <a:pt x="173161" y="420722"/>
                </a:lnTo>
                <a:lnTo>
                  <a:pt x="177279" y="422404"/>
                </a:lnTo>
                <a:lnTo>
                  <a:pt x="188374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29"/>
          <p:cNvSpPr/>
          <p:nvPr/>
        </p:nvSpPr>
        <p:spPr>
          <a:xfrm>
            <a:off x="5318897" y="3274695"/>
            <a:ext cx="204651" cy="118896"/>
          </a:xfrm>
          <a:custGeom>
            <a:avLst/>
            <a:gdLst/>
            <a:ahLst/>
            <a:cxnLst/>
            <a:rect l="0" t="0" r="0" b="0"/>
            <a:pathLst>
              <a:path w="204651" h="118896">
                <a:moveTo>
                  <a:pt x="33200" y="0"/>
                </a:moveTo>
                <a:lnTo>
                  <a:pt x="33200" y="9101"/>
                </a:lnTo>
                <a:lnTo>
                  <a:pt x="32248" y="12735"/>
                </a:lnTo>
                <a:lnTo>
                  <a:pt x="30660" y="16110"/>
                </a:lnTo>
                <a:lnTo>
                  <a:pt x="28649" y="19312"/>
                </a:lnTo>
                <a:lnTo>
                  <a:pt x="27308" y="25257"/>
                </a:lnTo>
                <a:lnTo>
                  <a:pt x="26415" y="33031"/>
                </a:lnTo>
                <a:lnTo>
                  <a:pt x="25819" y="42023"/>
                </a:lnTo>
                <a:lnTo>
                  <a:pt x="22564" y="53733"/>
                </a:lnTo>
                <a:lnTo>
                  <a:pt x="17537" y="67254"/>
                </a:lnTo>
                <a:lnTo>
                  <a:pt x="11328" y="81983"/>
                </a:lnTo>
                <a:lnTo>
                  <a:pt x="7189" y="92756"/>
                </a:lnTo>
                <a:lnTo>
                  <a:pt x="4430" y="100890"/>
                </a:lnTo>
                <a:lnTo>
                  <a:pt x="0" y="116237"/>
                </a:lnTo>
                <a:lnTo>
                  <a:pt x="589" y="117496"/>
                </a:lnTo>
                <a:lnTo>
                  <a:pt x="1935" y="118335"/>
                </a:lnTo>
                <a:lnTo>
                  <a:pt x="3784" y="118895"/>
                </a:lnTo>
                <a:lnTo>
                  <a:pt x="5969" y="118316"/>
                </a:lnTo>
                <a:lnTo>
                  <a:pt x="10937" y="115132"/>
                </a:lnTo>
                <a:lnTo>
                  <a:pt x="16321" y="113082"/>
                </a:lnTo>
                <a:lnTo>
                  <a:pt x="19090" y="112536"/>
                </a:lnTo>
                <a:lnTo>
                  <a:pt x="22841" y="111219"/>
                </a:lnTo>
                <a:lnTo>
                  <a:pt x="27246" y="109388"/>
                </a:lnTo>
                <a:lnTo>
                  <a:pt x="32089" y="107215"/>
                </a:lnTo>
                <a:lnTo>
                  <a:pt x="39127" y="105767"/>
                </a:lnTo>
                <a:lnTo>
                  <a:pt x="47628" y="104801"/>
                </a:lnTo>
                <a:lnTo>
                  <a:pt x="57107" y="104157"/>
                </a:lnTo>
                <a:lnTo>
                  <a:pt x="66283" y="102775"/>
                </a:lnTo>
                <a:lnTo>
                  <a:pt x="75258" y="100902"/>
                </a:lnTo>
                <a:lnTo>
                  <a:pt x="84098" y="98700"/>
                </a:lnTo>
                <a:lnTo>
                  <a:pt x="95707" y="97233"/>
                </a:lnTo>
                <a:lnTo>
                  <a:pt x="109161" y="96254"/>
                </a:lnTo>
                <a:lnTo>
                  <a:pt x="149064" y="94684"/>
                </a:lnTo>
                <a:lnTo>
                  <a:pt x="172010" y="94373"/>
                </a:lnTo>
                <a:lnTo>
                  <a:pt x="204650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30"/>
          <p:cNvSpPr/>
          <p:nvPr/>
        </p:nvSpPr>
        <p:spPr>
          <a:xfrm>
            <a:off x="5480684" y="3266122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1" y="18650"/>
                </a:lnTo>
                <a:lnTo>
                  <a:pt x="4552" y="23864"/>
                </a:lnTo>
                <a:lnTo>
                  <a:pt x="6844" y="29244"/>
                </a:lnTo>
                <a:lnTo>
                  <a:pt x="11932" y="40302"/>
                </a:lnTo>
                <a:lnTo>
                  <a:pt x="13670" y="45918"/>
                </a:lnTo>
                <a:lnTo>
                  <a:pt x="14829" y="51567"/>
                </a:lnTo>
                <a:lnTo>
                  <a:pt x="15601" y="57238"/>
                </a:lnTo>
                <a:lnTo>
                  <a:pt x="17068" y="62924"/>
                </a:lnTo>
                <a:lnTo>
                  <a:pt x="18999" y="68619"/>
                </a:lnTo>
                <a:lnTo>
                  <a:pt x="21239" y="74321"/>
                </a:lnTo>
                <a:lnTo>
                  <a:pt x="22732" y="80028"/>
                </a:lnTo>
                <a:lnTo>
                  <a:pt x="23727" y="85736"/>
                </a:lnTo>
                <a:lnTo>
                  <a:pt x="24391" y="91448"/>
                </a:lnTo>
                <a:lnTo>
                  <a:pt x="29876" y="131341"/>
                </a:lnTo>
                <a:lnTo>
                  <a:pt x="31347" y="146616"/>
                </a:lnTo>
                <a:lnTo>
                  <a:pt x="32328" y="161562"/>
                </a:lnTo>
                <a:lnTo>
                  <a:pt x="33418" y="188010"/>
                </a:lnTo>
                <a:lnTo>
                  <a:pt x="34118" y="217972"/>
                </a:lnTo>
                <a:lnTo>
                  <a:pt x="34176" y="222467"/>
                </a:lnTo>
                <a:lnTo>
                  <a:pt x="35166" y="230226"/>
                </a:lnTo>
                <a:lnTo>
                  <a:pt x="36779" y="240162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31"/>
          <p:cNvSpPr/>
          <p:nvPr/>
        </p:nvSpPr>
        <p:spPr>
          <a:xfrm>
            <a:off x="5660707" y="3446145"/>
            <a:ext cx="42864" cy="137160"/>
          </a:xfrm>
          <a:custGeom>
            <a:avLst/>
            <a:gdLst/>
            <a:ahLst/>
            <a:cxnLst/>
            <a:rect l="0" t="0" r="0" b="0"/>
            <a:pathLst>
              <a:path w="42864" h="137160">
                <a:moveTo>
                  <a:pt x="0" y="0"/>
                </a:moveTo>
                <a:lnTo>
                  <a:pt x="0" y="9101"/>
                </a:lnTo>
                <a:lnTo>
                  <a:pt x="953" y="13688"/>
                </a:lnTo>
                <a:lnTo>
                  <a:pt x="2540" y="18650"/>
                </a:lnTo>
                <a:lnTo>
                  <a:pt x="4551" y="23863"/>
                </a:lnTo>
                <a:lnTo>
                  <a:pt x="9325" y="37276"/>
                </a:lnTo>
                <a:lnTo>
                  <a:pt x="11932" y="44853"/>
                </a:lnTo>
                <a:lnTo>
                  <a:pt x="14622" y="51809"/>
                </a:lnTo>
                <a:lnTo>
                  <a:pt x="17368" y="58352"/>
                </a:lnTo>
                <a:lnTo>
                  <a:pt x="20152" y="64619"/>
                </a:lnTo>
                <a:lnTo>
                  <a:pt x="22007" y="69749"/>
                </a:lnTo>
                <a:lnTo>
                  <a:pt x="23244" y="74121"/>
                </a:lnTo>
                <a:lnTo>
                  <a:pt x="27525" y="94987"/>
                </a:lnTo>
                <a:lnTo>
                  <a:pt x="42863" y="137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632"/>
          <p:cNvSpPr/>
          <p:nvPr/>
        </p:nvSpPr>
        <p:spPr>
          <a:xfrm>
            <a:off x="5780722" y="3257550"/>
            <a:ext cx="68581" cy="282893"/>
          </a:xfrm>
          <a:custGeom>
            <a:avLst/>
            <a:gdLst/>
            <a:ahLst/>
            <a:cxnLst/>
            <a:rect l="0" t="0" r="0" b="0"/>
            <a:pathLst>
              <a:path w="68581" h="282893">
                <a:moveTo>
                  <a:pt x="0" y="0"/>
                </a:moveTo>
                <a:lnTo>
                  <a:pt x="4551" y="9101"/>
                </a:lnTo>
                <a:lnTo>
                  <a:pt x="5891" y="13687"/>
                </a:lnTo>
                <a:lnTo>
                  <a:pt x="6785" y="18650"/>
                </a:lnTo>
                <a:lnTo>
                  <a:pt x="7381" y="23863"/>
                </a:lnTo>
                <a:lnTo>
                  <a:pt x="8730" y="31149"/>
                </a:lnTo>
                <a:lnTo>
                  <a:pt x="12770" y="49404"/>
                </a:lnTo>
                <a:lnTo>
                  <a:pt x="15181" y="58653"/>
                </a:lnTo>
                <a:lnTo>
                  <a:pt x="17741" y="67677"/>
                </a:lnTo>
                <a:lnTo>
                  <a:pt x="20400" y="76550"/>
                </a:lnTo>
                <a:lnTo>
                  <a:pt x="22172" y="85323"/>
                </a:lnTo>
                <a:lnTo>
                  <a:pt x="23354" y="94030"/>
                </a:lnTo>
                <a:lnTo>
                  <a:pt x="24142" y="102691"/>
                </a:lnTo>
                <a:lnTo>
                  <a:pt x="24667" y="110371"/>
                </a:lnTo>
                <a:lnTo>
                  <a:pt x="25017" y="117395"/>
                </a:lnTo>
                <a:lnTo>
                  <a:pt x="25406" y="131233"/>
                </a:lnTo>
                <a:lnTo>
                  <a:pt x="25579" y="146908"/>
                </a:lnTo>
                <a:lnTo>
                  <a:pt x="26578" y="154136"/>
                </a:lnTo>
                <a:lnTo>
                  <a:pt x="28196" y="160860"/>
                </a:lnTo>
                <a:lnTo>
                  <a:pt x="30227" y="167247"/>
                </a:lnTo>
                <a:lnTo>
                  <a:pt x="31582" y="173411"/>
                </a:lnTo>
                <a:lnTo>
                  <a:pt x="32484" y="179424"/>
                </a:lnTo>
                <a:lnTo>
                  <a:pt x="33087" y="185339"/>
                </a:lnTo>
                <a:lnTo>
                  <a:pt x="34440" y="193092"/>
                </a:lnTo>
                <a:lnTo>
                  <a:pt x="36295" y="202070"/>
                </a:lnTo>
                <a:lnTo>
                  <a:pt x="38484" y="211866"/>
                </a:lnTo>
                <a:lnTo>
                  <a:pt x="41848" y="221254"/>
                </a:lnTo>
                <a:lnTo>
                  <a:pt x="45997" y="230370"/>
                </a:lnTo>
                <a:lnTo>
                  <a:pt x="50667" y="239305"/>
                </a:lnTo>
                <a:lnTo>
                  <a:pt x="53781" y="246214"/>
                </a:lnTo>
                <a:lnTo>
                  <a:pt x="55856" y="251773"/>
                </a:lnTo>
                <a:lnTo>
                  <a:pt x="57240" y="256431"/>
                </a:lnTo>
                <a:lnTo>
                  <a:pt x="59115" y="260489"/>
                </a:lnTo>
                <a:lnTo>
                  <a:pt x="61318" y="264147"/>
                </a:lnTo>
                <a:lnTo>
                  <a:pt x="6858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33"/>
          <p:cNvSpPr/>
          <p:nvPr/>
        </p:nvSpPr>
        <p:spPr>
          <a:xfrm>
            <a:off x="5849302" y="3197542"/>
            <a:ext cx="265471" cy="351474"/>
          </a:xfrm>
          <a:custGeom>
            <a:avLst/>
            <a:gdLst/>
            <a:ahLst/>
            <a:cxnLst/>
            <a:rect l="0" t="0" r="0" b="0"/>
            <a:pathLst>
              <a:path w="265471" h="351474">
                <a:moveTo>
                  <a:pt x="0" y="0"/>
                </a:moveTo>
                <a:lnTo>
                  <a:pt x="43176" y="0"/>
                </a:lnTo>
                <a:lnTo>
                  <a:pt x="54501" y="953"/>
                </a:lnTo>
                <a:lnTo>
                  <a:pt x="67767" y="2540"/>
                </a:lnTo>
                <a:lnTo>
                  <a:pt x="82326" y="4551"/>
                </a:lnTo>
                <a:lnTo>
                  <a:pt x="98699" y="8749"/>
                </a:lnTo>
                <a:lnTo>
                  <a:pt x="116282" y="14405"/>
                </a:lnTo>
                <a:lnTo>
                  <a:pt x="174205" y="34913"/>
                </a:lnTo>
                <a:lnTo>
                  <a:pt x="183765" y="39468"/>
                </a:lnTo>
                <a:lnTo>
                  <a:pt x="192042" y="44409"/>
                </a:lnTo>
                <a:lnTo>
                  <a:pt x="215334" y="60466"/>
                </a:lnTo>
                <a:lnTo>
                  <a:pt x="223566" y="66028"/>
                </a:lnTo>
                <a:lnTo>
                  <a:pt x="230007" y="71641"/>
                </a:lnTo>
                <a:lnTo>
                  <a:pt x="235253" y="77288"/>
                </a:lnTo>
                <a:lnTo>
                  <a:pt x="239703" y="82958"/>
                </a:lnTo>
                <a:lnTo>
                  <a:pt x="244574" y="89595"/>
                </a:lnTo>
                <a:lnTo>
                  <a:pt x="255068" y="104590"/>
                </a:lnTo>
                <a:lnTo>
                  <a:pt x="258627" y="111637"/>
                </a:lnTo>
                <a:lnTo>
                  <a:pt x="261001" y="118240"/>
                </a:lnTo>
                <a:lnTo>
                  <a:pt x="262583" y="124547"/>
                </a:lnTo>
                <a:lnTo>
                  <a:pt x="263638" y="131609"/>
                </a:lnTo>
                <a:lnTo>
                  <a:pt x="264341" y="139174"/>
                </a:lnTo>
                <a:lnTo>
                  <a:pt x="264810" y="147075"/>
                </a:lnTo>
                <a:lnTo>
                  <a:pt x="265331" y="163474"/>
                </a:lnTo>
                <a:lnTo>
                  <a:pt x="265470" y="171848"/>
                </a:lnTo>
                <a:lnTo>
                  <a:pt x="264610" y="180288"/>
                </a:lnTo>
                <a:lnTo>
                  <a:pt x="263084" y="188772"/>
                </a:lnTo>
                <a:lnTo>
                  <a:pt x="261114" y="197285"/>
                </a:lnTo>
                <a:lnTo>
                  <a:pt x="257896" y="207724"/>
                </a:lnTo>
                <a:lnTo>
                  <a:pt x="253846" y="219445"/>
                </a:lnTo>
                <a:lnTo>
                  <a:pt x="249241" y="232022"/>
                </a:lnTo>
                <a:lnTo>
                  <a:pt x="244265" y="242311"/>
                </a:lnTo>
                <a:lnTo>
                  <a:pt x="239044" y="251076"/>
                </a:lnTo>
                <a:lnTo>
                  <a:pt x="216975" y="283381"/>
                </a:lnTo>
                <a:lnTo>
                  <a:pt x="211325" y="289886"/>
                </a:lnTo>
                <a:lnTo>
                  <a:pt x="205653" y="295175"/>
                </a:lnTo>
                <a:lnTo>
                  <a:pt x="199967" y="299653"/>
                </a:lnTo>
                <a:lnTo>
                  <a:pt x="194272" y="304544"/>
                </a:lnTo>
                <a:lnTo>
                  <a:pt x="188569" y="309709"/>
                </a:lnTo>
                <a:lnTo>
                  <a:pt x="182863" y="315058"/>
                </a:lnTo>
                <a:lnTo>
                  <a:pt x="177154" y="319576"/>
                </a:lnTo>
                <a:lnTo>
                  <a:pt x="171443" y="323541"/>
                </a:lnTo>
                <a:lnTo>
                  <a:pt x="165730" y="327137"/>
                </a:lnTo>
                <a:lnTo>
                  <a:pt x="160969" y="330486"/>
                </a:lnTo>
                <a:lnTo>
                  <a:pt x="153140" y="336748"/>
                </a:lnTo>
                <a:lnTo>
                  <a:pt x="146484" y="340166"/>
                </a:lnTo>
                <a:lnTo>
                  <a:pt x="140352" y="341685"/>
                </a:lnTo>
                <a:lnTo>
                  <a:pt x="134451" y="342360"/>
                </a:lnTo>
                <a:lnTo>
                  <a:pt x="130591" y="343493"/>
                </a:lnTo>
                <a:lnTo>
                  <a:pt x="126114" y="345200"/>
                </a:lnTo>
                <a:lnTo>
                  <a:pt x="111443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34"/>
          <p:cNvSpPr/>
          <p:nvPr/>
        </p:nvSpPr>
        <p:spPr>
          <a:xfrm>
            <a:off x="3337559" y="3454717"/>
            <a:ext cx="1405892" cy="350282"/>
          </a:xfrm>
          <a:custGeom>
            <a:avLst/>
            <a:gdLst/>
            <a:ahLst/>
            <a:cxnLst/>
            <a:rect l="0" t="0" r="0" b="0"/>
            <a:pathLst>
              <a:path w="1405892" h="350282">
                <a:moveTo>
                  <a:pt x="0" y="342900"/>
                </a:moveTo>
                <a:lnTo>
                  <a:pt x="4551" y="347451"/>
                </a:lnTo>
                <a:lnTo>
                  <a:pt x="7797" y="348791"/>
                </a:lnTo>
                <a:lnTo>
                  <a:pt x="16483" y="350281"/>
                </a:lnTo>
                <a:lnTo>
                  <a:pt x="41185" y="346569"/>
                </a:lnTo>
                <a:lnTo>
                  <a:pt x="66882" y="339451"/>
                </a:lnTo>
                <a:lnTo>
                  <a:pt x="98306" y="328984"/>
                </a:lnTo>
                <a:lnTo>
                  <a:pt x="155387" y="307027"/>
                </a:lnTo>
                <a:lnTo>
                  <a:pt x="201459" y="290761"/>
                </a:lnTo>
                <a:lnTo>
                  <a:pt x="224794" y="284329"/>
                </a:lnTo>
                <a:lnTo>
                  <a:pt x="247970" y="279088"/>
                </a:lnTo>
                <a:lnTo>
                  <a:pt x="271041" y="274641"/>
                </a:lnTo>
                <a:lnTo>
                  <a:pt x="294994" y="270724"/>
                </a:lnTo>
                <a:lnTo>
                  <a:pt x="344468" y="263832"/>
                </a:lnTo>
                <a:lnTo>
                  <a:pt x="369663" y="259708"/>
                </a:lnTo>
                <a:lnTo>
                  <a:pt x="447033" y="244802"/>
                </a:lnTo>
                <a:lnTo>
                  <a:pt x="501894" y="233896"/>
                </a:lnTo>
                <a:lnTo>
                  <a:pt x="529859" y="227368"/>
                </a:lnTo>
                <a:lnTo>
                  <a:pt x="586330" y="212495"/>
                </a:lnTo>
                <a:lnTo>
                  <a:pt x="957311" y="111429"/>
                </a:lnTo>
                <a:lnTo>
                  <a:pt x="987775" y="103813"/>
                </a:lnTo>
                <a:lnTo>
                  <a:pt x="1047024" y="90272"/>
                </a:lnTo>
                <a:lnTo>
                  <a:pt x="1159814" y="66056"/>
                </a:lnTo>
                <a:lnTo>
                  <a:pt x="1206353" y="54441"/>
                </a:lnTo>
                <a:lnTo>
                  <a:pt x="1249262" y="45468"/>
                </a:lnTo>
                <a:lnTo>
                  <a:pt x="1322035" y="31947"/>
                </a:lnTo>
                <a:lnTo>
                  <a:pt x="1347666" y="23407"/>
                </a:lnTo>
                <a:lnTo>
                  <a:pt x="1367631" y="14213"/>
                </a:lnTo>
                <a:lnTo>
                  <a:pt x="1375621" y="10428"/>
                </a:lnTo>
                <a:lnTo>
                  <a:pt x="14058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35"/>
          <p:cNvSpPr/>
          <p:nvPr/>
        </p:nvSpPr>
        <p:spPr>
          <a:xfrm>
            <a:off x="3346132" y="3849052"/>
            <a:ext cx="1414464" cy="25719"/>
          </a:xfrm>
          <a:custGeom>
            <a:avLst/>
            <a:gdLst/>
            <a:ahLst/>
            <a:cxnLst/>
            <a:rect l="0" t="0" r="0" b="0"/>
            <a:pathLst>
              <a:path w="1414464" h="25719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14405" y="8043"/>
                </a:lnTo>
                <a:lnTo>
                  <a:pt x="56990" y="8542"/>
                </a:lnTo>
                <a:lnTo>
                  <a:pt x="74247" y="8564"/>
                </a:lnTo>
                <a:lnTo>
                  <a:pt x="82836" y="9519"/>
                </a:lnTo>
                <a:lnTo>
                  <a:pt x="93324" y="11109"/>
                </a:lnTo>
                <a:lnTo>
                  <a:pt x="105079" y="13121"/>
                </a:lnTo>
                <a:lnTo>
                  <a:pt x="115772" y="14462"/>
                </a:lnTo>
                <a:lnTo>
                  <a:pt x="125759" y="15357"/>
                </a:lnTo>
                <a:lnTo>
                  <a:pt x="142570" y="16350"/>
                </a:lnTo>
                <a:lnTo>
                  <a:pt x="164566" y="17041"/>
                </a:lnTo>
                <a:lnTo>
                  <a:pt x="167813" y="18028"/>
                </a:lnTo>
                <a:lnTo>
                  <a:pt x="170930" y="19638"/>
                </a:lnTo>
                <a:lnTo>
                  <a:pt x="173961" y="21665"/>
                </a:lnTo>
                <a:lnTo>
                  <a:pt x="178839" y="23016"/>
                </a:lnTo>
                <a:lnTo>
                  <a:pt x="184948" y="23917"/>
                </a:lnTo>
                <a:lnTo>
                  <a:pt x="191879" y="24517"/>
                </a:lnTo>
                <a:lnTo>
                  <a:pt x="204660" y="25184"/>
                </a:lnTo>
                <a:lnTo>
                  <a:pt x="248402" y="25697"/>
                </a:lnTo>
                <a:lnTo>
                  <a:pt x="382724" y="25718"/>
                </a:lnTo>
                <a:lnTo>
                  <a:pt x="397072" y="24765"/>
                </a:lnTo>
                <a:lnTo>
                  <a:pt x="411399" y="23177"/>
                </a:lnTo>
                <a:lnTo>
                  <a:pt x="425714" y="21167"/>
                </a:lnTo>
                <a:lnTo>
                  <a:pt x="438114" y="19826"/>
                </a:lnTo>
                <a:lnTo>
                  <a:pt x="449239" y="18932"/>
                </a:lnTo>
                <a:lnTo>
                  <a:pt x="459512" y="18337"/>
                </a:lnTo>
                <a:lnTo>
                  <a:pt x="473029" y="16987"/>
                </a:lnTo>
                <a:lnTo>
                  <a:pt x="505828" y="12947"/>
                </a:lnTo>
                <a:lnTo>
                  <a:pt x="521051" y="11489"/>
                </a:lnTo>
                <a:lnTo>
                  <a:pt x="535010" y="10517"/>
                </a:lnTo>
                <a:lnTo>
                  <a:pt x="565239" y="9149"/>
                </a:lnTo>
                <a:lnTo>
                  <a:pt x="607647" y="8623"/>
                </a:lnTo>
                <a:lnTo>
                  <a:pt x="1060650" y="8573"/>
                </a:lnTo>
                <a:lnTo>
                  <a:pt x="1067145" y="7620"/>
                </a:lnTo>
                <a:lnTo>
                  <a:pt x="1074333" y="6033"/>
                </a:lnTo>
                <a:lnTo>
                  <a:pt x="1081982" y="4022"/>
                </a:lnTo>
                <a:lnTo>
                  <a:pt x="1088986" y="2681"/>
                </a:lnTo>
                <a:lnTo>
                  <a:pt x="1095561" y="1787"/>
                </a:lnTo>
                <a:lnTo>
                  <a:pt x="1101849" y="1192"/>
                </a:lnTo>
                <a:lnTo>
                  <a:pt x="1113915" y="530"/>
                </a:lnTo>
                <a:lnTo>
                  <a:pt x="1155966" y="9"/>
                </a:lnTo>
                <a:lnTo>
                  <a:pt x="1382330" y="0"/>
                </a:lnTo>
                <a:lnTo>
                  <a:pt x="1385421" y="952"/>
                </a:lnTo>
                <a:lnTo>
                  <a:pt x="1388434" y="2540"/>
                </a:lnTo>
                <a:lnTo>
                  <a:pt x="1391395" y="4551"/>
                </a:lnTo>
                <a:lnTo>
                  <a:pt x="1394322" y="5892"/>
                </a:lnTo>
                <a:lnTo>
                  <a:pt x="1397225" y="6785"/>
                </a:lnTo>
                <a:lnTo>
                  <a:pt x="141446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36"/>
          <p:cNvSpPr/>
          <p:nvPr/>
        </p:nvSpPr>
        <p:spPr>
          <a:xfrm>
            <a:off x="4717742" y="3489007"/>
            <a:ext cx="33089" cy="372342"/>
          </a:xfrm>
          <a:custGeom>
            <a:avLst/>
            <a:gdLst/>
            <a:ahLst/>
            <a:cxnLst/>
            <a:rect l="0" t="0" r="0" b="0"/>
            <a:pathLst>
              <a:path w="33089" h="372342">
                <a:moveTo>
                  <a:pt x="17135" y="0"/>
                </a:moveTo>
                <a:lnTo>
                  <a:pt x="12585" y="9102"/>
                </a:lnTo>
                <a:lnTo>
                  <a:pt x="11244" y="12735"/>
                </a:lnTo>
                <a:lnTo>
                  <a:pt x="10350" y="16110"/>
                </a:lnTo>
                <a:lnTo>
                  <a:pt x="9754" y="19313"/>
                </a:lnTo>
                <a:lnTo>
                  <a:pt x="8404" y="21448"/>
                </a:lnTo>
                <a:lnTo>
                  <a:pt x="6552" y="22871"/>
                </a:lnTo>
                <a:lnTo>
                  <a:pt x="4365" y="23820"/>
                </a:lnTo>
                <a:lnTo>
                  <a:pt x="2907" y="25405"/>
                </a:lnTo>
                <a:lnTo>
                  <a:pt x="1934" y="27414"/>
                </a:lnTo>
                <a:lnTo>
                  <a:pt x="1287" y="29706"/>
                </a:lnTo>
                <a:lnTo>
                  <a:pt x="374" y="37483"/>
                </a:lnTo>
                <a:lnTo>
                  <a:pt x="66" y="48644"/>
                </a:lnTo>
                <a:lnTo>
                  <a:pt x="0" y="62874"/>
                </a:lnTo>
                <a:lnTo>
                  <a:pt x="949" y="70491"/>
                </a:lnTo>
                <a:lnTo>
                  <a:pt x="5884" y="103754"/>
                </a:lnTo>
                <a:lnTo>
                  <a:pt x="6777" y="111079"/>
                </a:lnTo>
                <a:lnTo>
                  <a:pt x="7769" y="121759"/>
                </a:lnTo>
                <a:lnTo>
                  <a:pt x="8210" y="129680"/>
                </a:lnTo>
                <a:lnTo>
                  <a:pt x="8405" y="138916"/>
                </a:lnTo>
                <a:lnTo>
                  <a:pt x="8531" y="155816"/>
                </a:lnTo>
                <a:lnTo>
                  <a:pt x="9494" y="160075"/>
                </a:lnTo>
                <a:lnTo>
                  <a:pt x="11089" y="164819"/>
                </a:lnTo>
                <a:lnTo>
                  <a:pt x="13104" y="169887"/>
                </a:lnTo>
                <a:lnTo>
                  <a:pt x="14448" y="177075"/>
                </a:lnTo>
                <a:lnTo>
                  <a:pt x="15343" y="185678"/>
                </a:lnTo>
                <a:lnTo>
                  <a:pt x="15940" y="195223"/>
                </a:lnTo>
                <a:lnTo>
                  <a:pt x="17291" y="205396"/>
                </a:lnTo>
                <a:lnTo>
                  <a:pt x="19144" y="215988"/>
                </a:lnTo>
                <a:lnTo>
                  <a:pt x="21332" y="226860"/>
                </a:lnTo>
                <a:lnTo>
                  <a:pt x="22791" y="235060"/>
                </a:lnTo>
                <a:lnTo>
                  <a:pt x="23763" y="241479"/>
                </a:lnTo>
                <a:lnTo>
                  <a:pt x="24411" y="246711"/>
                </a:lnTo>
                <a:lnTo>
                  <a:pt x="25132" y="257605"/>
                </a:lnTo>
                <a:lnTo>
                  <a:pt x="25537" y="271907"/>
                </a:lnTo>
                <a:lnTo>
                  <a:pt x="25697" y="294181"/>
                </a:lnTo>
                <a:lnTo>
                  <a:pt x="25705" y="325607"/>
                </a:lnTo>
                <a:lnTo>
                  <a:pt x="26658" y="337087"/>
                </a:lnTo>
                <a:lnTo>
                  <a:pt x="28246" y="347597"/>
                </a:lnTo>
                <a:lnTo>
                  <a:pt x="33088" y="371344"/>
                </a:lnTo>
                <a:lnTo>
                  <a:pt x="32533" y="372341"/>
                </a:lnTo>
                <a:lnTo>
                  <a:pt x="31210" y="372052"/>
                </a:lnTo>
                <a:lnTo>
                  <a:pt x="29376" y="370907"/>
                </a:lnTo>
                <a:lnTo>
                  <a:pt x="28153" y="369191"/>
                </a:lnTo>
                <a:lnTo>
                  <a:pt x="27338" y="367095"/>
                </a:lnTo>
                <a:lnTo>
                  <a:pt x="26432" y="362226"/>
                </a:lnTo>
                <a:lnTo>
                  <a:pt x="25708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37"/>
          <p:cNvSpPr/>
          <p:nvPr/>
        </p:nvSpPr>
        <p:spPr>
          <a:xfrm>
            <a:off x="2857500" y="4431982"/>
            <a:ext cx="197168" cy="180023"/>
          </a:xfrm>
          <a:custGeom>
            <a:avLst/>
            <a:gdLst/>
            <a:ahLst/>
            <a:cxnLst/>
            <a:rect l="0" t="0" r="0" b="0"/>
            <a:pathLst>
              <a:path w="197168" h="180023">
                <a:moveTo>
                  <a:pt x="0" y="0"/>
                </a:moveTo>
                <a:lnTo>
                  <a:pt x="37182" y="37182"/>
                </a:lnTo>
                <a:lnTo>
                  <a:pt x="39075" y="40028"/>
                </a:lnTo>
                <a:lnTo>
                  <a:pt x="40337" y="42878"/>
                </a:lnTo>
                <a:lnTo>
                  <a:pt x="41179" y="45731"/>
                </a:lnTo>
                <a:lnTo>
                  <a:pt x="44598" y="50490"/>
                </a:lnTo>
                <a:lnTo>
                  <a:pt x="49734" y="56520"/>
                </a:lnTo>
                <a:lnTo>
                  <a:pt x="61156" y="68935"/>
                </a:lnTo>
                <a:lnTo>
                  <a:pt x="69408" y="77628"/>
                </a:lnTo>
                <a:lnTo>
                  <a:pt x="72942" y="82232"/>
                </a:lnTo>
                <a:lnTo>
                  <a:pt x="76250" y="87206"/>
                </a:lnTo>
                <a:lnTo>
                  <a:pt x="79408" y="92428"/>
                </a:lnTo>
                <a:lnTo>
                  <a:pt x="82466" y="96861"/>
                </a:lnTo>
                <a:lnTo>
                  <a:pt x="85457" y="100769"/>
                </a:lnTo>
                <a:lnTo>
                  <a:pt x="88404" y="104327"/>
                </a:lnTo>
                <a:lnTo>
                  <a:pt x="91321" y="107651"/>
                </a:lnTo>
                <a:lnTo>
                  <a:pt x="94218" y="110820"/>
                </a:lnTo>
                <a:lnTo>
                  <a:pt x="99977" y="116881"/>
                </a:lnTo>
                <a:lnTo>
                  <a:pt x="122870" y="140007"/>
                </a:lnTo>
                <a:lnTo>
                  <a:pt x="126681" y="142868"/>
                </a:lnTo>
                <a:lnTo>
                  <a:pt x="131126" y="145728"/>
                </a:lnTo>
                <a:lnTo>
                  <a:pt x="135995" y="148587"/>
                </a:lnTo>
                <a:lnTo>
                  <a:pt x="141146" y="150493"/>
                </a:lnTo>
                <a:lnTo>
                  <a:pt x="146484" y="151764"/>
                </a:lnTo>
                <a:lnTo>
                  <a:pt x="151949" y="152611"/>
                </a:lnTo>
                <a:lnTo>
                  <a:pt x="155591" y="154128"/>
                </a:lnTo>
                <a:lnTo>
                  <a:pt x="158020" y="156092"/>
                </a:lnTo>
                <a:lnTo>
                  <a:pt x="161671" y="160815"/>
                </a:lnTo>
                <a:lnTo>
                  <a:pt x="166468" y="166088"/>
                </a:lnTo>
                <a:lnTo>
                  <a:pt x="174525" y="174412"/>
                </a:lnTo>
                <a:lnTo>
                  <a:pt x="177309" y="176282"/>
                </a:lnTo>
                <a:lnTo>
                  <a:pt x="180119" y="177529"/>
                </a:lnTo>
                <a:lnTo>
                  <a:pt x="197167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38"/>
          <p:cNvSpPr/>
          <p:nvPr/>
        </p:nvSpPr>
        <p:spPr>
          <a:xfrm>
            <a:off x="2883217" y="4440554"/>
            <a:ext cx="120016" cy="205742"/>
          </a:xfrm>
          <a:custGeom>
            <a:avLst/>
            <a:gdLst/>
            <a:ahLst/>
            <a:cxnLst/>
            <a:rect l="0" t="0" r="0" b="0"/>
            <a:pathLst>
              <a:path w="120016" h="205742">
                <a:moveTo>
                  <a:pt x="120015" y="0"/>
                </a:moveTo>
                <a:lnTo>
                  <a:pt x="115464" y="4552"/>
                </a:lnTo>
                <a:lnTo>
                  <a:pt x="114124" y="6844"/>
                </a:lnTo>
                <a:lnTo>
                  <a:pt x="111284" y="15575"/>
                </a:lnTo>
                <a:lnTo>
                  <a:pt x="109432" y="19909"/>
                </a:lnTo>
                <a:lnTo>
                  <a:pt x="107245" y="24702"/>
                </a:lnTo>
                <a:lnTo>
                  <a:pt x="105786" y="29803"/>
                </a:lnTo>
                <a:lnTo>
                  <a:pt x="104814" y="35110"/>
                </a:lnTo>
                <a:lnTo>
                  <a:pt x="104166" y="40551"/>
                </a:lnTo>
                <a:lnTo>
                  <a:pt x="100877" y="47037"/>
                </a:lnTo>
                <a:lnTo>
                  <a:pt x="95826" y="54218"/>
                </a:lnTo>
                <a:lnTo>
                  <a:pt x="89601" y="61863"/>
                </a:lnTo>
                <a:lnTo>
                  <a:pt x="83547" y="70770"/>
                </a:lnTo>
                <a:lnTo>
                  <a:pt x="77606" y="80518"/>
                </a:lnTo>
                <a:lnTo>
                  <a:pt x="71739" y="90826"/>
                </a:lnTo>
                <a:lnTo>
                  <a:pt x="64019" y="103413"/>
                </a:lnTo>
                <a:lnTo>
                  <a:pt x="45280" y="132639"/>
                </a:lnTo>
                <a:lnTo>
                  <a:pt x="35902" y="146529"/>
                </a:lnTo>
                <a:lnTo>
                  <a:pt x="5292" y="189747"/>
                </a:lnTo>
                <a:lnTo>
                  <a:pt x="3528" y="193173"/>
                </a:lnTo>
                <a:lnTo>
                  <a:pt x="1568" y="199520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39"/>
          <p:cNvSpPr/>
          <p:nvPr/>
        </p:nvSpPr>
        <p:spPr>
          <a:xfrm>
            <a:off x="3123247" y="4534852"/>
            <a:ext cx="25718" cy="137161"/>
          </a:xfrm>
          <a:custGeom>
            <a:avLst/>
            <a:gdLst/>
            <a:ahLst/>
            <a:cxnLst/>
            <a:rect l="0" t="0" r="0" b="0"/>
            <a:pathLst>
              <a:path w="25718" h="137161">
                <a:moveTo>
                  <a:pt x="25717" y="0"/>
                </a:moveTo>
                <a:lnTo>
                  <a:pt x="21167" y="9102"/>
                </a:lnTo>
                <a:lnTo>
                  <a:pt x="18874" y="14640"/>
                </a:lnTo>
                <a:lnTo>
                  <a:pt x="16393" y="21190"/>
                </a:lnTo>
                <a:lnTo>
                  <a:pt x="13786" y="28414"/>
                </a:lnTo>
                <a:lnTo>
                  <a:pt x="12048" y="35136"/>
                </a:lnTo>
                <a:lnTo>
                  <a:pt x="10889" y="41521"/>
                </a:lnTo>
                <a:lnTo>
                  <a:pt x="10117" y="47684"/>
                </a:lnTo>
                <a:lnTo>
                  <a:pt x="8650" y="53696"/>
                </a:lnTo>
                <a:lnTo>
                  <a:pt x="6719" y="59610"/>
                </a:lnTo>
                <a:lnTo>
                  <a:pt x="4479" y="65458"/>
                </a:lnTo>
                <a:lnTo>
                  <a:pt x="2986" y="70309"/>
                </a:lnTo>
                <a:lnTo>
                  <a:pt x="1991" y="74495"/>
                </a:lnTo>
                <a:lnTo>
                  <a:pt x="1327" y="78238"/>
                </a:lnTo>
                <a:lnTo>
                  <a:pt x="885" y="81686"/>
                </a:lnTo>
                <a:lnTo>
                  <a:pt x="590" y="84938"/>
                </a:lnTo>
                <a:lnTo>
                  <a:pt x="393" y="88058"/>
                </a:lnTo>
                <a:lnTo>
                  <a:pt x="175" y="94064"/>
                </a:lnTo>
                <a:lnTo>
                  <a:pt x="35" y="105681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40"/>
          <p:cNvSpPr/>
          <p:nvPr/>
        </p:nvSpPr>
        <p:spPr>
          <a:xfrm>
            <a:off x="3380775" y="4445350"/>
            <a:ext cx="179555" cy="311657"/>
          </a:xfrm>
          <a:custGeom>
            <a:avLst/>
            <a:gdLst/>
            <a:ahLst/>
            <a:cxnLst/>
            <a:rect l="0" t="0" r="0" b="0"/>
            <a:pathLst>
              <a:path w="179555" h="311657">
                <a:moveTo>
                  <a:pt x="8220" y="12350"/>
                </a:moveTo>
                <a:lnTo>
                  <a:pt x="3669" y="26002"/>
                </a:lnTo>
                <a:lnTo>
                  <a:pt x="1435" y="35245"/>
                </a:lnTo>
                <a:lnTo>
                  <a:pt x="839" y="39044"/>
                </a:lnTo>
                <a:lnTo>
                  <a:pt x="441" y="48243"/>
                </a:lnTo>
                <a:lnTo>
                  <a:pt x="0" y="76245"/>
                </a:lnTo>
                <a:lnTo>
                  <a:pt x="835" y="87331"/>
                </a:lnTo>
                <a:lnTo>
                  <a:pt x="2344" y="95675"/>
                </a:lnTo>
                <a:lnTo>
                  <a:pt x="4303" y="102190"/>
                </a:lnTo>
                <a:lnTo>
                  <a:pt x="7513" y="108438"/>
                </a:lnTo>
                <a:lnTo>
                  <a:pt x="11559" y="114508"/>
                </a:lnTo>
                <a:lnTo>
                  <a:pt x="16161" y="120461"/>
                </a:lnTo>
                <a:lnTo>
                  <a:pt x="21134" y="125381"/>
                </a:lnTo>
                <a:lnTo>
                  <a:pt x="26354" y="129614"/>
                </a:lnTo>
                <a:lnTo>
                  <a:pt x="31739" y="133389"/>
                </a:lnTo>
                <a:lnTo>
                  <a:pt x="37234" y="135905"/>
                </a:lnTo>
                <a:lnTo>
                  <a:pt x="42803" y="137582"/>
                </a:lnTo>
                <a:lnTo>
                  <a:pt x="48420" y="138700"/>
                </a:lnTo>
                <a:lnTo>
                  <a:pt x="52165" y="138494"/>
                </a:lnTo>
                <a:lnTo>
                  <a:pt x="54661" y="137403"/>
                </a:lnTo>
                <a:lnTo>
                  <a:pt x="56326" y="135724"/>
                </a:lnTo>
                <a:lnTo>
                  <a:pt x="59340" y="133651"/>
                </a:lnTo>
                <a:lnTo>
                  <a:pt x="63255" y="131317"/>
                </a:lnTo>
                <a:lnTo>
                  <a:pt x="67770" y="128809"/>
                </a:lnTo>
                <a:lnTo>
                  <a:pt x="71732" y="126184"/>
                </a:lnTo>
                <a:lnTo>
                  <a:pt x="75326" y="123482"/>
                </a:lnTo>
                <a:lnTo>
                  <a:pt x="78675" y="120727"/>
                </a:lnTo>
                <a:lnTo>
                  <a:pt x="81860" y="116987"/>
                </a:lnTo>
                <a:lnTo>
                  <a:pt x="84935" y="112588"/>
                </a:lnTo>
                <a:lnTo>
                  <a:pt x="87939" y="107750"/>
                </a:lnTo>
                <a:lnTo>
                  <a:pt x="91845" y="100715"/>
                </a:lnTo>
                <a:lnTo>
                  <a:pt x="101267" y="82738"/>
                </a:lnTo>
                <a:lnTo>
                  <a:pt x="104541" y="74515"/>
                </a:lnTo>
                <a:lnTo>
                  <a:pt x="106724" y="67128"/>
                </a:lnTo>
                <a:lnTo>
                  <a:pt x="108179" y="60299"/>
                </a:lnTo>
                <a:lnTo>
                  <a:pt x="110102" y="53841"/>
                </a:lnTo>
                <a:lnTo>
                  <a:pt x="112336" y="47631"/>
                </a:lnTo>
                <a:lnTo>
                  <a:pt x="114778" y="41585"/>
                </a:lnTo>
                <a:lnTo>
                  <a:pt x="117491" y="32329"/>
                </a:lnTo>
                <a:lnTo>
                  <a:pt x="118697" y="25039"/>
                </a:lnTo>
                <a:lnTo>
                  <a:pt x="119376" y="15580"/>
                </a:lnTo>
                <a:lnTo>
                  <a:pt x="119577" y="6745"/>
                </a:lnTo>
                <a:lnTo>
                  <a:pt x="119624" y="969"/>
                </a:lnTo>
                <a:lnTo>
                  <a:pt x="120589" y="0"/>
                </a:lnTo>
                <a:lnTo>
                  <a:pt x="122185" y="306"/>
                </a:lnTo>
                <a:lnTo>
                  <a:pt x="124202" y="1463"/>
                </a:lnTo>
                <a:lnTo>
                  <a:pt x="125546" y="3187"/>
                </a:lnTo>
                <a:lnTo>
                  <a:pt x="126443" y="5289"/>
                </a:lnTo>
                <a:lnTo>
                  <a:pt x="127039" y="7642"/>
                </a:lnTo>
                <a:lnTo>
                  <a:pt x="130244" y="12798"/>
                </a:lnTo>
                <a:lnTo>
                  <a:pt x="132431" y="15506"/>
                </a:lnTo>
                <a:lnTo>
                  <a:pt x="134842" y="20169"/>
                </a:lnTo>
                <a:lnTo>
                  <a:pt x="137402" y="26135"/>
                </a:lnTo>
                <a:lnTo>
                  <a:pt x="140062" y="32970"/>
                </a:lnTo>
                <a:lnTo>
                  <a:pt x="143739" y="40384"/>
                </a:lnTo>
                <a:lnTo>
                  <a:pt x="148096" y="48184"/>
                </a:lnTo>
                <a:lnTo>
                  <a:pt x="152905" y="56242"/>
                </a:lnTo>
                <a:lnTo>
                  <a:pt x="156112" y="64471"/>
                </a:lnTo>
                <a:lnTo>
                  <a:pt x="158249" y="72815"/>
                </a:lnTo>
                <a:lnTo>
                  <a:pt x="159674" y="81234"/>
                </a:lnTo>
                <a:lnTo>
                  <a:pt x="161577" y="88753"/>
                </a:lnTo>
                <a:lnTo>
                  <a:pt x="163798" y="95670"/>
                </a:lnTo>
                <a:lnTo>
                  <a:pt x="166231" y="102187"/>
                </a:lnTo>
                <a:lnTo>
                  <a:pt x="167853" y="109388"/>
                </a:lnTo>
                <a:lnTo>
                  <a:pt x="168935" y="117047"/>
                </a:lnTo>
                <a:lnTo>
                  <a:pt x="176704" y="204501"/>
                </a:lnTo>
                <a:lnTo>
                  <a:pt x="178351" y="229830"/>
                </a:lnTo>
                <a:lnTo>
                  <a:pt x="179084" y="247438"/>
                </a:lnTo>
                <a:lnTo>
                  <a:pt x="179554" y="269712"/>
                </a:lnTo>
                <a:lnTo>
                  <a:pt x="178640" y="275365"/>
                </a:lnTo>
                <a:lnTo>
                  <a:pt x="177078" y="281991"/>
                </a:lnTo>
                <a:lnTo>
                  <a:pt x="175085" y="289265"/>
                </a:lnTo>
                <a:lnTo>
                  <a:pt x="172803" y="295068"/>
                </a:lnTo>
                <a:lnTo>
                  <a:pt x="167727" y="304055"/>
                </a:lnTo>
                <a:lnTo>
                  <a:pt x="164066" y="309918"/>
                </a:lnTo>
                <a:lnTo>
                  <a:pt x="161647" y="310741"/>
                </a:lnTo>
                <a:lnTo>
                  <a:pt x="158130" y="311290"/>
                </a:lnTo>
                <a:lnTo>
                  <a:pt x="153880" y="311656"/>
                </a:lnTo>
                <a:lnTo>
                  <a:pt x="150094" y="310947"/>
                </a:lnTo>
                <a:lnTo>
                  <a:pt x="146617" y="309522"/>
                </a:lnTo>
                <a:lnTo>
                  <a:pt x="143347" y="307619"/>
                </a:lnTo>
                <a:lnTo>
                  <a:pt x="140215" y="305399"/>
                </a:lnTo>
                <a:lnTo>
                  <a:pt x="137174" y="302966"/>
                </a:lnTo>
                <a:lnTo>
                  <a:pt x="134194" y="300391"/>
                </a:lnTo>
                <a:lnTo>
                  <a:pt x="130303" y="296770"/>
                </a:lnTo>
                <a:lnTo>
                  <a:pt x="120899" y="287666"/>
                </a:lnTo>
                <a:lnTo>
                  <a:pt x="116677" y="282572"/>
                </a:lnTo>
                <a:lnTo>
                  <a:pt x="112909" y="277270"/>
                </a:lnTo>
                <a:lnTo>
                  <a:pt x="109446" y="271831"/>
                </a:lnTo>
                <a:lnTo>
                  <a:pt x="106183" y="267252"/>
                </a:lnTo>
                <a:lnTo>
                  <a:pt x="103056" y="263247"/>
                </a:lnTo>
                <a:lnTo>
                  <a:pt x="100019" y="259625"/>
                </a:lnTo>
                <a:lnTo>
                  <a:pt x="97994" y="255305"/>
                </a:lnTo>
                <a:lnTo>
                  <a:pt x="96644" y="250519"/>
                </a:lnTo>
                <a:lnTo>
                  <a:pt x="95744" y="245425"/>
                </a:lnTo>
                <a:lnTo>
                  <a:pt x="96097" y="238218"/>
                </a:lnTo>
                <a:lnTo>
                  <a:pt x="97285" y="229604"/>
                </a:lnTo>
                <a:lnTo>
                  <a:pt x="99029" y="220051"/>
                </a:lnTo>
                <a:lnTo>
                  <a:pt x="101144" y="212730"/>
                </a:lnTo>
                <a:lnTo>
                  <a:pt x="103506" y="206896"/>
                </a:lnTo>
                <a:lnTo>
                  <a:pt x="114143" y="186139"/>
                </a:lnTo>
                <a:lnTo>
                  <a:pt x="117887" y="181549"/>
                </a:lnTo>
                <a:lnTo>
                  <a:pt x="122289" y="177537"/>
                </a:lnTo>
                <a:lnTo>
                  <a:pt x="145379" y="1580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41"/>
          <p:cNvSpPr/>
          <p:nvPr/>
        </p:nvSpPr>
        <p:spPr>
          <a:xfrm>
            <a:off x="3697604" y="4534852"/>
            <a:ext cx="17147" cy="137161"/>
          </a:xfrm>
          <a:custGeom>
            <a:avLst/>
            <a:gdLst/>
            <a:ahLst/>
            <a:cxnLst/>
            <a:rect l="0" t="0" r="0" b="0"/>
            <a:pathLst>
              <a:path w="17147" h="137161">
                <a:moveTo>
                  <a:pt x="0" y="0"/>
                </a:moveTo>
                <a:lnTo>
                  <a:pt x="4551" y="13652"/>
                </a:lnTo>
                <a:lnTo>
                  <a:pt x="5892" y="18627"/>
                </a:lnTo>
                <a:lnTo>
                  <a:pt x="6786" y="22895"/>
                </a:lnTo>
                <a:lnTo>
                  <a:pt x="7382" y="26694"/>
                </a:lnTo>
                <a:lnTo>
                  <a:pt x="7779" y="31131"/>
                </a:lnTo>
                <a:lnTo>
                  <a:pt x="8043" y="35994"/>
                </a:lnTo>
                <a:lnTo>
                  <a:pt x="8220" y="41141"/>
                </a:lnTo>
                <a:lnTo>
                  <a:pt x="9290" y="46478"/>
                </a:lnTo>
                <a:lnTo>
                  <a:pt x="10956" y="51940"/>
                </a:lnTo>
                <a:lnTo>
                  <a:pt x="13019" y="57487"/>
                </a:lnTo>
                <a:lnTo>
                  <a:pt x="14395" y="64042"/>
                </a:lnTo>
                <a:lnTo>
                  <a:pt x="15312" y="71269"/>
                </a:lnTo>
                <a:lnTo>
                  <a:pt x="15923" y="78946"/>
                </a:lnTo>
                <a:lnTo>
                  <a:pt x="16330" y="85968"/>
                </a:lnTo>
                <a:lnTo>
                  <a:pt x="16784" y="98851"/>
                </a:lnTo>
                <a:lnTo>
                  <a:pt x="16985" y="108386"/>
                </a:lnTo>
                <a:lnTo>
                  <a:pt x="17146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42"/>
          <p:cNvSpPr/>
          <p:nvPr/>
        </p:nvSpPr>
        <p:spPr>
          <a:xfrm>
            <a:off x="5154929" y="2923222"/>
            <a:ext cx="231459" cy="162879"/>
          </a:xfrm>
          <a:custGeom>
            <a:avLst/>
            <a:gdLst/>
            <a:ahLst/>
            <a:cxnLst/>
            <a:rect l="0" t="0" r="0" b="0"/>
            <a:pathLst>
              <a:path w="231459" h="162879">
                <a:moveTo>
                  <a:pt x="0" y="0"/>
                </a:moveTo>
                <a:lnTo>
                  <a:pt x="9103" y="9102"/>
                </a:lnTo>
                <a:lnTo>
                  <a:pt x="13689" y="12735"/>
                </a:lnTo>
                <a:lnTo>
                  <a:pt x="18651" y="16110"/>
                </a:lnTo>
                <a:lnTo>
                  <a:pt x="23864" y="19313"/>
                </a:lnTo>
                <a:lnTo>
                  <a:pt x="32102" y="26210"/>
                </a:lnTo>
                <a:lnTo>
                  <a:pt x="42356" y="35571"/>
                </a:lnTo>
                <a:lnTo>
                  <a:pt x="53955" y="46574"/>
                </a:lnTo>
                <a:lnTo>
                  <a:pt x="67403" y="57719"/>
                </a:lnTo>
                <a:lnTo>
                  <a:pt x="82083" y="68960"/>
                </a:lnTo>
                <a:lnTo>
                  <a:pt x="97585" y="80263"/>
                </a:lnTo>
                <a:lnTo>
                  <a:pt x="109824" y="89704"/>
                </a:lnTo>
                <a:lnTo>
                  <a:pt x="119889" y="97903"/>
                </a:lnTo>
                <a:lnTo>
                  <a:pt x="135200" y="111140"/>
                </a:lnTo>
                <a:lnTo>
                  <a:pt x="145179" y="120198"/>
                </a:lnTo>
                <a:lnTo>
                  <a:pt x="150126" y="123947"/>
                </a:lnTo>
                <a:lnTo>
                  <a:pt x="155329" y="127399"/>
                </a:lnTo>
                <a:lnTo>
                  <a:pt x="160703" y="130653"/>
                </a:lnTo>
                <a:lnTo>
                  <a:pt x="169048" y="134727"/>
                </a:lnTo>
                <a:lnTo>
                  <a:pt x="179374" y="139348"/>
                </a:lnTo>
                <a:lnTo>
                  <a:pt x="191020" y="144334"/>
                </a:lnTo>
                <a:lnTo>
                  <a:pt x="199737" y="148610"/>
                </a:lnTo>
                <a:lnTo>
                  <a:pt x="206501" y="152413"/>
                </a:lnTo>
                <a:lnTo>
                  <a:pt x="231458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643"/>
          <p:cNvSpPr/>
          <p:nvPr/>
        </p:nvSpPr>
        <p:spPr>
          <a:xfrm>
            <a:off x="5249227" y="2888932"/>
            <a:ext cx="68581" cy="222886"/>
          </a:xfrm>
          <a:custGeom>
            <a:avLst/>
            <a:gdLst/>
            <a:ahLst/>
            <a:cxnLst/>
            <a:rect l="0" t="0" r="0" b="0"/>
            <a:pathLst>
              <a:path w="68581" h="222886">
                <a:moveTo>
                  <a:pt x="68580" y="0"/>
                </a:moveTo>
                <a:lnTo>
                  <a:pt x="68580" y="38625"/>
                </a:lnTo>
                <a:lnTo>
                  <a:pt x="67628" y="45753"/>
                </a:lnTo>
                <a:lnTo>
                  <a:pt x="66040" y="53362"/>
                </a:lnTo>
                <a:lnTo>
                  <a:pt x="64030" y="61292"/>
                </a:lnTo>
                <a:lnTo>
                  <a:pt x="54175" y="92964"/>
                </a:lnTo>
                <a:lnTo>
                  <a:pt x="47546" y="113411"/>
                </a:lnTo>
                <a:lnTo>
                  <a:pt x="42175" y="128947"/>
                </a:lnTo>
                <a:lnTo>
                  <a:pt x="37642" y="141210"/>
                </a:lnTo>
                <a:lnTo>
                  <a:pt x="33667" y="151290"/>
                </a:lnTo>
                <a:lnTo>
                  <a:pt x="28160" y="162772"/>
                </a:lnTo>
                <a:lnTo>
                  <a:pt x="21631" y="175190"/>
                </a:lnTo>
                <a:lnTo>
                  <a:pt x="6409" y="20272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644"/>
          <p:cNvSpPr/>
          <p:nvPr/>
        </p:nvSpPr>
        <p:spPr>
          <a:xfrm>
            <a:off x="5429250" y="2975984"/>
            <a:ext cx="145733" cy="118417"/>
          </a:xfrm>
          <a:custGeom>
            <a:avLst/>
            <a:gdLst/>
            <a:ahLst/>
            <a:cxnLst/>
            <a:rect l="0" t="0" r="0" b="0"/>
            <a:pathLst>
              <a:path w="145733" h="118417">
                <a:moveTo>
                  <a:pt x="0" y="24391"/>
                </a:moveTo>
                <a:lnTo>
                  <a:pt x="9102" y="19840"/>
                </a:lnTo>
                <a:lnTo>
                  <a:pt x="12735" y="17547"/>
                </a:lnTo>
                <a:lnTo>
                  <a:pt x="16110" y="15065"/>
                </a:lnTo>
                <a:lnTo>
                  <a:pt x="19312" y="12459"/>
                </a:lnTo>
                <a:lnTo>
                  <a:pt x="22400" y="10721"/>
                </a:lnTo>
                <a:lnTo>
                  <a:pt x="25410" y="9563"/>
                </a:lnTo>
                <a:lnTo>
                  <a:pt x="28370" y="8790"/>
                </a:lnTo>
                <a:lnTo>
                  <a:pt x="31296" y="7323"/>
                </a:lnTo>
                <a:lnTo>
                  <a:pt x="34199" y="5392"/>
                </a:lnTo>
                <a:lnTo>
                  <a:pt x="41151" y="0"/>
                </a:lnTo>
                <a:lnTo>
                  <a:pt x="44579" y="510"/>
                </a:lnTo>
                <a:lnTo>
                  <a:pt x="49721" y="1803"/>
                </a:lnTo>
                <a:lnTo>
                  <a:pt x="64855" y="6170"/>
                </a:lnTo>
                <a:lnTo>
                  <a:pt x="67049" y="7481"/>
                </a:lnTo>
                <a:lnTo>
                  <a:pt x="69464" y="9308"/>
                </a:lnTo>
                <a:lnTo>
                  <a:pt x="72027" y="11478"/>
                </a:lnTo>
                <a:lnTo>
                  <a:pt x="73735" y="13877"/>
                </a:lnTo>
                <a:lnTo>
                  <a:pt x="74874" y="16429"/>
                </a:lnTo>
                <a:lnTo>
                  <a:pt x="75634" y="19083"/>
                </a:lnTo>
                <a:lnTo>
                  <a:pt x="75187" y="21805"/>
                </a:lnTo>
                <a:lnTo>
                  <a:pt x="73937" y="24571"/>
                </a:lnTo>
                <a:lnTo>
                  <a:pt x="72152" y="27369"/>
                </a:lnTo>
                <a:lnTo>
                  <a:pt x="70961" y="31139"/>
                </a:lnTo>
                <a:lnTo>
                  <a:pt x="70167" y="35557"/>
                </a:lnTo>
                <a:lnTo>
                  <a:pt x="69638" y="40407"/>
                </a:lnTo>
                <a:lnTo>
                  <a:pt x="69285" y="44593"/>
                </a:lnTo>
                <a:lnTo>
                  <a:pt x="69050" y="48337"/>
                </a:lnTo>
                <a:lnTo>
                  <a:pt x="68893" y="51784"/>
                </a:lnTo>
                <a:lnTo>
                  <a:pt x="67836" y="55036"/>
                </a:lnTo>
                <a:lnTo>
                  <a:pt x="66179" y="58156"/>
                </a:lnTo>
                <a:lnTo>
                  <a:pt x="64122" y="61188"/>
                </a:lnTo>
                <a:lnTo>
                  <a:pt x="61797" y="66067"/>
                </a:lnTo>
                <a:lnTo>
                  <a:pt x="59296" y="72178"/>
                </a:lnTo>
                <a:lnTo>
                  <a:pt x="56675" y="79108"/>
                </a:lnTo>
                <a:lnTo>
                  <a:pt x="54929" y="84682"/>
                </a:lnTo>
                <a:lnTo>
                  <a:pt x="53764" y="89350"/>
                </a:lnTo>
                <a:lnTo>
                  <a:pt x="52987" y="93414"/>
                </a:lnTo>
                <a:lnTo>
                  <a:pt x="53422" y="98029"/>
                </a:lnTo>
                <a:lnTo>
                  <a:pt x="54665" y="103010"/>
                </a:lnTo>
                <a:lnTo>
                  <a:pt x="56445" y="108236"/>
                </a:lnTo>
                <a:lnTo>
                  <a:pt x="58585" y="111720"/>
                </a:lnTo>
                <a:lnTo>
                  <a:pt x="60964" y="114043"/>
                </a:lnTo>
                <a:lnTo>
                  <a:pt x="63503" y="115591"/>
                </a:lnTo>
                <a:lnTo>
                  <a:pt x="66147" y="116623"/>
                </a:lnTo>
                <a:lnTo>
                  <a:pt x="68863" y="117312"/>
                </a:lnTo>
                <a:lnTo>
                  <a:pt x="71626" y="117771"/>
                </a:lnTo>
                <a:lnTo>
                  <a:pt x="74421" y="118076"/>
                </a:lnTo>
                <a:lnTo>
                  <a:pt x="77236" y="118280"/>
                </a:lnTo>
                <a:lnTo>
                  <a:pt x="80066" y="118416"/>
                </a:lnTo>
                <a:lnTo>
                  <a:pt x="83857" y="117554"/>
                </a:lnTo>
                <a:lnTo>
                  <a:pt x="88289" y="116027"/>
                </a:lnTo>
                <a:lnTo>
                  <a:pt x="145732" y="929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45"/>
          <p:cNvSpPr/>
          <p:nvPr/>
        </p:nvSpPr>
        <p:spPr>
          <a:xfrm>
            <a:off x="5686425" y="2883420"/>
            <a:ext cx="171331" cy="318616"/>
          </a:xfrm>
          <a:custGeom>
            <a:avLst/>
            <a:gdLst/>
            <a:ahLst/>
            <a:cxnLst/>
            <a:rect l="0" t="0" r="0" b="0"/>
            <a:pathLst>
              <a:path w="171331" h="318616">
                <a:moveTo>
                  <a:pt x="0" y="22657"/>
                </a:moveTo>
                <a:lnTo>
                  <a:pt x="4550" y="31759"/>
                </a:lnTo>
                <a:lnTo>
                  <a:pt x="9325" y="38767"/>
                </a:lnTo>
                <a:lnTo>
                  <a:pt x="11931" y="41970"/>
                </a:lnTo>
                <a:lnTo>
                  <a:pt x="13669" y="46010"/>
                </a:lnTo>
                <a:lnTo>
                  <a:pt x="15600" y="55579"/>
                </a:lnTo>
                <a:lnTo>
                  <a:pt x="16115" y="62702"/>
                </a:lnTo>
                <a:lnTo>
                  <a:pt x="16458" y="71261"/>
                </a:lnTo>
                <a:lnTo>
                  <a:pt x="16687" y="80777"/>
                </a:lnTo>
                <a:lnTo>
                  <a:pt x="17792" y="89026"/>
                </a:lnTo>
                <a:lnTo>
                  <a:pt x="19481" y="96431"/>
                </a:lnTo>
                <a:lnTo>
                  <a:pt x="21560" y="103272"/>
                </a:lnTo>
                <a:lnTo>
                  <a:pt x="24851" y="108785"/>
                </a:lnTo>
                <a:lnTo>
                  <a:pt x="28949" y="113414"/>
                </a:lnTo>
                <a:lnTo>
                  <a:pt x="33587" y="117451"/>
                </a:lnTo>
                <a:lnTo>
                  <a:pt x="36679" y="121096"/>
                </a:lnTo>
                <a:lnTo>
                  <a:pt x="40114" y="127685"/>
                </a:lnTo>
                <a:lnTo>
                  <a:pt x="42935" y="128871"/>
                </a:lnTo>
                <a:lnTo>
                  <a:pt x="46721" y="128709"/>
                </a:lnTo>
                <a:lnTo>
                  <a:pt x="51150" y="127648"/>
                </a:lnTo>
                <a:lnTo>
                  <a:pt x="55055" y="125988"/>
                </a:lnTo>
                <a:lnTo>
                  <a:pt x="58611" y="123930"/>
                </a:lnTo>
                <a:lnTo>
                  <a:pt x="61933" y="121605"/>
                </a:lnTo>
                <a:lnTo>
                  <a:pt x="65101" y="119102"/>
                </a:lnTo>
                <a:lnTo>
                  <a:pt x="68165" y="116481"/>
                </a:lnTo>
                <a:lnTo>
                  <a:pt x="71161" y="113781"/>
                </a:lnTo>
                <a:lnTo>
                  <a:pt x="82110" y="103162"/>
                </a:lnTo>
                <a:lnTo>
                  <a:pt x="103320" y="82162"/>
                </a:lnTo>
                <a:lnTo>
                  <a:pt x="107932" y="76615"/>
                </a:lnTo>
                <a:lnTo>
                  <a:pt x="112912" y="70059"/>
                </a:lnTo>
                <a:lnTo>
                  <a:pt x="118137" y="62831"/>
                </a:lnTo>
                <a:lnTo>
                  <a:pt x="122573" y="55155"/>
                </a:lnTo>
                <a:lnTo>
                  <a:pt x="126482" y="47179"/>
                </a:lnTo>
                <a:lnTo>
                  <a:pt x="130042" y="39005"/>
                </a:lnTo>
                <a:lnTo>
                  <a:pt x="132414" y="32603"/>
                </a:lnTo>
                <a:lnTo>
                  <a:pt x="135051" y="22950"/>
                </a:lnTo>
                <a:lnTo>
                  <a:pt x="135754" y="18090"/>
                </a:lnTo>
                <a:lnTo>
                  <a:pt x="136223" y="12945"/>
                </a:lnTo>
                <a:lnTo>
                  <a:pt x="136535" y="7610"/>
                </a:lnTo>
                <a:lnTo>
                  <a:pt x="135791" y="4053"/>
                </a:lnTo>
                <a:lnTo>
                  <a:pt x="134342" y="1682"/>
                </a:lnTo>
                <a:lnTo>
                  <a:pt x="132424" y="101"/>
                </a:lnTo>
                <a:lnTo>
                  <a:pt x="132097" y="0"/>
                </a:lnTo>
                <a:lnTo>
                  <a:pt x="134275" y="2427"/>
                </a:lnTo>
                <a:lnTo>
                  <a:pt x="135236" y="5361"/>
                </a:lnTo>
                <a:lnTo>
                  <a:pt x="136304" y="13700"/>
                </a:lnTo>
                <a:lnTo>
                  <a:pt x="138495" y="19543"/>
                </a:lnTo>
                <a:lnTo>
                  <a:pt x="141859" y="26296"/>
                </a:lnTo>
                <a:lnTo>
                  <a:pt x="149726" y="40467"/>
                </a:lnTo>
                <a:lnTo>
                  <a:pt x="156397" y="53115"/>
                </a:lnTo>
                <a:lnTo>
                  <a:pt x="158557" y="59155"/>
                </a:lnTo>
                <a:lnTo>
                  <a:pt x="159997" y="65087"/>
                </a:lnTo>
                <a:lnTo>
                  <a:pt x="160957" y="70946"/>
                </a:lnTo>
                <a:lnTo>
                  <a:pt x="162549" y="77710"/>
                </a:lnTo>
                <a:lnTo>
                  <a:pt x="164564" y="85076"/>
                </a:lnTo>
                <a:lnTo>
                  <a:pt x="166859" y="92845"/>
                </a:lnTo>
                <a:lnTo>
                  <a:pt x="168389" y="99929"/>
                </a:lnTo>
                <a:lnTo>
                  <a:pt x="169409" y="106557"/>
                </a:lnTo>
                <a:lnTo>
                  <a:pt x="170089" y="112880"/>
                </a:lnTo>
                <a:lnTo>
                  <a:pt x="170543" y="119001"/>
                </a:lnTo>
                <a:lnTo>
                  <a:pt x="170845" y="124986"/>
                </a:lnTo>
                <a:lnTo>
                  <a:pt x="171046" y="130882"/>
                </a:lnTo>
                <a:lnTo>
                  <a:pt x="171330" y="161933"/>
                </a:lnTo>
                <a:lnTo>
                  <a:pt x="170418" y="171705"/>
                </a:lnTo>
                <a:lnTo>
                  <a:pt x="168856" y="180125"/>
                </a:lnTo>
                <a:lnTo>
                  <a:pt x="166863" y="187643"/>
                </a:lnTo>
                <a:lnTo>
                  <a:pt x="163630" y="197418"/>
                </a:lnTo>
                <a:lnTo>
                  <a:pt x="154956" y="220979"/>
                </a:lnTo>
                <a:lnTo>
                  <a:pt x="149024" y="232024"/>
                </a:lnTo>
                <a:lnTo>
                  <a:pt x="142212" y="242245"/>
                </a:lnTo>
                <a:lnTo>
                  <a:pt x="134813" y="251916"/>
                </a:lnTo>
                <a:lnTo>
                  <a:pt x="127975" y="260269"/>
                </a:lnTo>
                <a:lnTo>
                  <a:pt x="121511" y="267743"/>
                </a:lnTo>
                <a:lnTo>
                  <a:pt x="115298" y="274630"/>
                </a:lnTo>
                <a:lnTo>
                  <a:pt x="108298" y="281126"/>
                </a:lnTo>
                <a:lnTo>
                  <a:pt x="100773" y="287363"/>
                </a:lnTo>
                <a:lnTo>
                  <a:pt x="92900" y="293425"/>
                </a:lnTo>
                <a:lnTo>
                  <a:pt x="86698" y="298419"/>
                </a:lnTo>
                <a:lnTo>
                  <a:pt x="81611" y="302701"/>
                </a:lnTo>
                <a:lnTo>
                  <a:pt x="77267" y="306508"/>
                </a:lnTo>
                <a:lnTo>
                  <a:pt x="72466" y="309046"/>
                </a:lnTo>
                <a:lnTo>
                  <a:pt x="67361" y="310738"/>
                </a:lnTo>
                <a:lnTo>
                  <a:pt x="62052" y="311866"/>
                </a:lnTo>
                <a:lnTo>
                  <a:pt x="57560" y="313571"/>
                </a:lnTo>
                <a:lnTo>
                  <a:pt x="53613" y="315660"/>
                </a:lnTo>
                <a:lnTo>
                  <a:pt x="50030" y="318004"/>
                </a:lnTo>
                <a:lnTo>
                  <a:pt x="47641" y="318615"/>
                </a:lnTo>
                <a:lnTo>
                  <a:pt x="46048" y="318070"/>
                </a:lnTo>
                <a:lnTo>
                  <a:pt x="44986" y="316754"/>
                </a:lnTo>
                <a:lnTo>
                  <a:pt x="42373" y="315877"/>
                </a:lnTo>
                <a:lnTo>
                  <a:pt x="38726" y="315292"/>
                </a:lnTo>
                <a:lnTo>
                  <a:pt x="25717" y="3141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646"/>
          <p:cNvSpPr/>
          <p:nvPr/>
        </p:nvSpPr>
        <p:spPr>
          <a:xfrm>
            <a:off x="5917882" y="2983365"/>
            <a:ext cx="162878" cy="85407"/>
          </a:xfrm>
          <a:custGeom>
            <a:avLst/>
            <a:gdLst/>
            <a:ahLst/>
            <a:cxnLst/>
            <a:rect l="0" t="0" r="0" b="0"/>
            <a:pathLst>
              <a:path w="162878" h="85407">
                <a:moveTo>
                  <a:pt x="0" y="17010"/>
                </a:moveTo>
                <a:lnTo>
                  <a:pt x="11932" y="5078"/>
                </a:lnTo>
                <a:lnTo>
                  <a:pt x="14622" y="3340"/>
                </a:lnTo>
                <a:lnTo>
                  <a:pt x="17368" y="2182"/>
                </a:lnTo>
                <a:lnTo>
                  <a:pt x="20152" y="1409"/>
                </a:lnTo>
                <a:lnTo>
                  <a:pt x="23912" y="894"/>
                </a:lnTo>
                <a:lnTo>
                  <a:pt x="28324" y="551"/>
                </a:lnTo>
                <a:lnTo>
                  <a:pt x="37354" y="170"/>
                </a:lnTo>
                <a:lnTo>
                  <a:pt x="44542" y="0"/>
                </a:lnTo>
                <a:lnTo>
                  <a:pt x="47792" y="908"/>
                </a:lnTo>
                <a:lnTo>
                  <a:pt x="50911" y="2465"/>
                </a:lnTo>
                <a:lnTo>
                  <a:pt x="53943" y="4456"/>
                </a:lnTo>
                <a:lnTo>
                  <a:pt x="56917" y="6735"/>
                </a:lnTo>
                <a:lnTo>
                  <a:pt x="59853" y="9207"/>
                </a:lnTo>
                <a:lnTo>
                  <a:pt x="62762" y="11808"/>
                </a:lnTo>
                <a:lnTo>
                  <a:pt x="64701" y="15447"/>
                </a:lnTo>
                <a:lnTo>
                  <a:pt x="65994" y="19778"/>
                </a:lnTo>
                <a:lnTo>
                  <a:pt x="66856" y="24570"/>
                </a:lnTo>
                <a:lnTo>
                  <a:pt x="66478" y="29670"/>
                </a:lnTo>
                <a:lnTo>
                  <a:pt x="65274" y="34975"/>
                </a:lnTo>
                <a:lnTo>
                  <a:pt x="63518" y="40416"/>
                </a:lnTo>
                <a:lnTo>
                  <a:pt x="60443" y="44997"/>
                </a:lnTo>
                <a:lnTo>
                  <a:pt x="56488" y="49003"/>
                </a:lnTo>
                <a:lnTo>
                  <a:pt x="51946" y="52626"/>
                </a:lnTo>
                <a:lnTo>
                  <a:pt x="48918" y="56946"/>
                </a:lnTo>
                <a:lnTo>
                  <a:pt x="46900" y="61732"/>
                </a:lnTo>
                <a:lnTo>
                  <a:pt x="45554" y="66827"/>
                </a:lnTo>
                <a:lnTo>
                  <a:pt x="43704" y="71176"/>
                </a:lnTo>
                <a:lnTo>
                  <a:pt x="41519" y="75028"/>
                </a:lnTo>
                <a:lnTo>
                  <a:pt x="35718" y="83504"/>
                </a:lnTo>
                <a:lnTo>
                  <a:pt x="36194" y="84199"/>
                </a:lnTo>
                <a:lnTo>
                  <a:pt x="37465" y="84662"/>
                </a:lnTo>
                <a:lnTo>
                  <a:pt x="41416" y="85177"/>
                </a:lnTo>
                <a:lnTo>
                  <a:pt x="46347" y="85406"/>
                </a:lnTo>
                <a:lnTo>
                  <a:pt x="50901" y="84515"/>
                </a:lnTo>
                <a:lnTo>
                  <a:pt x="56794" y="82968"/>
                </a:lnTo>
                <a:lnTo>
                  <a:pt x="63580" y="80985"/>
                </a:lnTo>
                <a:lnTo>
                  <a:pt x="86784" y="73642"/>
                </a:lnTo>
                <a:lnTo>
                  <a:pt x="94051" y="70957"/>
                </a:lnTo>
                <a:lnTo>
                  <a:pt x="100801" y="68215"/>
                </a:lnTo>
                <a:lnTo>
                  <a:pt x="107206" y="65434"/>
                </a:lnTo>
                <a:lnTo>
                  <a:pt x="114333" y="63580"/>
                </a:lnTo>
                <a:lnTo>
                  <a:pt x="121942" y="62344"/>
                </a:lnTo>
                <a:lnTo>
                  <a:pt x="129872" y="61520"/>
                </a:lnTo>
                <a:lnTo>
                  <a:pt x="136112" y="60971"/>
                </a:lnTo>
                <a:lnTo>
                  <a:pt x="141223" y="60605"/>
                </a:lnTo>
                <a:lnTo>
                  <a:pt x="162877" y="598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647"/>
          <p:cNvSpPr/>
          <p:nvPr/>
        </p:nvSpPr>
        <p:spPr>
          <a:xfrm>
            <a:off x="3998156" y="1616666"/>
            <a:ext cx="359532" cy="457261"/>
          </a:xfrm>
          <a:custGeom>
            <a:avLst/>
            <a:gdLst/>
            <a:ahLst/>
            <a:cxnLst/>
            <a:rect l="0" t="0" r="0" b="0"/>
            <a:pathLst>
              <a:path w="359532" h="457261">
                <a:moveTo>
                  <a:pt x="196653" y="234994"/>
                </a:moveTo>
                <a:lnTo>
                  <a:pt x="187552" y="225892"/>
                </a:lnTo>
                <a:lnTo>
                  <a:pt x="183918" y="223211"/>
                </a:lnTo>
                <a:lnTo>
                  <a:pt x="174253" y="218485"/>
                </a:lnTo>
                <a:lnTo>
                  <a:pt x="168283" y="214004"/>
                </a:lnTo>
                <a:lnTo>
                  <a:pt x="164405" y="212428"/>
                </a:lnTo>
                <a:lnTo>
                  <a:pt x="155016" y="210677"/>
                </a:lnTo>
                <a:lnTo>
                  <a:pt x="147033" y="209899"/>
                </a:lnTo>
                <a:lnTo>
                  <a:pt x="137452" y="209553"/>
                </a:lnTo>
                <a:lnTo>
                  <a:pt x="120494" y="209399"/>
                </a:lnTo>
                <a:lnTo>
                  <a:pt x="112543" y="210311"/>
                </a:lnTo>
                <a:lnTo>
                  <a:pt x="105338" y="211871"/>
                </a:lnTo>
                <a:lnTo>
                  <a:pt x="98629" y="213863"/>
                </a:lnTo>
                <a:lnTo>
                  <a:pt x="92251" y="215192"/>
                </a:lnTo>
                <a:lnTo>
                  <a:pt x="86095" y="216077"/>
                </a:lnTo>
                <a:lnTo>
                  <a:pt x="80085" y="216668"/>
                </a:lnTo>
                <a:lnTo>
                  <a:pt x="70868" y="219864"/>
                </a:lnTo>
                <a:lnTo>
                  <a:pt x="62644" y="224459"/>
                </a:lnTo>
                <a:lnTo>
                  <a:pt x="47304" y="232401"/>
                </a:lnTo>
                <a:lnTo>
                  <a:pt x="36296" y="237969"/>
                </a:lnTo>
                <a:lnTo>
                  <a:pt x="27594" y="246159"/>
                </a:lnTo>
                <a:lnTo>
                  <a:pt x="20551" y="256148"/>
                </a:lnTo>
                <a:lnTo>
                  <a:pt x="14245" y="266938"/>
                </a:lnTo>
                <a:lnTo>
                  <a:pt x="8268" y="280624"/>
                </a:lnTo>
                <a:lnTo>
                  <a:pt x="5341" y="288274"/>
                </a:lnTo>
                <a:lnTo>
                  <a:pt x="3389" y="297184"/>
                </a:lnTo>
                <a:lnTo>
                  <a:pt x="2088" y="306934"/>
                </a:lnTo>
                <a:lnTo>
                  <a:pt x="1221" y="317244"/>
                </a:lnTo>
                <a:lnTo>
                  <a:pt x="642" y="326974"/>
                </a:lnTo>
                <a:lnTo>
                  <a:pt x="0" y="345406"/>
                </a:lnTo>
                <a:lnTo>
                  <a:pt x="1734" y="357180"/>
                </a:lnTo>
                <a:lnTo>
                  <a:pt x="4795" y="370743"/>
                </a:lnTo>
                <a:lnTo>
                  <a:pt x="8740" y="385501"/>
                </a:lnTo>
                <a:lnTo>
                  <a:pt x="13275" y="398197"/>
                </a:lnTo>
                <a:lnTo>
                  <a:pt x="18204" y="409518"/>
                </a:lnTo>
                <a:lnTo>
                  <a:pt x="23395" y="419923"/>
                </a:lnTo>
                <a:lnTo>
                  <a:pt x="34242" y="434025"/>
                </a:lnTo>
                <a:lnTo>
                  <a:pt x="44461" y="443467"/>
                </a:lnTo>
                <a:lnTo>
                  <a:pt x="52177" y="450838"/>
                </a:lnTo>
                <a:lnTo>
                  <a:pt x="55569" y="453185"/>
                </a:lnTo>
                <a:lnTo>
                  <a:pt x="61877" y="455793"/>
                </a:lnTo>
                <a:lnTo>
                  <a:pt x="70396" y="456952"/>
                </a:lnTo>
                <a:lnTo>
                  <a:pt x="75334" y="457260"/>
                </a:lnTo>
                <a:lnTo>
                  <a:pt x="79578" y="456514"/>
                </a:lnTo>
                <a:lnTo>
                  <a:pt x="90104" y="451865"/>
                </a:lnTo>
                <a:lnTo>
                  <a:pt x="96276" y="450443"/>
                </a:lnTo>
                <a:lnTo>
                  <a:pt x="102194" y="447271"/>
                </a:lnTo>
                <a:lnTo>
                  <a:pt x="105105" y="445092"/>
                </a:lnTo>
                <a:lnTo>
                  <a:pt x="110880" y="437591"/>
                </a:lnTo>
                <a:lnTo>
                  <a:pt x="116622" y="427907"/>
                </a:lnTo>
                <a:lnTo>
                  <a:pt x="122349" y="417253"/>
                </a:lnTo>
                <a:lnTo>
                  <a:pt x="130610" y="403628"/>
                </a:lnTo>
                <a:lnTo>
                  <a:pt x="135479" y="395994"/>
                </a:lnTo>
                <a:lnTo>
                  <a:pt x="143430" y="382432"/>
                </a:lnTo>
                <a:lnTo>
                  <a:pt x="150138" y="369102"/>
                </a:lnTo>
                <a:lnTo>
                  <a:pt x="153261" y="361546"/>
                </a:lnTo>
                <a:lnTo>
                  <a:pt x="156295" y="353652"/>
                </a:lnTo>
                <a:lnTo>
                  <a:pt x="174218" y="301584"/>
                </a:lnTo>
                <a:lnTo>
                  <a:pt x="179792" y="281292"/>
                </a:lnTo>
                <a:lnTo>
                  <a:pt x="184460" y="261097"/>
                </a:lnTo>
                <a:lnTo>
                  <a:pt x="188524" y="240966"/>
                </a:lnTo>
                <a:lnTo>
                  <a:pt x="191234" y="218973"/>
                </a:lnTo>
                <a:lnTo>
                  <a:pt x="193041" y="195738"/>
                </a:lnTo>
                <a:lnTo>
                  <a:pt x="195048" y="152777"/>
                </a:lnTo>
                <a:lnTo>
                  <a:pt x="195940" y="124158"/>
                </a:lnTo>
                <a:lnTo>
                  <a:pt x="195225" y="109668"/>
                </a:lnTo>
                <a:lnTo>
                  <a:pt x="193796" y="94293"/>
                </a:lnTo>
                <a:lnTo>
                  <a:pt x="191891" y="78328"/>
                </a:lnTo>
                <a:lnTo>
                  <a:pt x="188716" y="64828"/>
                </a:lnTo>
                <a:lnTo>
                  <a:pt x="184695" y="52970"/>
                </a:lnTo>
                <a:lnTo>
                  <a:pt x="180109" y="42207"/>
                </a:lnTo>
                <a:lnTo>
                  <a:pt x="177051" y="34079"/>
                </a:lnTo>
                <a:lnTo>
                  <a:pt x="173654" y="22508"/>
                </a:lnTo>
                <a:lnTo>
                  <a:pt x="169604" y="14191"/>
                </a:lnTo>
                <a:lnTo>
                  <a:pt x="165581" y="7319"/>
                </a:lnTo>
                <a:lnTo>
                  <a:pt x="163317" y="0"/>
                </a:lnTo>
                <a:lnTo>
                  <a:pt x="162999" y="226"/>
                </a:lnTo>
                <a:lnTo>
                  <a:pt x="162787" y="1330"/>
                </a:lnTo>
                <a:lnTo>
                  <a:pt x="167040" y="11984"/>
                </a:lnTo>
                <a:lnTo>
                  <a:pt x="171744" y="24436"/>
                </a:lnTo>
                <a:lnTo>
                  <a:pt x="174332" y="31757"/>
                </a:lnTo>
                <a:lnTo>
                  <a:pt x="177010" y="44257"/>
                </a:lnTo>
                <a:lnTo>
                  <a:pt x="179748" y="60211"/>
                </a:lnTo>
                <a:lnTo>
                  <a:pt x="199525" y="187914"/>
                </a:lnTo>
                <a:lnTo>
                  <a:pt x="207140" y="216943"/>
                </a:lnTo>
                <a:lnTo>
                  <a:pt x="217932" y="252487"/>
                </a:lnTo>
                <a:lnTo>
                  <a:pt x="230842" y="292376"/>
                </a:lnTo>
                <a:lnTo>
                  <a:pt x="240401" y="319921"/>
                </a:lnTo>
                <a:lnTo>
                  <a:pt x="247726" y="339237"/>
                </a:lnTo>
                <a:lnTo>
                  <a:pt x="253562" y="353066"/>
                </a:lnTo>
                <a:lnTo>
                  <a:pt x="258405" y="363239"/>
                </a:lnTo>
                <a:lnTo>
                  <a:pt x="266326" y="377082"/>
                </a:lnTo>
                <a:lnTo>
                  <a:pt x="276141" y="390229"/>
                </a:lnTo>
                <a:lnTo>
                  <a:pt x="279173" y="392777"/>
                </a:lnTo>
                <a:lnTo>
                  <a:pt x="282146" y="394475"/>
                </a:lnTo>
                <a:lnTo>
                  <a:pt x="288943" y="397314"/>
                </a:lnTo>
                <a:lnTo>
                  <a:pt x="298314" y="401751"/>
                </a:lnTo>
                <a:lnTo>
                  <a:pt x="302527" y="402363"/>
                </a:lnTo>
                <a:lnTo>
                  <a:pt x="306288" y="401818"/>
                </a:lnTo>
                <a:lnTo>
                  <a:pt x="313007" y="399625"/>
                </a:lnTo>
                <a:lnTo>
                  <a:pt x="319169" y="398651"/>
                </a:lnTo>
                <a:lnTo>
                  <a:pt x="327622" y="393138"/>
                </a:lnTo>
                <a:lnTo>
                  <a:pt x="336777" y="386242"/>
                </a:lnTo>
                <a:lnTo>
                  <a:pt x="347286" y="381408"/>
                </a:lnTo>
                <a:lnTo>
                  <a:pt x="350415" y="379276"/>
                </a:lnTo>
                <a:lnTo>
                  <a:pt x="359531" y="3721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648"/>
          <p:cNvSpPr/>
          <p:nvPr/>
        </p:nvSpPr>
        <p:spPr>
          <a:xfrm>
            <a:off x="4426267" y="1723072"/>
            <a:ext cx="214313" cy="51436"/>
          </a:xfrm>
          <a:custGeom>
            <a:avLst/>
            <a:gdLst/>
            <a:ahLst/>
            <a:cxnLst/>
            <a:rect l="0" t="0" r="0" b="0"/>
            <a:pathLst>
              <a:path w="214313" h="51436">
                <a:moveTo>
                  <a:pt x="0" y="51435"/>
                </a:moveTo>
                <a:lnTo>
                  <a:pt x="9102" y="46884"/>
                </a:lnTo>
                <a:lnTo>
                  <a:pt x="13688" y="45544"/>
                </a:lnTo>
                <a:lnTo>
                  <a:pt x="18650" y="44650"/>
                </a:lnTo>
                <a:lnTo>
                  <a:pt x="23864" y="44054"/>
                </a:lnTo>
                <a:lnTo>
                  <a:pt x="28292" y="42705"/>
                </a:lnTo>
                <a:lnTo>
                  <a:pt x="32196" y="40852"/>
                </a:lnTo>
                <a:lnTo>
                  <a:pt x="35752" y="38665"/>
                </a:lnTo>
                <a:lnTo>
                  <a:pt x="40979" y="37207"/>
                </a:lnTo>
                <a:lnTo>
                  <a:pt x="47322" y="36234"/>
                </a:lnTo>
                <a:lnTo>
                  <a:pt x="54408" y="35586"/>
                </a:lnTo>
                <a:lnTo>
                  <a:pt x="62942" y="34202"/>
                </a:lnTo>
                <a:lnTo>
                  <a:pt x="72441" y="32326"/>
                </a:lnTo>
                <a:lnTo>
                  <a:pt x="82584" y="30123"/>
                </a:lnTo>
                <a:lnTo>
                  <a:pt x="94109" y="26750"/>
                </a:lnTo>
                <a:lnTo>
                  <a:pt x="106554" y="22596"/>
                </a:lnTo>
                <a:lnTo>
                  <a:pt x="119614" y="17921"/>
                </a:lnTo>
                <a:lnTo>
                  <a:pt x="132130" y="13852"/>
                </a:lnTo>
                <a:lnTo>
                  <a:pt x="144284" y="10188"/>
                </a:lnTo>
                <a:lnTo>
                  <a:pt x="156197" y="6792"/>
                </a:lnTo>
                <a:lnTo>
                  <a:pt x="166044" y="4528"/>
                </a:lnTo>
                <a:lnTo>
                  <a:pt x="174513" y="3019"/>
                </a:lnTo>
                <a:lnTo>
                  <a:pt x="182065" y="2012"/>
                </a:lnTo>
                <a:lnTo>
                  <a:pt x="188051" y="1342"/>
                </a:lnTo>
                <a:lnTo>
                  <a:pt x="192995" y="895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649"/>
          <p:cNvSpPr/>
          <p:nvPr/>
        </p:nvSpPr>
        <p:spPr>
          <a:xfrm>
            <a:off x="4443412" y="1860232"/>
            <a:ext cx="188596" cy="42864"/>
          </a:xfrm>
          <a:custGeom>
            <a:avLst/>
            <a:gdLst/>
            <a:ahLst/>
            <a:cxnLst/>
            <a:rect l="0" t="0" r="0" b="0"/>
            <a:pathLst>
              <a:path w="188596" h="42864">
                <a:moveTo>
                  <a:pt x="0" y="42863"/>
                </a:moveTo>
                <a:lnTo>
                  <a:pt x="18204" y="42863"/>
                </a:lnTo>
                <a:lnTo>
                  <a:pt x="24518" y="41910"/>
                </a:lnTo>
                <a:lnTo>
                  <a:pt x="29680" y="40323"/>
                </a:lnTo>
                <a:lnTo>
                  <a:pt x="34074" y="38312"/>
                </a:lnTo>
                <a:lnTo>
                  <a:pt x="43671" y="35066"/>
                </a:lnTo>
                <a:lnTo>
                  <a:pt x="72114" y="26380"/>
                </a:lnTo>
                <a:lnTo>
                  <a:pt x="99361" y="18709"/>
                </a:lnTo>
                <a:lnTo>
                  <a:pt x="111961" y="15331"/>
                </a:lnTo>
                <a:lnTo>
                  <a:pt x="122265" y="13078"/>
                </a:lnTo>
                <a:lnTo>
                  <a:pt x="131040" y="11576"/>
                </a:lnTo>
                <a:lnTo>
                  <a:pt x="138795" y="10575"/>
                </a:lnTo>
                <a:lnTo>
                  <a:pt x="145870" y="8955"/>
                </a:lnTo>
                <a:lnTo>
                  <a:pt x="152492" y="6923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650"/>
          <p:cNvSpPr/>
          <p:nvPr/>
        </p:nvSpPr>
        <p:spPr>
          <a:xfrm>
            <a:off x="4769167" y="1217304"/>
            <a:ext cx="3994786" cy="925306"/>
          </a:xfrm>
          <a:custGeom>
            <a:avLst/>
            <a:gdLst/>
            <a:ahLst/>
            <a:cxnLst/>
            <a:rect l="0" t="0" r="0" b="0"/>
            <a:pathLst>
              <a:path w="3994786" h="925306">
                <a:moveTo>
                  <a:pt x="0" y="634356"/>
                </a:moveTo>
                <a:lnTo>
                  <a:pt x="18650" y="655546"/>
                </a:lnTo>
                <a:lnTo>
                  <a:pt x="40303" y="682039"/>
                </a:lnTo>
                <a:lnTo>
                  <a:pt x="57032" y="705616"/>
                </a:lnTo>
                <a:lnTo>
                  <a:pt x="78677" y="734345"/>
                </a:lnTo>
                <a:lnTo>
                  <a:pt x="97068" y="758176"/>
                </a:lnTo>
                <a:lnTo>
                  <a:pt x="109618" y="782168"/>
                </a:lnTo>
                <a:lnTo>
                  <a:pt x="123014" y="802285"/>
                </a:lnTo>
                <a:lnTo>
                  <a:pt x="154897" y="841305"/>
                </a:lnTo>
                <a:lnTo>
                  <a:pt x="171713" y="866033"/>
                </a:lnTo>
                <a:lnTo>
                  <a:pt x="187166" y="893338"/>
                </a:lnTo>
                <a:lnTo>
                  <a:pt x="216836" y="919953"/>
                </a:lnTo>
                <a:lnTo>
                  <a:pt x="219804" y="921909"/>
                </a:lnTo>
                <a:lnTo>
                  <a:pt x="225644" y="924082"/>
                </a:lnTo>
                <a:lnTo>
                  <a:pt x="234286" y="925305"/>
                </a:lnTo>
                <a:lnTo>
                  <a:pt x="236201" y="923572"/>
                </a:lnTo>
                <a:lnTo>
                  <a:pt x="237477" y="920512"/>
                </a:lnTo>
                <a:lnTo>
                  <a:pt x="239526" y="906463"/>
                </a:lnTo>
                <a:lnTo>
                  <a:pt x="239880" y="897437"/>
                </a:lnTo>
                <a:lnTo>
                  <a:pt x="234109" y="867227"/>
                </a:lnTo>
                <a:lnTo>
                  <a:pt x="231981" y="840939"/>
                </a:lnTo>
                <a:lnTo>
                  <a:pt x="229073" y="813041"/>
                </a:lnTo>
                <a:lnTo>
                  <a:pt x="223730" y="784256"/>
                </a:lnTo>
                <a:lnTo>
                  <a:pt x="219638" y="768579"/>
                </a:lnTo>
                <a:lnTo>
                  <a:pt x="210964" y="739731"/>
                </a:lnTo>
                <a:lnTo>
                  <a:pt x="203934" y="720559"/>
                </a:lnTo>
                <a:lnTo>
                  <a:pt x="192555" y="685368"/>
                </a:lnTo>
                <a:lnTo>
                  <a:pt x="185520" y="662649"/>
                </a:lnTo>
                <a:lnTo>
                  <a:pt x="179878" y="645598"/>
                </a:lnTo>
                <a:lnTo>
                  <a:pt x="171068" y="621572"/>
                </a:lnTo>
                <a:lnTo>
                  <a:pt x="160754" y="597336"/>
                </a:lnTo>
                <a:lnTo>
                  <a:pt x="151665" y="578090"/>
                </a:lnTo>
                <a:lnTo>
                  <a:pt x="145877" y="558745"/>
                </a:lnTo>
                <a:lnTo>
                  <a:pt x="129287" y="496611"/>
                </a:lnTo>
                <a:lnTo>
                  <a:pt x="121434" y="459658"/>
                </a:lnTo>
                <a:lnTo>
                  <a:pt x="114293" y="420736"/>
                </a:lnTo>
                <a:lnTo>
                  <a:pt x="93697" y="292016"/>
                </a:lnTo>
                <a:lnTo>
                  <a:pt x="90087" y="272779"/>
                </a:lnTo>
                <a:lnTo>
                  <a:pt x="81409" y="236603"/>
                </a:lnTo>
                <a:lnTo>
                  <a:pt x="77461" y="214772"/>
                </a:lnTo>
                <a:lnTo>
                  <a:pt x="65387" y="186013"/>
                </a:lnTo>
                <a:lnTo>
                  <a:pt x="61602" y="162106"/>
                </a:lnTo>
                <a:lnTo>
                  <a:pt x="60480" y="141475"/>
                </a:lnTo>
                <a:lnTo>
                  <a:pt x="61275" y="136224"/>
                </a:lnTo>
                <a:lnTo>
                  <a:pt x="64698" y="127849"/>
                </a:lnTo>
                <a:lnTo>
                  <a:pt x="66945" y="125234"/>
                </a:lnTo>
                <a:lnTo>
                  <a:pt x="69395" y="123491"/>
                </a:lnTo>
                <a:lnTo>
                  <a:pt x="89819" y="114573"/>
                </a:lnTo>
                <a:lnTo>
                  <a:pt x="191207" y="85666"/>
                </a:lnTo>
                <a:lnTo>
                  <a:pt x="291512" y="65710"/>
                </a:lnTo>
                <a:lnTo>
                  <a:pt x="426611" y="53488"/>
                </a:lnTo>
                <a:lnTo>
                  <a:pt x="536206" y="42960"/>
                </a:lnTo>
                <a:lnTo>
                  <a:pt x="654118" y="35612"/>
                </a:lnTo>
                <a:lnTo>
                  <a:pt x="757894" y="27700"/>
                </a:lnTo>
                <a:lnTo>
                  <a:pt x="862710" y="18715"/>
                </a:lnTo>
                <a:lnTo>
                  <a:pt x="1005437" y="11556"/>
                </a:lnTo>
                <a:lnTo>
                  <a:pt x="1123941" y="9154"/>
                </a:lnTo>
                <a:lnTo>
                  <a:pt x="1233039" y="4129"/>
                </a:lnTo>
                <a:lnTo>
                  <a:pt x="1350862" y="808"/>
                </a:lnTo>
                <a:lnTo>
                  <a:pt x="1975942" y="0"/>
                </a:lnTo>
                <a:lnTo>
                  <a:pt x="2104381" y="2535"/>
                </a:lnTo>
                <a:lnTo>
                  <a:pt x="2205915" y="6836"/>
                </a:lnTo>
                <a:lnTo>
                  <a:pt x="2331380" y="13661"/>
                </a:lnTo>
                <a:lnTo>
                  <a:pt x="2436887" y="16449"/>
                </a:lnTo>
                <a:lnTo>
                  <a:pt x="2547887" y="24842"/>
                </a:lnTo>
                <a:lnTo>
                  <a:pt x="2664904" y="36670"/>
                </a:lnTo>
                <a:lnTo>
                  <a:pt x="2805988" y="48202"/>
                </a:lnTo>
                <a:lnTo>
                  <a:pt x="2919496" y="60103"/>
                </a:lnTo>
                <a:lnTo>
                  <a:pt x="3041405" y="67827"/>
                </a:lnTo>
                <a:lnTo>
                  <a:pt x="3184824" y="82197"/>
                </a:lnTo>
                <a:lnTo>
                  <a:pt x="3293405" y="92250"/>
                </a:lnTo>
                <a:lnTo>
                  <a:pt x="3417130" y="102391"/>
                </a:lnTo>
                <a:lnTo>
                  <a:pt x="3496749" y="110272"/>
                </a:lnTo>
                <a:lnTo>
                  <a:pt x="3592460" y="121394"/>
                </a:lnTo>
                <a:lnTo>
                  <a:pt x="3685501" y="133011"/>
                </a:lnTo>
                <a:lnTo>
                  <a:pt x="3802815" y="141533"/>
                </a:lnTo>
                <a:lnTo>
                  <a:pt x="3927423" y="153392"/>
                </a:lnTo>
                <a:lnTo>
                  <a:pt x="3950379" y="154980"/>
                </a:lnTo>
                <a:lnTo>
                  <a:pt x="3974145" y="163003"/>
                </a:lnTo>
                <a:lnTo>
                  <a:pt x="3983166" y="168517"/>
                </a:lnTo>
                <a:lnTo>
                  <a:pt x="3994785" y="1714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651"/>
          <p:cNvSpPr/>
          <p:nvPr/>
        </p:nvSpPr>
        <p:spPr>
          <a:xfrm>
            <a:off x="5185283" y="1405890"/>
            <a:ext cx="269685" cy="598567"/>
          </a:xfrm>
          <a:custGeom>
            <a:avLst/>
            <a:gdLst/>
            <a:ahLst/>
            <a:cxnLst/>
            <a:rect l="0" t="0" r="0" b="0"/>
            <a:pathLst>
              <a:path w="269685" h="598567">
                <a:moveTo>
                  <a:pt x="261112" y="0"/>
                </a:moveTo>
                <a:lnTo>
                  <a:pt x="247459" y="9101"/>
                </a:lnTo>
                <a:lnTo>
                  <a:pt x="202562" y="37516"/>
                </a:lnTo>
                <a:lnTo>
                  <a:pt x="188741" y="46918"/>
                </a:lnTo>
                <a:lnTo>
                  <a:pt x="177622" y="55091"/>
                </a:lnTo>
                <a:lnTo>
                  <a:pt x="168305" y="62445"/>
                </a:lnTo>
                <a:lnTo>
                  <a:pt x="156378" y="71157"/>
                </a:lnTo>
                <a:lnTo>
                  <a:pt x="127886" y="90998"/>
                </a:lnTo>
                <a:lnTo>
                  <a:pt x="116097" y="99718"/>
                </a:lnTo>
                <a:lnTo>
                  <a:pt x="106332" y="107436"/>
                </a:lnTo>
                <a:lnTo>
                  <a:pt x="97918" y="114486"/>
                </a:lnTo>
                <a:lnTo>
                  <a:pt x="91356" y="121091"/>
                </a:lnTo>
                <a:lnTo>
                  <a:pt x="86029" y="127400"/>
                </a:lnTo>
                <a:lnTo>
                  <a:pt x="81525" y="133511"/>
                </a:lnTo>
                <a:lnTo>
                  <a:pt x="47880" y="183069"/>
                </a:lnTo>
                <a:lnTo>
                  <a:pt x="37995" y="198246"/>
                </a:lnTo>
                <a:lnTo>
                  <a:pt x="30452" y="210269"/>
                </a:lnTo>
                <a:lnTo>
                  <a:pt x="24471" y="220189"/>
                </a:lnTo>
                <a:lnTo>
                  <a:pt x="17826" y="238831"/>
                </a:lnTo>
                <a:lnTo>
                  <a:pt x="16053" y="247803"/>
                </a:lnTo>
                <a:lnTo>
                  <a:pt x="11544" y="267932"/>
                </a:lnTo>
                <a:lnTo>
                  <a:pt x="6365" y="290531"/>
                </a:lnTo>
                <a:lnTo>
                  <a:pt x="889" y="316450"/>
                </a:lnTo>
                <a:lnTo>
                  <a:pt x="0" y="327171"/>
                </a:lnTo>
                <a:lnTo>
                  <a:pt x="1551" y="344164"/>
                </a:lnTo>
                <a:lnTo>
                  <a:pt x="5417" y="365687"/>
                </a:lnTo>
                <a:lnTo>
                  <a:pt x="7781" y="378093"/>
                </a:lnTo>
                <a:lnTo>
                  <a:pt x="10309" y="388270"/>
                </a:lnTo>
                <a:lnTo>
                  <a:pt x="15659" y="404657"/>
                </a:lnTo>
                <a:lnTo>
                  <a:pt x="28577" y="442795"/>
                </a:lnTo>
                <a:lnTo>
                  <a:pt x="35603" y="459979"/>
                </a:lnTo>
                <a:lnTo>
                  <a:pt x="44098" y="479055"/>
                </a:lnTo>
                <a:lnTo>
                  <a:pt x="71454" y="537117"/>
                </a:lnTo>
                <a:lnTo>
                  <a:pt x="76571" y="545720"/>
                </a:lnTo>
                <a:lnTo>
                  <a:pt x="81887" y="553361"/>
                </a:lnTo>
                <a:lnTo>
                  <a:pt x="87336" y="560360"/>
                </a:lnTo>
                <a:lnTo>
                  <a:pt x="91921" y="566930"/>
                </a:lnTo>
                <a:lnTo>
                  <a:pt x="99556" y="579311"/>
                </a:lnTo>
                <a:lnTo>
                  <a:pt x="103877" y="583375"/>
                </a:lnTo>
                <a:lnTo>
                  <a:pt x="108664" y="586084"/>
                </a:lnTo>
                <a:lnTo>
                  <a:pt x="113760" y="587890"/>
                </a:lnTo>
                <a:lnTo>
                  <a:pt x="119062" y="590047"/>
                </a:lnTo>
                <a:lnTo>
                  <a:pt x="124502" y="592437"/>
                </a:lnTo>
                <a:lnTo>
                  <a:pt x="130034" y="594983"/>
                </a:lnTo>
                <a:lnTo>
                  <a:pt x="135626" y="596680"/>
                </a:lnTo>
                <a:lnTo>
                  <a:pt x="141260" y="597811"/>
                </a:lnTo>
                <a:lnTo>
                  <a:pt x="146920" y="598566"/>
                </a:lnTo>
                <a:lnTo>
                  <a:pt x="154504" y="598116"/>
                </a:lnTo>
                <a:lnTo>
                  <a:pt x="163370" y="596864"/>
                </a:lnTo>
                <a:lnTo>
                  <a:pt x="173091" y="595077"/>
                </a:lnTo>
                <a:lnTo>
                  <a:pt x="181476" y="593885"/>
                </a:lnTo>
                <a:lnTo>
                  <a:pt x="188971" y="593091"/>
                </a:lnTo>
                <a:lnTo>
                  <a:pt x="195873" y="592561"/>
                </a:lnTo>
                <a:lnTo>
                  <a:pt x="202379" y="592208"/>
                </a:lnTo>
                <a:lnTo>
                  <a:pt x="214688" y="591816"/>
                </a:lnTo>
                <a:lnTo>
                  <a:pt x="221590" y="590759"/>
                </a:lnTo>
                <a:lnTo>
                  <a:pt x="229049" y="589101"/>
                </a:lnTo>
                <a:lnTo>
                  <a:pt x="236879" y="587044"/>
                </a:lnTo>
                <a:lnTo>
                  <a:pt x="244004" y="585673"/>
                </a:lnTo>
                <a:lnTo>
                  <a:pt x="250659" y="584758"/>
                </a:lnTo>
                <a:lnTo>
                  <a:pt x="269684" y="58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652"/>
          <p:cNvSpPr/>
          <p:nvPr/>
        </p:nvSpPr>
        <p:spPr>
          <a:xfrm>
            <a:off x="5429281" y="1673087"/>
            <a:ext cx="297840" cy="417200"/>
          </a:xfrm>
          <a:custGeom>
            <a:avLst/>
            <a:gdLst/>
            <a:ahLst/>
            <a:cxnLst/>
            <a:rect l="0" t="0" r="0" b="0"/>
            <a:pathLst>
              <a:path w="297840" h="417200">
                <a:moveTo>
                  <a:pt x="8541" y="7123"/>
                </a:moveTo>
                <a:lnTo>
                  <a:pt x="3990" y="20775"/>
                </a:lnTo>
                <a:lnTo>
                  <a:pt x="1756" y="30018"/>
                </a:lnTo>
                <a:lnTo>
                  <a:pt x="763" y="38253"/>
                </a:lnTo>
                <a:lnTo>
                  <a:pt x="322" y="48263"/>
                </a:lnTo>
                <a:lnTo>
                  <a:pt x="73" y="60058"/>
                </a:lnTo>
                <a:lnTo>
                  <a:pt x="0" y="69586"/>
                </a:lnTo>
                <a:lnTo>
                  <a:pt x="2522" y="78064"/>
                </a:lnTo>
                <a:lnTo>
                  <a:pt x="6818" y="89135"/>
                </a:lnTo>
                <a:lnTo>
                  <a:pt x="11903" y="103580"/>
                </a:lnTo>
                <a:lnTo>
                  <a:pt x="15545" y="110480"/>
                </a:lnTo>
                <a:lnTo>
                  <a:pt x="24672" y="123226"/>
                </a:lnTo>
                <a:lnTo>
                  <a:pt x="30725" y="130245"/>
                </a:lnTo>
                <a:lnTo>
                  <a:pt x="37618" y="137782"/>
                </a:lnTo>
                <a:lnTo>
                  <a:pt x="60111" y="161308"/>
                </a:lnTo>
                <a:lnTo>
                  <a:pt x="67338" y="166137"/>
                </a:lnTo>
                <a:lnTo>
                  <a:pt x="73726" y="168283"/>
                </a:lnTo>
                <a:lnTo>
                  <a:pt x="79740" y="169237"/>
                </a:lnTo>
                <a:lnTo>
                  <a:pt x="88127" y="172201"/>
                </a:lnTo>
                <a:lnTo>
                  <a:pt x="93031" y="174325"/>
                </a:lnTo>
                <a:lnTo>
                  <a:pt x="98206" y="174788"/>
                </a:lnTo>
                <a:lnTo>
                  <a:pt x="103559" y="174145"/>
                </a:lnTo>
                <a:lnTo>
                  <a:pt x="109034" y="172763"/>
                </a:lnTo>
                <a:lnTo>
                  <a:pt x="114589" y="170890"/>
                </a:lnTo>
                <a:lnTo>
                  <a:pt x="120198" y="168688"/>
                </a:lnTo>
                <a:lnTo>
                  <a:pt x="125841" y="166268"/>
                </a:lnTo>
                <a:lnTo>
                  <a:pt x="131509" y="161797"/>
                </a:lnTo>
                <a:lnTo>
                  <a:pt x="137192" y="155959"/>
                </a:lnTo>
                <a:lnTo>
                  <a:pt x="142885" y="149209"/>
                </a:lnTo>
                <a:lnTo>
                  <a:pt x="151752" y="136630"/>
                </a:lnTo>
                <a:lnTo>
                  <a:pt x="158868" y="124689"/>
                </a:lnTo>
                <a:lnTo>
                  <a:pt x="165206" y="113032"/>
                </a:lnTo>
                <a:lnTo>
                  <a:pt x="168657" y="101501"/>
                </a:lnTo>
                <a:lnTo>
                  <a:pt x="169578" y="95759"/>
                </a:lnTo>
                <a:lnTo>
                  <a:pt x="172097" y="87168"/>
                </a:lnTo>
                <a:lnTo>
                  <a:pt x="175681" y="76679"/>
                </a:lnTo>
                <a:lnTo>
                  <a:pt x="179975" y="64923"/>
                </a:lnTo>
                <a:lnTo>
                  <a:pt x="181885" y="55182"/>
                </a:lnTo>
                <a:lnTo>
                  <a:pt x="182206" y="46782"/>
                </a:lnTo>
                <a:lnTo>
                  <a:pt x="181468" y="39277"/>
                </a:lnTo>
                <a:lnTo>
                  <a:pt x="180023" y="31416"/>
                </a:lnTo>
                <a:lnTo>
                  <a:pt x="178107" y="23318"/>
                </a:lnTo>
                <a:lnTo>
                  <a:pt x="171810" y="0"/>
                </a:lnTo>
                <a:lnTo>
                  <a:pt x="171680" y="469"/>
                </a:lnTo>
                <a:lnTo>
                  <a:pt x="171453" y="10609"/>
                </a:lnTo>
                <a:lnTo>
                  <a:pt x="175979" y="23290"/>
                </a:lnTo>
                <a:lnTo>
                  <a:pt x="183353" y="34561"/>
                </a:lnTo>
                <a:lnTo>
                  <a:pt x="188788" y="43447"/>
                </a:lnTo>
                <a:lnTo>
                  <a:pt x="191570" y="48484"/>
                </a:lnTo>
                <a:lnTo>
                  <a:pt x="197236" y="57557"/>
                </a:lnTo>
                <a:lnTo>
                  <a:pt x="213690" y="82878"/>
                </a:lnTo>
                <a:lnTo>
                  <a:pt x="233703" y="115722"/>
                </a:lnTo>
                <a:lnTo>
                  <a:pt x="252441" y="147781"/>
                </a:lnTo>
                <a:lnTo>
                  <a:pt x="263943" y="168380"/>
                </a:lnTo>
                <a:lnTo>
                  <a:pt x="269297" y="180350"/>
                </a:lnTo>
                <a:lnTo>
                  <a:pt x="274771" y="194045"/>
                </a:lnTo>
                <a:lnTo>
                  <a:pt x="280325" y="208890"/>
                </a:lnTo>
                <a:lnTo>
                  <a:pt x="284981" y="220692"/>
                </a:lnTo>
                <a:lnTo>
                  <a:pt x="289037" y="230465"/>
                </a:lnTo>
                <a:lnTo>
                  <a:pt x="292693" y="238885"/>
                </a:lnTo>
                <a:lnTo>
                  <a:pt x="295131" y="247356"/>
                </a:lnTo>
                <a:lnTo>
                  <a:pt x="296756" y="255860"/>
                </a:lnTo>
                <a:lnTo>
                  <a:pt x="297839" y="264388"/>
                </a:lnTo>
                <a:lnTo>
                  <a:pt x="297609" y="272930"/>
                </a:lnTo>
                <a:lnTo>
                  <a:pt x="296503" y="281483"/>
                </a:lnTo>
                <a:lnTo>
                  <a:pt x="294813" y="290042"/>
                </a:lnTo>
                <a:lnTo>
                  <a:pt x="293687" y="298606"/>
                </a:lnTo>
                <a:lnTo>
                  <a:pt x="292936" y="307172"/>
                </a:lnTo>
                <a:lnTo>
                  <a:pt x="292435" y="315741"/>
                </a:lnTo>
                <a:lnTo>
                  <a:pt x="290196" y="323358"/>
                </a:lnTo>
                <a:lnTo>
                  <a:pt x="286799" y="330341"/>
                </a:lnTo>
                <a:lnTo>
                  <a:pt x="282629" y="336902"/>
                </a:lnTo>
                <a:lnTo>
                  <a:pt x="276991" y="345085"/>
                </a:lnTo>
                <a:lnTo>
                  <a:pt x="263107" y="364338"/>
                </a:lnTo>
                <a:lnTo>
                  <a:pt x="256357" y="372901"/>
                </a:lnTo>
                <a:lnTo>
                  <a:pt x="249952" y="380515"/>
                </a:lnTo>
                <a:lnTo>
                  <a:pt x="243776" y="387496"/>
                </a:lnTo>
                <a:lnTo>
                  <a:pt x="237754" y="393102"/>
                </a:lnTo>
                <a:lnTo>
                  <a:pt x="231835" y="397792"/>
                </a:lnTo>
                <a:lnTo>
                  <a:pt x="225984" y="401872"/>
                </a:lnTo>
                <a:lnTo>
                  <a:pt x="220178" y="404591"/>
                </a:lnTo>
                <a:lnTo>
                  <a:pt x="214402" y="406404"/>
                </a:lnTo>
                <a:lnTo>
                  <a:pt x="208647" y="407613"/>
                </a:lnTo>
                <a:lnTo>
                  <a:pt x="201952" y="409371"/>
                </a:lnTo>
                <a:lnTo>
                  <a:pt x="194632" y="411496"/>
                </a:lnTo>
                <a:lnTo>
                  <a:pt x="186894" y="413865"/>
                </a:lnTo>
                <a:lnTo>
                  <a:pt x="180783" y="415444"/>
                </a:lnTo>
                <a:lnTo>
                  <a:pt x="175757" y="416497"/>
                </a:lnTo>
                <a:lnTo>
                  <a:pt x="171453" y="417199"/>
                </a:lnTo>
                <a:lnTo>
                  <a:pt x="167632" y="416714"/>
                </a:lnTo>
                <a:lnTo>
                  <a:pt x="164132" y="415439"/>
                </a:lnTo>
                <a:lnTo>
                  <a:pt x="157702" y="412434"/>
                </a:lnTo>
                <a:lnTo>
                  <a:pt x="151670" y="411098"/>
                </a:lnTo>
                <a:lnTo>
                  <a:pt x="145814" y="407965"/>
                </a:lnTo>
                <a:lnTo>
                  <a:pt x="137162" y="400846"/>
                </a:lnTo>
                <a:lnTo>
                  <a:pt x="131106" y="395244"/>
                </a:lnTo>
                <a:lnTo>
                  <a:pt x="128556" y="38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653"/>
          <p:cNvSpPr/>
          <p:nvPr/>
        </p:nvSpPr>
        <p:spPr>
          <a:xfrm>
            <a:off x="5832157" y="1825942"/>
            <a:ext cx="60009" cy="171451"/>
          </a:xfrm>
          <a:custGeom>
            <a:avLst/>
            <a:gdLst/>
            <a:ahLst/>
            <a:cxnLst/>
            <a:rect l="0" t="0" r="0" b="0"/>
            <a:pathLst>
              <a:path w="60009" h="171451">
                <a:moveTo>
                  <a:pt x="0" y="0"/>
                </a:moveTo>
                <a:lnTo>
                  <a:pt x="4551" y="9102"/>
                </a:lnTo>
                <a:lnTo>
                  <a:pt x="34913" y="77207"/>
                </a:lnTo>
                <a:lnTo>
                  <a:pt x="37563" y="84809"/>
                </a:lnTo>
                <a:lnTo>
                  <a:pt x="39330" y="91782"/>
                </a:lnTo>
                <a:lnTo>
                  <a:pt x="40507" y="98335"/>
                </a:lnTo>
                <a:lnTo>
                  <a:pt x="43197" y="109372"/>
                </a:lnTo>
                <a:lnTo>
                  <a:pt x="60008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654"/>
          <p:cNvSpPr/>
          <p:nvPr/>
        </p:nvSpPr>
        <p:spPr>
          <a:xfrm>
            <a:off x="5926454" y="1723072"/>
            <a:ext cx="171451" cy="17115"/>
          </a:xfrm>
          <a:custGeom>
            <a:avLst/>
            <a:gdLst/>
            <a:ahLst/>
            <a:cxnLst/>
            <a:rect l="0" t="0" r="0" b="0"/>
            <a:pathLst>
              <a:path w="171451" h="17115">
                <a:moveTo>
                  <a:pt x="0" y="8573"/>
                </a:moveTo>
                <a:lnTo>
                  <a:pt x="4551" y="13123"/>
                </a:lnTo>
                <a:lnTo>
                  <a:pt x="6844" y="14464"/>
                </a:lnTo>
                <a:lnTo>
                  <a:pt x="9325" y="15358"/>
                </a:lnTo>
                <a:lnTo>
                  <a:pt x="11932" y="15953"/>
                </a:lnTo>
                <a:lnTo>
                  <a:pt x="14622" y="16351"/>
                </a:lnTo>
                <a:lnTo>
                  <a:pt x="17368" y="16615"/>
                </a:lnTo>
                <a:lnTo>
                  <a:pt x="20152" y="16792"/>
                </a:lnTo>
                <a:lnTo>
                  <a:pt x="28324" y="16988"/>
                </a:lnTo>
                <a:lnTo>
                  <a:pt x="62745" y="17114"/>
                </a:lnTo>
                <a:lnTo>
                  <a:pt x="74216" y="16172"/>
                </a:lnTo>
                <a:lnTo>
                  <a:pt x="85672" y="14591"/>
                </a:lnTo>
                <a:lnTo>
                  <a:pt x="97120" y="12585"/>
                </a:lnTo>
                <a:lnTo>
                  <a:pt x="107609" y="11248"/>
                </a:lnTo>
                <a:lnTo>
                  <a:pt x="117460" y="10356"/>
                </a:lnTo>
                <a:lnTo>
                  <a:pt x="126885" y="9761"/>
                </a:lnTo>
                <a:lnTo>
                  <a:pt x="134119" y="8413"/>
                </a:lnTo>
                <a:lnTo>
                  <a:pt x="139896" y="6561"/>
                </a:lnTo>
                <a:lnTo>
                  <a:pt x="144699" y="4374"/>
                </a:lnTo>
                <a:lnTo>
                  <a:pt x="149806" y="2916"/>
                </a:lnTo>
                <a:lnTo>
                  <a:pt x="155116" y="194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655"/>
          <p:cNvSpPr/>
          <p:nvPr/>
        </p:nvSpPr>
        <p:spPr>
          <a:xfrm>
            <a:off x="5784356" y="1826125"/>
            <a:ext cx="184962" cy="160933"/>
          </a:xfrm>
          <a:custGeom>
            <a:avLst/>
            <a:gdLst/>
            <a:ahLst/>
            <a:cxnLst/>
            <a:rect l="0" t="0" r="0" b="0"/>
            <a:pathLst>
              <a:path w="184962" h="160933">
                <a:moveTo>
                  <a:pt x="4939" y="68397"/>
                </a:moveTo>
                <a:lnTo>
                  <a:pt x="388" y="59295"/>
                </a:lnTo>
                <a:lnTo>
                  <a:pt x="0" y="54709"/>
                </a:lnTo>
                <a:lnTo>
                  <a:pt x="693" y="49747"/>
                </a:lnTo>
                <a:lnTo>
                  <a:pt x="2109" y="44534"/>
                </a:lnTo>
                <a:lnTo>
                  <a:pt x="3052" y="40106"/>
                </a:lnTo>
                <a:lnTo>
                  <a:pt x="3681" y="36201"/>
                </a:lnTo>
                <a:lnTo>
                  <a:pt x="4100" y="32646"/>
                </a:lnTo>
                <a:lnTo>
                  <a:pt x="6285" y="28370"/>
                </a:lnTo>
                <a:lnTo>
                  <a:pt x="9646" y="23615"/>
                </a:lnTo>
                <a:lnTo>
                  <a:pt x="13792" y="18540"/>
                </a:lnTo>
                <a:lnTo>
                  <a:pt x="18461" y="14204"/>
                </a:lnTo>
                <a:lnTo>
                  <a:pt x="23479" y="10361"/>
                </a:lnTo>
                <a:lnTo>
                  <a:pt x="28729" y="6846"/>
                </a:lnTo>
                <a:lnTo>
                  <a:pt x="33181" y="4503"/>
                </a:lnTo>
                <a:lnTo>
                  <a:pt x="37102" y="2941"/>
                </a:lnTo>
                <a:lnTo>
                  <a:pt x="40669" y="1900"/>
                </a:lnTo>
                <a:lnTo>
                  <a:pt x="43998" y="1206"/>
                </a:lnTo>
                <a:lnTo>
                  <a:pt x="47171" y="743"/>
                </a:lnTo>
                <a:lnTo>
                  <a:pt x="50238" y="434"/>
                </a:lnTo>
                <a:lnTo>
                  <a:pt x="53236" y="228"/>
                </a:lnTo>
                <a:lnTo>
                  <a:pt x="56187" y="91"/>
                </a:lnTo>
                <a:lnTo>
                  <a:pt x="59107" y="0"/>
                </a:lnTo>
                <a:lnTo>
                  <a:pt x="62006" y="891"/>
                </a:lnTo>
                <a:lnTo>
                  <a:pt x="67767" y="4422"/>
                </a:lnTo>
                <a:lnTo>
                  <a:pt x="69684" y="6697"/>
                </a:lnTo>
                <a:lnTo>
                  <a:pt x="70962" y="9166"/>
                </a:lnTo>
                <a:lnTo>
                  <a:pt x="71814" y="11765"/>
                </a:lnTo>
                <a:lnTo>
                  <a:pt x="73335" y="15402"/>
                </a:lnTo>
                <a:lnTo>
                  <a:pt x="75301" y="19732"/>
                </a:lnTo>
                <a:lnTo>
                  <a:pt x="77565" y="24524"/>
                </a:lnTo>
                <a:lnTo>
                  <a:pt x="79074" y="29623"/>
                </a:lnTo>
                <a:lnTo>
                  <a:pt x="80079" y="34928"/>
                </a:lnTo>
                <a:lnTo>
                  <a:pt x="80750" y="40369"/>
                </a:lnTo>
                <a:lnTo>
                  <a:pt x="81197" y="48759"/>
                </a:lnTo>
                <a:lnTo>
                  <a:pt x="81693" y="70782"/>
                </a:lnTo>
                <a:lnTo>
                  <a:pt x="80873" y="83322"/>
                </a:lnTo>
                <a:lnTo>
                  <a:pt x="79374" y="96444"/>
                </a:lnTo>
                <a:lnTo>
                  <a:pt x="77422" y="109955"/>
                </a:lnTo>
                <a:lnTo>
                  <a:pt x="76121" y="121820"/>
                </a:lnTo>
                <a:lnTo>
                  <a:pt x="75254" y="132588"/>
                </a:lnTo>
                <a:lnTo>
                  <a:pt x="73862" y="156747"/>
                </a:lnTo>
                <a:lnTo>
                  <a:pt x="74699" y="158730"/>
                </a:lnTo>
                <a:lnTo>
                  <a:pt x="76211" y="160052"/>
                </a:lnTo>
                <a:lnTo>
                  <a:pt x="78171" y="160932"/>
                </a:lnTo>
                <a:lnTo>
                  <a:pt x="80430" y="160567"/>
                </a:lnTo>
                <a:lnTo>
                  <a:pt x="85481" y="157622"/>
                </a:lnTo>
                <a:lnTo>
                  <a:pt x="90900" y="153137"/>
                </a:lnTo>
                <a:lnTo>
                  <a:pt x="93678" y="150608"/>
                </a:lnTo>
                <a:lnTo>
                  <a:pt x="99306" y="145258"/>
                </a:lnTo>
                <a:lnTo>
                  <a:pt x="102140" y="142498"/>
                </a:lnTo>
                <a:lnTo>
                  <a:pt x="105935" y="139705"/>
                </a:lnTo>
                <a:lnTo>
                  <a:pt x="110369" y="136891"/>
                </a:lnTo>
                <a:lnTo>
                  <a:pt x="115231" y="134062"/>
                </a:lnTo>
                <a:lnTo>
                  <a:pt x="120377" y="131224"/>
                </a:lnTo>
                <a:lnTo>
                  <a:pt x="131175" y="125530"/>
                </a:lnTo>
                <a:lnTo>
                  <a:pt x="135769" y="123631"/>
                </a:lnTo>
                <a:lnTo>
                  <a:pt x="139784" y="122364"/>
                </a:lnTo>
                <a:lnTo>
                  <a:pt x="143413" y="121520"/>
                </a:lnTo>
                <a:lnTo>
                  <a:pt x="146785" y="120005"/>
                </a:lnTo>
                <a:lnTo>
                  <a:pt x="149985" y="118042"/>
                </a:lnTo>
                <a:lnTo>
                  <a:pt x="153071" y="115782"/>
                </a:lnTo>
                <a:lnTo>
                  <a:pt x="156081" y="114274"/>
                </a:lnTo>
                <a:lnTo>
                  <a:pt x="159040" y="113269"/>
                </a:lnTo>
                <a:lnTo>
                  <a:pt x="184961" y="1026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656"/>
          <p:cNvSpPr/>
          <p:nvPr/>
        </p:nvSpPr>
        <p:spPr>
          <a:xfrm>
            <a:off x="6192202" y="1637996"/>
            <a:ext cx="178260" cy="393534"/>
          </a:xfrm>
          <a:custGeom>
            <a:avLst/>
            <a:gdLst/>
            <a:ahLst/>
            <a:cxnLst/>
            <a:rect l="0" t="0" r="0" b="0"/>
            <a:pathLst>
              <a:path w="178260" h="393534">
                <a:moveTo>
                  <a:pt x="0" y="7924"/>
                </a:moveTo>
                <a:lnTo>
                  <a:pt x="4551" y="21576"/>
                </a:lnTo>
                <a:lnTo>
                  <a:pt x="9325" y="33359"/>
                </a:lnTo>
                <a:lnTo>
                  <a:pt x="13670" y="44946"/>
                </a:lnTo>
                <a:lnTo>
                  <a:pt x="15600" y="56445"/>
                </a:lnTo>
                <a:lnTo>
                  <a:pt x="16458" y="67906"/>
                </a:lnTo>
                <a:lnTo>
                  <a:pt x="16840" y="79350"/>
                </a:lnTo>
                <a:lnTo>
                  <a:pt x="17085" y="104759"/>
                </a:lnTo>
                <a:lnTo>
                  <a:pt x="17105" y="112485"/>
                </a:lnTo>
                <a:lnTo>
                  <a:pt x="19023" y="123351"/>
                </a:lnTo>
                <a:lnTo>
                  <a:pt x="22207" y="136311"/>
                </a:lnTo>
                <a:lnTo>
                  <a:pt x="26235" y="150665"/>
                </a:lnTo>
                <a:lnTo>
                  <a:pt x="29872" y="161187"/>
                </a:lnTo>
                <a:lnTo>
                  <a:pt x="33250" y="169154"/>
                </a:lnTo>
                <a:lnTo>
                  <a:pt x="36454" y="175418"/>
                </a:lnTo>
                <a:lnTo>
                  <a:pt x="39543" y="179594"/>
                </a:lnTo>
                <a:lnTo>
                  <a:pt x="42554" y="182378"/>
                </a:lnTo>
                <a:lnTo>
                  <a:pt x="45515" y="184234"/>
                </a:lnTo>
                <a:lnTo>
                  <a:pt x="48441" y="185471"/>
                </a:lnTo>
                <a:lnTo>
                  <a:pt x="51344" y="186296"/>
                </a:lnTo>
                <a:lnTo>
                  <a:pt x="54232" y="186846"/>
                </a:lnTo>
                <a:lnTo>
                  <a:pt x="57109" y="187213"/>
                </a:lnTo>
                <a:lnTo>
                  <a:pt x="59981" y="187457"/>
                </a:lnTo>
                <a:lnTo>
                  <a:pt x="62847" y="187620"/>
                </a:lnTo>
                <a:lnTo>
                  <a:pt x="65710" y="186776"/>
                </a:lnTo>
                <a:lnTo>
                  <a:pt x="68572" y="185261"/>
                </a:lnTo>
                <a:lnTo>
                  <a:pt x="71432" y="183299"/>
                </a:lnTo>
                <a:lnTo>
                  <a:pt x="75244" y="181038"/>
                </a:lnTo>
                <a:lnTo>
                  <a:pt x="79690" y="178578"/>
                </a:lnTo>
                <a:lnTo>
                  <a:pt x="84559" y="175986"/>
                </a:lnTo>
                <a:lnTo>
                  <a:pt x="87805" y="173305"/>
                </a:lnTo>
                <a:lnTo>
                  <a:pt x="89969" y="170565"/>
                </a:lnTo>
                <a:lnTo>
                  <a:pt x="97993" y="154774"/>
                </a:lnTo>
                <a:lnTo>
                  <a:pt x="101524" y="148686"/>
                </a:lnTo>
                <a:lnTo>
                  <a:pt x="110527" y="134302"/>
                </a:lnTo>
                <a:lnTo>
                  <a:pt x="115595" y="123608"/>
                </a:lnTo>
                <a:lnTo>
                  <a:pt x="120878" y="110764"/>
                </a:lnTo>
                <a:lnTo>
                  <a:pt x="126306" y="96487"/>
                </a:lnTo>
                <a:lnTo>
                  <a:pt x="128971" y="83158"/>
                </a:lnTo>
                <a:lnTo>
                  <a:pt x="129796" y="70462"/>
                </a:lnTo>
                <a:lnTo>
                  <a:pt x="128826" y="36364"/>
                </a:lnTo>
                <a:lnTo>
                  <a:pt x="128609" y="6747"/>
                </a:lnTo>
                <a:lnTo>
                  <a:pt x="127649" y="4282"/>
                </a:lnTo>
                <a:lnTo>
                  <a:pt x="126057" y="2638"/>
                </a:lnTo>
                <a:lnTo>
                  <a:pt x="124043" y="1543"/>
                </a:lnTo>
                <a:lnTo>
                  <a:pt x="123653" y="812"/>
                </a:lnTo>
                <a:lnTo>
                  <a:pt x="124345" y="325"/>
                </a:lnTo>
                <a:lnTo>
                  <a:pt x="125760" y="0"/>
                </a:lnTo>
                <a:lnTo>
                  <a:pt x="127655" y="736"/>
                </a:lnTo>
                <a:lnTo>
                  <a:pt x="132300" y="4094"/>
                </a:lnTo>
                <a:lnTo>
                  <a:pt x="133920" y="6323"/>
                </a:lnTo>
                <a:lnTo>
                  <a:pt x="139060" y="19285"/>
                </a:lnTo>
                <a:lnTo>
                  <a:pt x="141284" y="24070"/>
                </a:lnTo>
                <a:lnTo>
                  <a:pt x="143756" y="34467"/>
                </a:lnTo>
                <a:lnTo>
                  <a:pt x="144415" y="39907"/>
                </a:lnTo>
                <a:lnTo>
                  <a:pt x="146759" y="49248"/>
                </a:lnTo>
                <a:lnTo>
                  <a:pt x="150227" y="61191"/>
                </a:lnTo>
                <a:lnTo>
                  <a:pt x="154444" y="74868"/>
                </a:lnTo>
                <a:lnTo>
                  <a:pt x="158207" y="89700"/>
                </a:lnTo>
                <a:lnTo>
                  <a:pt x="161669" y="105304"/>
                </a:lnTo>
                <a:lnTo>
                  <a:pt x="164930" y="121421"/>
                </a:lnTo>
                <a:lnTo>
                  <a:pt x="168055" y="141691"/>
                </a:lnTo>
                <a:lnTo>
                  <a:pt x="174069" y="189613"/>
                </a:lnTo>
                <a:lnTo>
                  <a:pt x="176053" y="213823"/>
                </a:lnTo>
                <a:lnTo>
                  <a:pt x="177377" y="237582"/>
                </a:lnTo>
                <a:lnTo>
                  <a:pt x="178259" y="261042"/>
                </a:lnTo>
                <a:lnTo>
                  <a:pt x="177894" y="279539"/>
                </a:lnTo>
                <a:lnTo>
                  <a:pt x="176698" y="294728"/>
                </a:lnTo>
                <a:lnTo>
                  <a:pt x="174949" y="307712"/>
                </a:lnTo>
                <a:lnTo>
                  <a:pt x="172830" y="318272"/>
                </a:lnTo>
                <a:lnTo>
                  <a:pt x="170465" y="327218"/>
                </a:lnTo>
                <a:lnTo>
                  <a:pt x="167936" y="335086"/>
                </a:lnTo>
                <a:lnTo>
                  <a:pt x="164345" y="342237"/>
                </a:lnTo>
                <a:lnTo>
                  <a:pt x="160046" y="348909"/>
                </a:lnTo>
                <a:lnTo>
                  <a:pt x="155274" y="355262"/>
                </a:lnTo>
                <a:lnTo>
                  <a:pt x="151142" y="360450"/>
                </a:lnTo>
                <a:lnTo>
                  <a:pt x="147433" y="364861"/>
                </a:lnTo>
                <a:lnTo>
                  <a:pt x="144009" y="368754"/>
                </a:lnTo>
                <a:lnTo>
                  <a:pt x="140204" y="375621"/>
                </a:lnTo>
                <a:lnTo>
                  <a:pt x="139190" y="378785"/>
                </a:lnTo>
                <a:lnTo>
                  <a:pt x="135522" y="384841"/>
                </a:lnTo>
                <a:lnTo>
                  <a:pt x="133211" y="387789"/>
                </a:lnTo>
                <a:lnTo>
                  <a:pt x="129765" y="389755"/>
                </a:lnTo>
                <a:lnTo>
                  <a:pt x="125562" y="391065"/>
                </a:lnTo>
                <a:lnTo>
                  <a:pt x="120856" y="391939"/>
                </a:lnTo>
                <a:lnTo>
                  <a:pt x="116765" y="392521"/>
                </a:lnTo>
                <a:lnTo>
                  <a:pt x="113086" y="392910"/>
                </a:lnTo>
                <a:lnTo>
                  <a:pt x="109681" y="393168"/>
                </a:lnTo>
                <a:lnTo>
                  <a:pt x="106458" y="393341"/>
                </a:lnTo>
                <a:lnTo>
                  <a:pt x="100337" y="393533"/>
                </a:lnTo>
                <a:lnTo>
                  <a:pt x="98324" y="392631"/>
                </a:lnTo>
                <a:lnTo>
                  <a:pt x="96982" y="391078"/>
                </a:lnTo>
                <a:lnTo>
                  <a:pt x="85725" y="376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657"/>
          <p:cNvSpPr/>
          <p:nvPr/>
        </p:nvSpPr>
        <p:spPr>
          <a:xfrm>
            <a:off x="6457950" y="1825942"/>
            <a:ext cx="51435" cy="171451"/>
          </a:xfrm>
          <a:custGeom>
            <a:avLst/>
            <a:gdLst/>
            <a:ahLst/>
            <a:cxnLst/>
            <a:rect l="0" t="0" r="0" b="0"/>
            <a:pathLst>
              <a:path w="51435" h="171451">
                <a:moveTo>
                  <a:pt x="0" y="0"/>
                </a:moveTo>
                <a:lnTo>
                  <a:pt x="4550" y="13653"/>
                </a:lnTo>
                <a:lnTo>
                  <a:pt x="8748" y="24342"/>
                </a:lnTo>
                <a:lnTo>
                  <a:pt x="21033" y="53999"/>
                </a:lnTo>
                <a:lnTo>
                  <a:pt x="25452" y="68384"/>
                </a:lnTo>
                <a:lnTo>
                  <a:pt x="28398" y="81784"/>
                </a:lnTo>
                <a:lnTo>
                  <a:pt x="30362" y="94528"/>
                </a:lnTo>
                <a:lnTo>
                  <a:pt x="32623" y="103976"/>
                </a:lnTo>
                <a:lnTo>
                  <a:pt x="35084" y="111227"/>
                </a:lnTo>
                <a:lnTo>
                  <a:pt x="37677" y="117014"/>
                </a:lnTo>
                <a:lnTo>
                  <a:pt x="39405" y="122777"/>
                </a:lnTo>
                <a:lnTo>
                  <a:pt x="40558" y="128524"/>
                </a:lnTo>
                <a:lnTo>
                  <a:pt x="41326" y="134260"/>
                </a:lnTo>
                <a:lnTo>
                  <a:pt x="41838" y="139989"/>
                </a:lnTo>
                <a:lnTo>
                  <a:pt x="42179" y="145714"/>
                </a:lnTo>
                <a:lnTo>
                  <a:pt x="42559" y="156202"/>
                </a:lnTo>
                <a:lnTo>
                  <a:pt x="42727" y="164038"/>
                </a:lnTo>
                <a:lnTo>
                  <a:pt x="43725" y="166509"/>
                </a:lnTo>
                <a:lnTo>
                  <a:pt x="45342" y="168156"/>
                </a:lnTo>
                <a:lnTo>
                  <a:pt x="51434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658"/>
          <p:cNvSpPr/>
          <p:nvPr/>
        </p:nvSpPr>
        <p:spPr>
          <a:xfrm>
            <a:off x="6492240" y="1457325"/>
            <a:ext cx="195396" cy="522923"/>
          </a:xfrm>
          <a:custGeom>
            <a:avLst/>
            <a:gdLst/>
            <a:ahLst/>
            <a:cxnLst/>
            <a:rect l="0" t="0" r="0" b="0"/>
            <a:pathLst>
              <a:path w="195396" h="522923">
                <a:moveTo>
                  <a:pt x="0" y="0"/>
                </a:moveTo>
                <a:lnTo>
                  <a:pt x="4551" y="0"/>
                </a:lnTo>
                <a:lnTo>
                  <a:pt x="6843" y="952"/>
                </a:lnTo>
                <a:lnTo>
                  <a:pt x="11931" y="4550"/>
                </a:lnTo>
                <a:lnTo>
                  <a:pt x="22447" y="11865"/>
                </a:lnTo>
                <a:lnTo>
                  <a:pt x="29252" y="16482"/>
                </a:lnTo>
                <a:lnTo>
                  <a:pt x="34742" y="20513"/>
                </a:lnTo>
                <a:lnTo>
                  <a:pt x="39353" y="24153"/>
                </a:lnTo>
                <a:lnTo>
                  <a:pt x="43381" y="27532"/>
                </a:lnTo>
                <a:lnTo>
                  <a:pt x="47970" y="30737"/>
                </a:lnTo>
                <a:lnTo>
                  <a:pt x="52935" y="33826"/>
                </a:lnTo>
                <a:lnTo>
                  <a:pt x="58150" y="36838"/>
                </a:lnTo>
                <a:lnTo>
                  <a:pt x="63531" y="40751"/>
                </a:lnTo>
                <a:lnTo>
                  <a:pt x="69024" y="45265"/>
                </a:lnTo>
                <a:lnTo>
                  <a:pt x="74590" y="50179"/>
                </a:lnTo>
                <a:lnTo>
                  <a:pt x="79255" y="55360"/>
                </a:lnTo>
                <a:lnTo>
                  <a:pt x="83316" y="60719"/>
                </a:lnTo>
                <a:lnTo>
                  <a:pt x="86977" y="66197"/>
                </a:lnTo>
                <a:lnTo>
                  <a:pt x="93227" y="74611"/>
                </a:lnTo>
                <a:lnTo>
                  <a:pt x="118322" y="107302"/>
                </a:lnTo>
                <a:lnTo>
                  <a:pt x="132279" y="126747"/>
                </a:lnTo>
                <a:lnTo>
                  <a:pt x="139621" y="138791"/>
                </a:lnTo>
                <a:lnTo>
                  <a:pt x="147374" y="152534"/>
                </a:lnTo>
                <a:lnTo>
                  <a:pt x="155399" y="167412"/>
                </a:lnTo>
                <a:lnTo>
                  <a:pt x="161701" y="180188"/>
                </a:lnTo>
                <a:lnTo>
                  <a:pt x="166856" y="191563"/>
                </a:lnTo>
                <a:lnTo>
                  <a:pt x="171244" y="202003"/>
                </a:lnTo>
                <a:lnTo>
                  <a:pt x="175123" y="212774"/>
                </a:lnTo>
                <a:lnTo>
                  <a:pt x="178661" y="223764"/>
                </a:lnTo>
                <a:lnTo>
                  <a:pt x="181972" y="234901"/>
                </a:lnTo>
                <a:lnTo>
                  <a:pt x="185133" y="248993"/>
                </a:lnTo>
                <a:lnTo>
                  <a:pt x="188191" y="265055"/>
                </a:lnTo>
                <a:lnTo>
                  <a:pt x="191183" y="282431"/>
                </a:lnTo>
                <a:lnTo>
                  <a:pt x="193178" y="296872"/>
                </a:lnTo>
                <a:lnTo>
                  <a:pt x="194507" y="309357"/>
                </a:lnTo>
                <a:lnTo>
                  <a:pt x="195395" y="320538"/>
                </a:lnTo>
                <a:lnTo>
                  <a:pt x="195033" y="330849"/>
                </a:lnTo>
                <a:lnTo>
                  <a:pt x="193839" y="340581"/>
                </a:lnTo>
                <a:lnTo>
                  <a:pt x="192091" y="349926"/>
                </a:lnTo>
                <a:lnTo>
                  <a:pt x="190925" y="359014"/>
                </a:lnTo>
                <a:lnTo>
                  <a:pt x="190149" y="367930"/>
                </a:lnTo>
                <a:lnTo>
                  <a:pt x="189631" y="376732"/>
                </a:lnTo>
                <a:lnTo>
                  <a:pt x="188333" y="385457"/>
                </a:lnTo>
                <a:lnTo>
                  <a:pt x="186515" y="394131"/>
                </a:lnTo>
                <a:lnTo>
                  <a:pt x="184350" y="402771"/>
                </a:lnTo>
                <a:lnTo>
                  <a:pt x="181003" y="413294"/>
                </a:lnTo>
                <a:lnTo>
                  <a:pt x="176866" y="425072"/>
                </a:lnTo>
                <a:lnTo>
                  <a:pt x="172203" y="437686"/>
                </a:lnTo>
                <a:lnTo>
                  <a:pt x="168141" y="448001"/>
                </a:lnTo>
                <a:lnTo>
                  <a:pt x="164482" y="456782"/>
                </a:lnTo>
                <a:lnTo>
                  <a:pt x="161090" y="464541"/>
                </a:lnTo>
                <a:lnTo>
                  <a:pt x="157875" y="470667"/>
                </a:lnTo>
                <a:lnTo>
                  <a:pt x="154780" y="475702"/>
                </a:lnTo>
                <a:lnTo>
                  <a:pt x="151764" y="480012"/>
                </a:lnTo>
                <a:lnTo>
                  <a:pt x="147849" y="484790"/>
                </a:lnTo>
                <a:lnTo>
                  <a:pt x="143333" y="489881"/>
                </a:lnTo>
                <a:lnTo>
                  <a:pt x="134188" y="499665"/>
                </a:lnTo>
                <a:lnTo>
                  <a:pt x="126948" y="507188"/>
                </a:lnTo>
                <a:lnTo>
                  <a:pt x="124638" y="510528"/>
                </a:lnTo>
                <a:lnTo>
                  <a:pt x="122069" y="516778"/>
                </a:lnTo>
                <a:lnTo>
                  <a:pt x="119479" y="518826"/>
                </a:lnTo>
                <a:lnTo>
                  <a:pt x="115848" y="520192"/>
                </a:lnTo>
                <a:lnTo>
                  <a:pt x="102869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659"/>
          <p:cNvSpPr/>
          <p:nvPr/>
        </p:nvSpPr>
        <p:spPr>
          <a:xfrm>
            <a:off x="6631783" y="1346391"/>
            <a:ext cx="271937" cy="221755"/>
          </a:xfrm>
          <a:custGeom>
            <a:avLst/>
            <a:gdLst/>
            <a:ahLst/>
            <a:cxnLst/>
            <a:rect l="0" t="0" r="0" b="0"/>
            <a:pathLst>
              <a:path w="271937" h="221755">
                <a:moveTo>
                  <a:pt x="14761" y="76644"/>
                </a:moveTo>
                <a:lnTo>
                  <a:pt x="5660" y="62991"/>
                </a:lnTo>
                <a:lnTo>
                  <a:pt x="2978" y="58017"/>
                </a:lnTo>
                <a:lnTo>
                  <a:pt x="1191" y="53748"/>
                </a:lnTo>
                <a:lnTo>
                  <a:pt x="0" y="49950"/>
                </a:lnTo>
                <a:lnTo>
                  <a:pt x="157" y="47418"/>
                </a:lnTo>
                <a:lnTo>
                  <a:pt x="1216" y="45730"/>
                </a:lnTo>
                <a:lnTo>
                  <a:pt x="2874" y="44604"/>
                </a:lnTo>
                <a:lnTo>
                  <a:pt x="7255" y="38274"/>
                </a:lnTo>
                <a:lnTo>
                  <a:pt x="9758" y="33919"/>
                </a:lnTo>
                <a:lnTo>
                  <a:pt x="12378" y="30063"/>
                </a:lnTo>
                <a:lnTo>
                  <a:pt x="17830" y="23238"/>
                </a:lnTo>
                <a:lnTo>
                  <a:pt x="25968" y="17031"/>
                </a:lnTo>
                <a:lnTo>
                  <a:pt x="30805" y="14041"/>
                </a:lnTo>
                <a:lnTo>
                  <a:pt x="38792" y="11096"/>
                </a:lnTo>
                <a:lnTo>
                  <a:pt x="48879" y="8180"/>
                </a:lnTo>
                <a:lnTo>
                  <a:pt x="60367" y="5284"/>
                </a:lnTo>
                <a:lnTo>
                  <a:pt x="68977" y="3353"/>
                </a:lnTo>
                <a:lnTo>
                  <a:pt x="75671" y="2066"/>
                </a:lnTo>
                <a:lnTo>
                  <a:pt x="81085" y="1207"/>
                </a:lnTo>
                <a:lnTo>
                  <a:pt x="85648" y="635"/>
                </a:lnTo>
                <a:lnTo>
                  <a:pt x="93256" y="0"/>
                </a:lnTo>
                <a:lnTo>
                  <a:pt x="98524" y="783"/>
                </a:lnTo>
                <a:lnTo>
                  <a:pt x="104893" y="2257"/>
                </a:lnTo>
                <a:lnTo>
                  <a:pt x="111997" y="4193"/>
                </a:lnTo>
                <a:lnTo>
                  <a:pt x="116732" y="6435"/>
                </a:lnTo>
                <a:lnTo>
                  <a:pt x="119890" y="8883"/>
                </a:lnTo>
                <a:lnTo>
                  <a:pt x="121995" y="11467"/>
                </a:lnTo>
                <a:lnTo>
                  <a:pt x="125303" y="16048"/>
                </a:lnTo>
                <a:lnTo>
                  <a:pt x="134059" y="28757"/>
                </a:lnTo>
                <a:lnTo>
                  <a:pt x="138108" y="34242"/>
                </a:lnTo>
                <a:lnTo>
                  <a:pt x="141760" y="38851"/>
                </a:lnTo>
                <a:lnTo>
                  <a:pt x="145147" y="42876"/>
                </a:lnTo>
                <a:lnTo>
                  <a:pt x="147405" y="48417"/>
                </a:lnTo>
                <a:lnTo>
                  <a:pt x="148911" y="54968"/>
                </a:lnTo>
                <a:lnTo>
                  <a:pt x="149914" y="62193"/>
                </a:lnTo>
                <a:lnTo>
                  <a:pt x="150583" y="68915"/>
                </a:lnTo>
                <a:lnTo>
                  <a:pt x="151030" y="75301"/>
                </a:lnTo>
                <a:lnTo>
                  <a:pt x="151327" y="81464"/>
                </a:lnTo>
                <a:lnTo>
                  <a:pt x="150572" y="87477"/>
                </a:lnTo>
                <a:lnTo>
                  <a:pt x="149117" y="93391"/>
                </a:lnTo>
                <a:lnTo>
                  <a:pt x="147194" y="99238"/>
                </a:lnTo>
                <a:lnTo>
                  <a:pt x="144008" y="106947"/>
                </a:lnTo>
                <a:lnTo>
                  <a:pt x="139978" y="115896"/>
                </a:lnTo>
                <a:lnTo>
                  <a:pt x="135386" y="125672"/>
                </a:lnTo>
                <a:lnTo>
                  <a:pt x="130421" y="135046"/>
                </a:lnTo>
                <a:lnTo>
                  <a:pt x="125205" y="144154"/>
                </a:lnTo>
                <a:lnTo>
                  <a:pt x="119823" y="153083"/>
                </a:lnTo>
                <a:lnTo>
                  <a:pt x="114330" y="162846"/>
                </a:lnTo>
                <a:lnTo>
                  <a:pt x="103147" y="183853"/>
                </a:lnTo>
                <a:lnTo>
                  <a:pt x="99403" y="191932"/>
                </a:lnTo>
                <a:lnTo>
                  <a:pt x="96907" y="198270"/>
                </a:lnTo>
                <a:lnTo>
                  <a:pt x="95242" y="203448"/>
                </a:lnTo>
                <a:lnTo>
                  <a:pt x="94133" y="207852"/>
                </a:lnTo>
                <a:lnTo>
                  <a:pt x="93393" y="211741"/>
                </a:lnTo>
                <a:lnTo>
                  <a:pt x="92901" y="215286"/>
                </a:lnTo>
                <a:lnTo>
                  <a:pt x="93524" y="217649"/>
                </a:lnTo>
                <a:lnTo>
                  <a:pt x="94893" y="219225"/>
                </a:lnTo>
                <a:lnTo>
                  <a:pt x="96757" y="220275"/>
                </a:lnTo>
                <a:lnTo>
                  <a:pt x="100858" y="220976"/>
                </a:lnTo>
                <a:lnTo>
                  <a:pt x="106449" y="221442"/>
                </a:lnTo>
                <a:lnTo>
                  <a:pt x="113034" y="221754"/>
                </a:lnTo>
                <a:lnTo>
                  <a:pt x="118377" y="221009"/>
                </a:lnTo>
                <a:lnTo>
                  <a:pt x="126853" y="217641"/>
                </a:lnTo>
                <a:lnTo>
                  <a:pt x="131399" y="216362"/>
                </a:lnTo>
                <a:lnTo>
                  <a:pt x="136334" y="215509"/>
                </a:lnTo>
                <a:lnTo>
                  <a:pt x="141531" y="214941"/>
                </a:lnTo>
                <a:lnTo>
                  <a:pt x="147852" y="213609"/>
                </a:lnTo>
                <a:lnTo>
                  <a:pt x="154923" y="211769"/>
                </a:lnTo>
                <a:lnTo>
                  <a:pt x="162496" y="209590"/>
                </a:lnTo>
                <a:lnTo>
                  <a:pt x="191355" y="201972"/>
                </a:lnTo>
                <a:lnTo>
                  <a:pt x="201071" y="200201"/>
                </a:lnTo>
                <a:lnTo>
                  <a:pt x="210405" y="199020"/>
                </a:lnTo>
                <a:lnTo>
                  <a:pt x="219486" y="198233"/>
                </a:lnTo>
                <a:lnTo>
                  <a:pt x="227444" y="196756"/>
                </a:lnTo>
                <a:lnTo>
                  <a:pt x="234656" y="194818"/>
                </a:lnTo>
                <a:lnTo>
                  <a:pt x="271936" y="1880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660"/>
          <p:cNvSpPr/>
          <p:nvPr/>
        </p:nvSpPr>
        <p:spPr>
          <a:xfrm>
            <a:off x="7006590" y="1748789"/>
            <a:ext cx="308611" cy="17011"/>
          </a:xfrm>
          <a:custGeom>
            <a:avLst/>
            <a:gdLst/>
            <a:ahLst/>
            <a:cxnLst/>
            <a:rect l="0" t="0" r="0" b="0"/>
            <a:pathLst>
              <a:path w="308611" h="17011">
                <a:moveTo>
                  <a:pt x="0" y="0"/>
                </a:moveTo>
                <a:lnTo>
                  <a:pt x="13652" y="4551"/>
                </a:lnTo>
                <a:lnTo>
                  <a:pt x="19578" y="6844"/>
                </a:lnTo>
                <a:lnTo>
                  <a:pt x="25435" y="9326"/>
                </a:lnTo>
                <a:lnTo>
                  <a:pt x="31244" y="11932"/>
                </a:lnTo>
                <a:lnTo>
                  <a:pt x="37021" y="13670"/>
                </a:lnTo>
                <a:lnTo>
                  <a:pt x="42778" y="14829"/>
                </a:lnTo>
                <a:lnTo>
                  <a:pt x="48521" y="15601"/>
                </a:lnTo>
                <a:lnTo>
                  <a:pt x="57112" y="16116"/>
                </a:lnTo>
                <a:lnTo>
                  <a:pt x="79358" y="16688"/>
                </a:lnTo>
                <a:lnTo>
                  <a:pt x="127759" y="17010"/>
                </a:lnTo>
                <a:lnTo>
                  <a:pt x="142323" y="16103"/>
                </a:lnTo>
                <a:lnTo>
                  <a:pt x="154889" y="14545"/>
                </a:lnTo>
                <a:lnTo>
                  <a:pt x="166124" y="12555"/>
                </a:lnTo>
                <a:lnTo>
                  <a:pt x="177424" y="11227"/>
                </a:lnTo>
                <a:lnTo>
                  <a:pt x="188768" y="10343"/>
                </a:lnTo>
                <a:lnTo>
                  <a:pt x="200140" y="9753"/>
                </a:lnTo>
                <a:lnTo>
                  <a:pt x="220396" y="9097"/>
                </a:lnTo>
                <a:lnTo>
                  <a:pt x="252132" y="8677"/>
                </a:lnTo>
                <a:lnTo>
                  <a:pt x="258575" y="7690"/>
                </a:lnTo>
                <a:lnTo>
                  <a:pt x="264776" y="6079"/>
                </a:lnTo>
                <a:lnTo>
                  <a:pt x="270814" y="4053"/>
                </a:lnTo>
                <a:lnTo>
                  <a:pt x="276746" y="2702"/>
                </a:lnTo>
                <a:lnTo>
                  <a:pt x="282604" y="1802"/>
                </a:lnTo>
                <a:lnTo>
                  <a:pt x="288415" y="1201"/>
                </a:lnTo>
                <a:lnTo>
                  <a:pt x="293242" y="1753"/>
                </a:lnTo>
                <a:lnTo>
                  <a:pt x="297412" y="3074"/>
                </a:lnTo>
                <a:lnTo>
                  <a:pt x="30861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661"/>
          <p:cNvSpPr/>
          <p:nvPr/>
        </p:nvSpPr>
        <p:spPr>
          <a:xfrm>
            <a:off x="7083742" y="1628775"/>
            <a:ext cx="60009" cy="291465"/>
          </a:xfrm>
          <a:custGeom>
            <a:avLst/>
            <a:gdLst/>
            <a:ahLst/>
            <a:cxnLst/>
            <a:rect l="0" t="0" r="0" b="0"/>
            <a:pathLst>
              <a:path w="60009" h="291465">
                <a:moveTo>
                  <a:pt x="0" y="0"/>
                </a:moveTo>
                <a:lnTo>
                  <a:pt x="4551" y="9101"/>
                </a:lnTo>
                <a:lnTo>
                  <a:pt x="6844" y="15592"/>
                </a:lnTo>
                <a:lnTo>
                  <a:pt x="9325" y="23730"/>
                </a:lnTo>
                <a:lnTo>
                  <a:pt x="11931" y="32965"/>
                </a:lnTo>
                <a:lnTo>
                  <a:pt x="14622" y="41026"/>
                </a:lnTo>
                <a:lnTo>
                  <a:pt x="17368" y="48306"/>
                </a:lnTo>
                <a:lnTo>
                  <a:pt x="20152" y="55064"/>
                </a:lnTo>
                <a:lnTo>
                  <a:pt x="22007" y="62427"/>
                </a:lnTo>
                <a:lnTo>
                  <a:pt x="23244" y="70193"/>
                </a:lnTo>
                <a:lnTo>
                  <a:pt x="24069" y="78227"/>
                </a:lnTo>
                <a:lnTo>
                  <a:pt x="25571" y="86441"/>
                </a:lnTo>
                <a:lnTo>
                  <a:pt x="27525" y="94775"/>
                </a:lnTo>
                <a:lnTo>
                  <a:pt x="29780" y="103188"/>
                </a:lnTo>
                <a:lnTo>
                  <a:pt x="34826" y="120156"/>
                </a:lnTo>
                <a:lnTo>
                  <a:pt x="37505" y="128682"/>
                </a:lnTo>
                <a:lnTo>
                  <a:pt x="39290" y="137223"/>
                </a:lnTo>
                <a:lnTo>
                  <a:pt x="40482" y="145774"/>
                </a:lnTo>
                <a:lnTo>
                  <a:pt x="41275" y="154333"/>
                </a:lnTo>
                <a:lnTo>
                  <a:pt x="48440" y="217104"/>
                </a:lnTo>
                <a:lnTo>
                  <a:pt x="49438" y="228556"/>
                </a:lnTo>
                <a:lnTo>
                  <a:pt x="50104" y="238096"/>
                </a:lnTo>
                <a:lnTo>
                  <a:pt x="50548" y="248265"/>
                </a:lnTo>
                <a:lnTo>
                  <a:pt x="50844" y="258855"/>
                </a:lnTo>
                <a:lnTo>
                  <a:pt x="60008" y="2914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662"/>
          <p:cNvSpPr/>
          <p:nvPr/>
        </p:nvSpPr>
        <p:spPr>
          <a:xfrm>
            <a:off x="7386655" y="1418096"/>
            <a:ext cx="245728" cy="536273"/>
          </a:xfrm>
          <a:custGeom>
            <a:avLst/>
            <a:gdLst/>
            <a:ahLst/>
            <a:cxnLst/>
            <a:rect l="0" t="0" r="0" b="0"/>
            <a:pathLst>
              <a:path w="245728" h="536273">
                <a:moveTo>
                  <a:pt x="142857" y="4939"/>
                </a:moveTo>
                <a:lnTo>
                  <a:pt x="142857" y="388"/>
                </a:lnTo>
                <a:lnTo>
                  <a:pt x="141905" y="0"/>
                </a:lnTo>
                <a:lnTo>
                  <a:pt x="140318" y="693"/>
                </a:lnTo>
                <a:lnTo>
                  <a:pt x="138306" y="2109"/>
                </a:lnTo>
                <a:lnTo>
                  <a:pt x="130925" y="13202"/>
                </a:lnTo>
                <a:lnTo>
                  <a:pt x="125489" y="20676"/>
                </a:lnTo>
                <a:lnTo>
                  <a:pt x="119898" y="28125"/>
                </a:lnTo>
                <a:lnTo>
                  <a:pt x="114239" y="37786"/>
                </a:lnTo>
                <a:lnTo>
                  <a:pt x="108547" y="50970"/>
                </a:lnTo>
                <a:lnTo>
                  <a:pt x="102843" y="65402"/>
                </a:lnTo>
                <a:lnTo>
                  <a:pt x="97133" y="78166"/>
                </a:lnTo>
                <a:lnTo>
                  <a:pt x="79462" y="114266"/>
                </a:lnTo>
                <a:lnTo>
                  <a:pt x="73924" y="126401"/>
                </a:lnTo>
                <a:lnTo>
                  <a:pt x="69279" y="137348"/>
                </a:lnTo>
                <a:lnTo>
                  <a:pt x="65230" y="147504"/>
                </a:lnTo>
                <a:lnTo>
                  <a:pt x="60626" y="158085"/>
                </a:lnTo>
                <a:lnTo>
                  <a:pt x="50430" y="180001"/>
                </a:lnTo>
                <a:lnTo>
                  <a:pt x="43139" y="199752"/>
                </a:lnTo>
                <a:lnTo>
                  <a:pt x="6830" y="309770"/>
                </a:lnTo>
                <a:lnTo>
                  <a:pt x="3595" y="321507"/>
                </a:lnTo>
                <a:lnTo>
                  <a:pt x="1438" y="331236"/>
                </a:lnTo>
                <a:lnTo>
                  <a:pt x="0" y="339628"/>
                </a:lnTo>
                <a:lnTo>
                  <a:pt x="942" y="354032"/>
                </a:lnTo>
                <a:lnTo>
                  <a:pt x="4537" y="366784"/>
                </a:lnTo>
                <a:lnTo>
                  <a:pt x="9309" y="378801"/>
                </a:lnTo>
                <a:lnTo>
                  <a:pt x="12867" y="386578"/>
                </a:lnTo>
                <a:lnTo>
                  <a:pt x="21902" y="405378"/>
                </a:lnTo>
                <a:lnTo>
                  <a:pt x="27930" y="415726"/>
                </a:lnTo>
                <a:lnTo>
                  <a:pt x="34806" y="426434"/>
                </a:lnTo>
                <a:lnTo>
                  <a:pt x="42248" y="437383"/>
                </a:lnTo>
                <a:lnTo>
                  <a:pt x="51020" y="448492"/>
                </a:lnTo>
                <a:lnTo>
                  <a:pt x="60678" y="459709"/>
                </a:lnTo>
                <a:lnTo>
                  <a:pt x="70925" y="470996"/>
                </a:lnTo>
                <a:lnTo>
                  <a:pt x="79662" y="479474"/>
                </a:lnTo>
                <a:lnTo>
                  <a:pt x="87393" y="486078"/>
                </a:lnTo>
                <a:lnTo>
                  <a:pt x="94451" y="491433"/>
                </a:lnTo>
                <a:lnTo>
                  <a:pt x="102966" y="496908"/>
                </a:lnTo>
                <a:lnTo>
                  <a:pt x="112453" y="502463"/>
                </a:lnTo>
                <a:lnTo>
                  <a:pt x="122588" y="508072"/>
                </a:lnTo>
                <a:lnTo>
                  <a:pt x="132202" y="512763"/>
                </a:lnTo>
                <a:lnTo>
                  <a:pt x="141469" y="516843"/>
                </a:lnTo>
                <a:lnTo>
                  <a:pt x="150504" y="520516"/>
                </a:lnTo>
                <a:lnTo>
                  <a:pt x="158432" y="523917"/>
                </a:lnTo>
                <a:lnTo>
                  <a:pt x="172322" y="530236"/>
                </a:lnTo>
                <a:lnTo>
                  <a:pt x="178693" y="532302"/>
                </a:lnTo>
                <a:lnTo>
                  <a:pt x="184845" y="533679"/>
                </a:lnTo>
                <a:lnTo>
                  <a:pt x="190852" y="534597"/>
                </a:lnTo>
                <a:lnTo>
                  <a:pt x="196761" y="535209"/>
                </a:lnTo>
                <a:lnTo>
                  <a:pt x="202605" y="535617"/>
                </a:lnTo>
                <a:lnTo>
                  <a:pt x="213227" y="536071"/>
                </a:lnTo>
                <a:lnTo>
                  <a:pt x="221123" y="536272"/>
                </a:lnTo>
                <a:lnTo>
                  <a:pt x="225515" y="535374"/>
                </a:lnTo>
                <a:lnTo>
                  <a:pt x="230347" y="533822"/>
                </a:lnTo>
                <a:lnTo>
                  <a:pt x="245727" y="527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663"/>
          <p:cNvSpPr/>
          <p:nvPr/>
        </p:nvSpPr>
        <p:spPr>
          <a:xfrm>
            <a:off x="7632382" y="1603057"/>
            <a:ext cx="180024" cy="308611"/>
          </a:xfrm>
          <a:custGeom>
            <a:avLst/>
            <a:gdLst/>
            <a:ahLst/>
            <a:cxnLst/>
            <a:rect l="0" t="0" r="0" b="0"/>
            <a:pathLst>
              <a:path w="180024" h="308611">
                <a:moveTo>
                  <a:pt x="0" y="0"/>
                </a:moveTo>
                <a:lnTo>
                  <a:pt x="0" y="13653"/>
                </a:lnTo>
                <a:lnTo>
                  <a:pt x="1905" y="22437"/>
                </a:lnTo>
                <a:lnTo>
                  <a:pt x="5080" y="33055"/>
                </a:lnTo>
                <a:lnTo>
                  <a:pt x="9101" y="44897"/>
                </a:lnTo>
                <a:lnTo>
                  <a:pt x="12735" y="54696"/>
                </a:lnTo>
                <a:lnTo>
                  <a:pt x="16110" y="63134"/>
                </a:lnTo>
                <a:lnTo>
                  <a:pt x="19312" y="70665"/>
                </a:lnTo>
                <a:lnTo>
                  <a:pt x="22400" y="78542"/>
                </a:lnTo>
                <a:lnTo>
                  <a:pt x="28370" y="94915"/>
                </a:lnTo>
                <a:lnTo>
                  <a:pt x="37087" y="120198"/>
                </a:lnTo>
                <a:lnTo>
                  <a:pt x="40917" y="127757"/>
                </a:lnTo>
                <a:lnTo>
                  <a:pt x="45375" y="134701"/>
                </a:lnTo>
                <a:lnTo>
                  <a:pt x="50253" y="141236"/>
                </a:lnTo>
                <a:lnTo>
                  <a:pt x="54457" y="148450"/>
                </a:lnTo>
                <a:lnTo>
                  <a:pt x="58212" y="156117"/>
                </a:lnTo>
                <a:lnTo>
                  <a:pt x="61668" y="164085"/>
                </a:lnTo>
                <a:lnTo>
                  <a:pt x="65877" y="171303"/>
                </a:lnTo>
                <a:lnTo>
                  <a:pt x="70588" y="178019"/>
                </a:lnTo>
                <a:lnTo>
                  <a:pt x="75634" y="184402"/>
                </a:lnTo>
                <a:lnTo>
                  <a:pt x="80903" y="191515"/>
                </a:lnTo>
                <a:lnTo>
                  <a:pt x="91837" y="207038"/>
                </a:lnTo>
                <a:lnTo>
                  <a:pt x="108703" y="231842"/>
                </a:lnTo>
                <a:lnTo>
                  <a:pt x="115331" y="240286"/>
                </a:lnTo>
                <a:lnTo>
                  <a:pt x="122608" y="248773"/>
                </a:lnTo>
                <a:lnTo>
                  <a:pt x="137360" y="264871"/>
                </a:lnTo>
                <a:lnTo>
                  <a:pt x="143961" y="271831"/>
                </a:lnTo>
                <a:lnTo>
                  <a:pt x="180023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664"/>
          <p:cNvSpPr/>
          <p:nvPr/>
        </p:nvSpPr>
        <p:spPr>
          <a:xfrm>
            <a:off x="7658434" y="1611630"/>
            <a:ext cx="145399" cy="257176"/>
          </a:xfrm>
          <a:custGeom>
            <a:avLst/>
            <a:gdLst/>
            <a:ahLst/>
            <a:cxnLst/>
            <a:rect l="0" t="0" r="0" b="0"/>
            <a:pathLst>
              <a:path w="145399" h="257176">
                <a:moveTo>
                  <a:pt x="145398" y="0"/>
                </a:moveTo>
                <a:lnTo>
                  <a:pt x="136297" y="9101"/>
                </a:lnTo>
                <a:lnTo>
                  <a:pt x="133615" y="13687"/>
                </a:lnTo>
                <a:lnTo>
                  <a:pt x="131828" y="18650"/>
                </a:lnTo>
                <a:lnTo>
                  <a:pt x="130637" y="23863"/>
                </a:lnTo>
                <a:lnTo>
                  <a:pt x="125079" y="35911"/>
                </a:lnTo>
                <a:lnTo>
                  <a:pt x="116613" y="52516"/>
                </a:lnTo>
                <a:lnTo>
                  <a:pt x="106205" y="72158"/>
                </a:lnTo>
                <a:lnTo>
                  <a:pt x="91647" y="95730"/>
                </a:lnTo>
                <a:lnTo>
                  <a:pt x="74321" y="121922"/>
                </a:lnTo>
                <a:lnTo>
                  <a:pt x="41418" y="170393"/>
                </a:lnTo>
                <a:lnTo>
                  <a:pt x="31311" y="185985"/>
                </a:lnTo>
                <a:lnTo>
                  <a:pt x="23621" y="198285"/>
                </a:lnTo>
                <a:lnTo>
                  <a:pt x="17540" y="207437"/>
                </a:lnTo>
                <a:lnTo>
                  <a:pt x="12534" y="214491"/>
                </a:lnTo>
                <a:lnTo>
                  <a:pt x="8245" y="220147"/>
                </a:lnTo>
                <a:lnTo>
                  <a:pt x="5385" y="224869"/>
                </a:lnTo>
                <a:lnTo>
                  <a:pt x="2207" y="232657"/>
                </a:lnTo>
                <a:lnTo>
                  <a:pt x="795" y="239293"/>
                </a:lnTo>
                <a:lnTo>
                  <a:pt x="0" y="245844"/>
                </a:lnTo>
                <a:lnTo>
                  <a:pt x="8238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665"/>
          <p:cNvSpPr/>
          <p:nvPr/>
        </p:nvSpPr>
        <p:spPr>
          <a:xfrm>
            <a:off x="7863840" y="1817513"/>
            <a:ext cx="137161" cy="179506"/>
          </a:xfrm>
          <a:custGeom>
            <a:avLst/>
            <a:gdLst/>
            <a:ahLst/>
            <a:cxnLst/>
            <a:rect l="0" t="0" r="0" b="0"/>
            <a:pathLst>
              <a:path w="137161" h="179506">
                <a:moveTo>
                  <a:pt x="0" y="42719"/>
                </a:moveTo>
                <a:lnTo>
                  <a:pt x="7381" y="20576"/>
                </a:lnTo>
                <a:lnTo>
                  <a:pt x="10582" y="16050"/>
                </a:lnTo>
                <a:lnTo>
                  <a:pt x="12770" y="13510"/>
                </a:lnTo>
                <a:lnTo>
                  <a:pt x="16134" y="10864"/>
                </a:lnTo>
                <a:lnTo>
                  <a:pt x="20281" y="8147"/>
                </a:lnTo>
                <a:lnTo>
                  <a:pt x="24950" y="5384"/>
                </a:lnTo>
                <a:lnTo>
                  <a:pt x="29016" y="3541"/>
                </a:lnTo>
                <a:lnTo>
                  <a:pt x="32679" y="2313"/>
                </a:lnTo>
                <a:lnTo>
                  <a:pt x="36073" y="1494"/>
                </a:lnTo>
                <a:lnTo>
                  <a:pt x="39289" y="948"/>
                </a:lnTo>
                <a:lnTo>
                  <a:pt x="42385" y="584"/>
                </a:lnTo>
                <a:lnTo>
                  <a:pt x="45402" y="342"/>
                </a:lnTo>
                <a:lnTo>
                  <a:pt x="48365" y="180"/>
                </a:lnTo>
                <a:lnTo>
                  <a:pt x="54198" y="0"/>
                </a:lnTo>
                <a:lnTo>
                  <a:pt x="56134" y="905"/>
                </a:lnTo>
                <a:lnTo>
                  <a:pt x="57426" y="2460"/>
                </a:lnTo>
                <a:lnTo>
                  <a:pt x="58285" y="4450"/>
                </a:lnTo>
                <a:lnTo>
                  <a:pt x="60765" y="6729"/>
                </a:lnTo>
                <a:lnTo>
                  <a:pt x="64323" y="9201"/>
                </a:lnTo>
                <a:lnTo>
                  <a:pt x="68599" y="11801"/>
                </a:lnTo>
                <a:lnTo>
                  <a:pt x="71450" y="16392"/>
                </a:lnTo>
                <a:lnTo>
                  <a:pt x="73350" y="22310"/>
                </a:lnTo>
                <a:lnTo>
                  <a:pt x="74618" y="29113"/>
                </a:lnTo>
                <a:lnTo>
                  <a:pt x="75462" y="35553"/>
                </a:lnTo>
                <a:lnTo>
                  <a:pt x="76026" y="41752"/>
                </a:lnTo>
                <a:lnTo>
                  <a:pt x="76400" y="47789"/>
                </a:lnTo>
                <a:lnTo>
                  <a:pt x="75698" y="53719"/>
                </a:lnTo>
                <a:lnTo>
                  <a:pt x="74279" y="59578"/>
                </a:lnTo>
                <a:lnTo>
                  <a:pt x="65155" y="87218"/>
                </a:lnTo>
                <a:lnTo>
                  <a:pt x="61534" y="95245"/>
                </a:lnTo>
                <a:lnTo>
                  <a:pt x="57215" y="103454"/>
                </a:lnTo>
                <a:lnTo>
                  <a:pt x="52431" y="111784"/>
                </a:lnTo>
                <a:lnTo>
                  <a:pt x="44575" y="126120"/>
                </a:lnTo>
                <a:lnTo>
                  <a:pt x="41146" y="132609"/>
                </a:lnTo>
                <a:lnTo>
                  <a:pt x="38860" y="137888"/>
                </a:lnTo>
                <a:lnTo>
                  <a:pt x="37337" y="142360"/>
                </a:lnTo>
                <a:lnTo>
                  <a:pt x="36321" y="146294"/>
                </a:lnTo>
                <a:lnTo>
                  <a:pt x="34691" y="151774"/>
                </a:lnTo>
                <a:lnTo>
                  <a:pt x="27087" y="175614"/>
                </a:lnTo>
                <a:lnTo>
                  <a:pt x="27582" y="177035"/>
                </a:lnTo>
                <a:lnTo>
                  <a:pt x="28866" y="177983"/>
                </a:lnTo>
                <a:lnTo>
                  <a:pt x="32832" y="179037"/>
                </a:lnTo>
                <a:lnTo>
                  <a:pt x="35223" y="179317"/>
                </a:lnTo>
                <a:lnTo>
                  <a:pt x="37769" y="179505"/>
                </a:lnTo>
                <a:lnTo>
                  <a:pt x="42324" y="178677"/>
                </a:lnTo>
                <a:lnTo>
                  <a:pt x="48218" y="177173"/>
                </a:lnTo>
                <a:lnTo>
                  <a:pt x="55006" y="175217"/>
                </a:lnTo>
                <a:lnTo>
                  <a:pt x="82867" y="165425"/>
                </a:lnTo>
                <a:lnTo>
                  <a:pt x="137160" y="1455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666"/>
          <p:cNvSpPr/>
          <p:nvPr/>
        </p:nvSpPr>
        <p:spPr>
          <a:xfrm>
            <a:off x="8043862" y="1748789"/>
            <a:ext cx="162879" cy="30658"/>
          </a:xfrm>
          <a:custGeom>
            <a:avLst/>
            <a:gdLst/>
            <a:ahLst/>
            <a:cxnLst/>
            <a:rect l="0" t="0" r="0" b="0"/>
            <a:pathLst>
              <a:path w="162879" h="30658">
                <a:moveTo>
                  <a:pt x="0" y="25718"/>
                </a:moveTo>
                <a:lnTo>
                  <a:pt x="9102" y="30269"/>
                </a:lnTo>
                <a:lnTo>
                  <a:pt x="12736" y="30657"/>
                </a:lnTo>
                <a:lnTo>
                  <a:pt x="16110" y="29963"/>
                </a:lnTo>
                <a:lnTo>
                  <a:pt x="19312" y="28548"/>
                </a:lnTo>
                <a:lnTo>
                  <a:pt x="23353" y="27605"/>
                </a:lnTo>
                <a:lnTo>
                  <a:pt x="27951" y="26976"/>
                </a:lnTo>
                <a:lnTo>
                  <a:pt x="32921" y="26557"/>
                </a:lnTo>
                <a:lnTo>
                  <a:pt x="41950" y="25324"/>
                </a:lnTo>
                <a:lnTo>
                  <a:pt x="67221" y="21416"/>
                </a:lnTo>
                <a:lnTo>
                  <a:pt x="79105" y="19040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667"/>
          <p:cNvSpPr/>
          <p:nvPr/>
        </p:nvSpPr>
        <p:spPr>
          <a:xfrm>
            <a:off x="8266747" y="1611630"/>
            <a:ext cx="205741" cy="257176"/>
          </a:xfrm>
          <a:custGeom>
            <a:avLst/>
            <a:gdLst/>
            <a:ahLst/>
            <a:cxnLst/>
            <a:rect l="0" t="0" r="0" b="0"/>
            <a:pathLst>
              <a:path w="205741" h="257176">
                <a:moveTo>
                  <a:pt x="0" y="0"/>
                </a:moveTo>
                <a:lnTo>
                  <a:pt x="19312" y="19312"/>
                </a:lnTo>
                <a:lnTo>
                  <a:pt x="21447" y="23352"/>
                </a:lnTo>
                <a:lnTo>
                  <a:pt x="22871" y="27950"/>
                </a:lnTo>
                <a:lnTo>
                  <a:pt x="23820" y="32921"/>
                </a:lnTo>
                <a:lnTo>
                  <a:pt x="25404" y="38140"/>
                </a:lnTo>
                <a:lnTo>
                  <a:pt x="27414" y="43524"/>
                </a:lnTo>
                <a:lnTo>
                  <a:pt x="29707" y="49018"/>
                </a:lnTo>
                <a:lnTo>
                  <a:pt x="32187" y="54586"/>
                </a:lnTo>
                <a:lnTo>
                  <a:pt x="37483" y="65853"/>
                </a:lnTo>
                <a:lnTo>
                  <a:pt x="45820" y="82906"/>
                </a:lnTo>
                <a:lnTo>
                  <a:pt x="50549" y="91465"/>
                </a:lnTo>
                <a:lnTo>
                  <a:pt x="63424" y="113676"/>
                </a:lnTo>
                <a:lnTo>
                  <a:pt x="71810" y="125314"/>
                </a:lnTo>
                <a:lnTo>
                  <a:pt x="81210" y="136883"/>
                </a:lnTo>
                <a:lnTo>
                  <a:pt x="91288" y="148405"/>
                </a:lnTo>
                <a:lnTo>
                  <a:pt x="101816" y="159896"/>
                </a:lnTo>
                <a:lnTo>
                  <a:pt x="131980" y="191416"/>
                </a:lnTo>
                <a:lnTo>
                  <a:pt x="182401" y="242401"/>
                </a:lnTo>
                <a:lnTo>
                  <a:pt x="185418" y="244468"/>
                </a:lnTo>
                <a:lnTo>
                  <a:pt x="191311" y="246765"/>
                </a:lnTo>
                <a:lnTo>
                  <a:pt x="197105" y="250326"/>
                </a:lnTo>
                <a:lnTo>
                  <a:pt x="20574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668"/>
          <p:cNvSpPr/>
          <p:nvPr/>
        </p:nvSpPr>
        <p:spPr>
          <a:xfrm>
            <a:off x="8258175" y="1577340"/>
            <a:ext cx="180023" cy="308611"/>
          </a:xfrm>
          <a:custGeom>
            <a:avLst/>
            <a:gdLst/>
            <a:ahLst/>
            <a:cxnLst/>
            <a:rect l="0" t="0" r="0" b="0"/>
            <a:pathLst>
              <a:path w="180023" h="308611">
                <a:moveTo>
                  <a:pt x="180022" y="0"/>
                </a:moveTo>
                <a:lnTo>
                  <a:pt x="166370" y="18203"/>
                </a:lnTo>
                <a:lnTo>
                  <a:pt x="161395" y="25470"/>
                </a:lnTo>
                <a:lnTo>
                  <a:pt x="157127" y="32220"/>
                </a:lnTo>
                <a:lnTo>
                  <a:pt x="153328" y="38625"/>
                </a:lnTo>
                <a:lnTo>
                  <a:pt x="149844" y="45752"/>
                </a:lnTo>
                <a:lnTo>
                  <a:pt x="146568" y="53361"/>
                </a:lnTo>
                <a:lnTo>
                  <a:pt x="143432" y="61291"/>
                </a:lnTo>
                <a:lnTo>
                  <a:pt x="139437" y="70388"/>
                </a:lnTo>
                <a:lnTo>
                  <a:pt x="129917" y="90656"/>
                </a:lnTo>
                <a:lnTo>
                  <a:pt x="123759" y="100442"/>
                </a:lnTo>
                <a:lnTo>
                  <a:pt x="116795" y="109824"/>
                </a:lnTo>
                <a:lnTo>
                  <a:pt x="109296" y="118936"/>
                </a:lnTo>
                <a:lnTo>
                  <a:pt x="103344" y="128820"/>
                </a:lnTo>
                <a:lnTo>
                  <a:pt x="98423" y="139220"/>
                </a:lnTo>
                <a:lnTo>
                  <a:pt x="94191" y="149963"/>
                </a:lnTo>
                <a:lnTo>
                  <a:pt x="86606" y="162840"/>
                </a:lnTo>
                <a:lnTo>
                  <a:pt x="76787" y="177140"/>
                </a:lnTo>
                <a:lnTo>
                  <a:pt x="65479" y="192388"/>
                </a:lnTo>
                <a:lnTo>
                  <a:pt x="56988" y="204459"/>
                </a:lnTo>
                <a:lnTo>
                  <a:pt x="50375" y="214411"/>
                </a:lnTo>
                <a:lnTo>
                  <a:pt x="45012" y="222950"/>
                </a:lnTo>
                <a:lnTo>
                  <a:pt x="40485" y="230548"/>
                </a:lnTo>
                <a:lnTo>
                  <a:pt x="36515" y="237519"/>
                </a:lnTo>
                <a:lnTo>
                  <a:pt x="29564" y="250344"/>
                </a:lnTo>
                <a:lnTo>
                  <a:pt x="23300" y="262394"/>
                </a:lnTo>
                <a:lnTo>
                  <a:pt x="20295" y="267321"/>
                </a:lnTo>
                <a:lnTo>
                  <a:pt x="17340" y="271559"/>
                </a:lnTo>
                <a:lnTo>
                  <a:pt x="14417" y="275337"/>
                </a:lnTo>
                <a:lnTo>
                  <a:pt x="11517" y="278808"/>
                </a:lnTo>
                <a:lnTo>
                  <a:pt x="8629" y="282074"/>
                </a:lnTo>
                <a:lnTo>
                  <a:pt x="5753" y="285204"/>
                </a:lnTo>
                <a:lnTo>
                  <a:pt x="3835" y="288243"/>
                </a:lnTo>
                <a:lnTo>
                  <a:pt x="757" y="297425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669"/>
          <p:cNvSpPr/>
          <p:nvPr/>
        </p:nvSpPr>
        <p:spPr>
          <a:xfrm>
            <a:off x="8532494" y="1808797"/>
            <a:ext cx="42864" cy="188596"/>
          </a:xfrm>
          <a:custGeom>
            <a:avLst/>
            <a:gdLst/>
            <a:ahLst/>
            <a:cxnLst/>
            <a:rect l="0" t="0" r="0" b="0"/>
            <a:pathLst>
              <a:path w="42864" h="188596">
                <a:moveTo>
                  <a:pt x="0" y="0"/>
                </a:moveTo>
                <a:lnTo>
                  <a:pt x="4552" y="13653"/>
                </a:lnTo>
                <a:lnTo>
                  <a:pt x="6844" y="18627"/>
                </a:lnTo>
                <a:lnTo>
                  <a:pt x="9325" y="22895"/>
                </a:lnTo>
                <a:lnTo>
                  <a:pt x="11932" y="26694"/>
                </a:lnTo>
                <a:lnTo>
                  <a:pt x="14623" y="33036"/>
                </a:lnTo>
                <a:lnTo>
                  <a:pt x="17368" y="41074"/>
                </a:lnTo>
                <a:lnTo>
                  <a:pt x="20152" y="50243"/>
                </a:lnTo>
                <a:lnTo>
                  <a:pt x="22007" y="57308"/>
                </a:lnTo>
                <a:lnTo>
                  <a:pt x="23245" y="62970"/>
                </a:lnTo>
                <a:lnTo>
                  <a:pt x="24068" y="67697"/>
                </a:lnTo>
                <a:lnTo>
                  <a:pt x="24620" y="74659"/>
                </a:lnTo>
                <a:lnTo>
                  <a:pt x="24985" y="83110"/>
                </a:lnTo>
                <a:lnTo>
                  <a:pt x="25230" y="92554"/>
                </a:lnTo>
                <a:lnTo>
                  <a:pt x="26345" y="99803"/>
                </a:lnTo>
                <a:lnTo>
                  <a:pt x="28041" y="105588"/>
                </a:lnTo>
                <a:lnTo>
                  <a:pt x="30124" y="110397"/>
                </a:lnTo>
                <a:lnTo>
                  <a:pt x="31513" y="117413"/>
                </a:lnTo>
                <a:lnTo>
                  <a:pt x="32439" y="125900"/>
                </a:lnTo>
                <a:lnTo>
                  <a:pt x="33056" y="135369"/>
                </a:lnTo>
                <a:lnTo>
                  <a:pt x="34421" y="143586"/>
                </a:lnTo>
                <a:lnTo>
                  <a:pt x="36282" y="150969"/>
                </a:lnTo>
                <a:lnTo>
                  <a:pt x="38475" y="157796"/>
                </a:lnTo>
                <a:lnTo>
                  <a:pt x="39938" y="163300"/>
                </a:lnTo>
                <a:lnTo>
                  <a:pt x="40913" y="167922"/>
                </a:lnTo>
                <a:lnTo>
                  <a:pt x="42863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670"/>
          <p:cNvSpPr/>
          <p:nvPr/>
        </p:nvSpPr>
        <p:spPr>
          <a:xfrm>
            <a:off x="8549640" y="1478103"/>
            <a:ext cx="247117" cy="553580"/>
          </a:xfrm>
          <a:custGeom>
            <a:avLst/>
            <a:gdLst/>
            <a:ahLst/>
            <a:cxnLst/>
            <a:rect l="0" t="0" r="0" b="0"/>
            <a:pathLst>
              <a:path w="247117" h="553580">
                <a:moveTo>
                  <a:pt x="0" y="4939"/>
                </a:moveTo>
                <a:lnTo>
                  <a:pt x="9101" y="388"/>
                </a:lnTo>
                <a:lnTo>
                  <a:pt x="12735" y="0"/>
                </a:lnTo>
                <a:lnTo>
                  <a:pt x="16110" y="694"/>
                </a:lnTo>
                <a:lnTo>
                  <a:pt x="23352" y="4005"/>
                </a:lnTo>
                <a:lnTo>
                  <a:pt x="32921" y="8651"/>
                </a:lnTo>
                <a:lnTo>
                  <a:pt x="41950" y="14081"/>
                </a:lnTo>
                <a:lnTo>
                  <a:pt x="67221" y="30275"/>
                </a:lnTo>
                <a:lnTo>
                  <a:pt x="78151" y="38022"/>
                </a:lnTo>
                <a:lnTo>
                  <a:pt x="87343" y="45092"/>
                </a:lnTo>
                <a:lnTo>
                  <a:pt x="95377" y="51710"/>
                </a:lnTo>
                <a:lnTo>
                  <a:pt x="103589" y="58027"/>
                </a:lnTo>
                <a:lnTo>
                  <a:pt x="111922" y="64144"/>
                </a:lnTo>
                <a:lnTo>
                  <a:pt x="120335" y="70126"/>
                </a:lnTo>
                <a:lnTo>
                  <a:pt x="127848" y="76972"/>
                </a:lnTo>
                <a:lnTo>
                  <a:pt x="134762" y="84394"/>
                </a:lnTo>
                <a:lnTo>
                  <a:pt x="141276" y="92199"/>
                </a:lnTo>
                <a:lnTo>
                  <a:pt x="147523" y="99307"/>
                </a:lnTo>
                <a:lnTo>
                  <a:pt x="159547" y="112285"/>
                </a:lnTo>
                <a:lnTo>
                  <a:pt x="168277" y="123176"/>
                </a:lnTo>
                <a:lnTo>
                  <a:pt x="190677" y="153056"/>
                </a:lnTo>
                <a:lnTo>
                  <a:pt x="199508" y="166549"/>
                </a:lnTo>
                <a:lnTo>
                  <a:pt x="206348" y="178401"/>
                </a:lnTo>
                <a:lnTo>
                  <a:pt x="211860" y="189161"/>
                </a:lnTo>
                <a:lnTo>
                  <a:pt x="217440" y="199191"/>
                </a:lnTo>
                <a:lnTo>
                  <a:pt x="223064" y="208735"/>
                </a:lnTo>
                <a:lnTo>
                  <a:pt x="228720" y="217956"/>
                </a:lnTo>
                <a:lnTo>
                  <a:pt x="232490" y="227913"/>
                </a:lnTo>
                <a:lnTo>
                  <a:pt x="235003" y="238361"/>
                </a:lnTo>
                <a:lnTo>
                  <a:pt x="236679" y="249136"/>
                </a:lnTo>
                <a:lnTo>
                  <a:pt x="238748" y="260129"/>
                </a:lnTo>
                <a:lnTo>
                  <a:pt x="243587" y="282505"/>
                </a:lnTo>
                <a:lnTo>
                  <a:pt x="245260" y="292853"/>
                </a:lnTo>
                <a:lnTo>
                  <a:pt x="246373" y="302609"/>
                </a:lnTo>
                <a:lnTo>
                  <a:pt x="247116" y="311971"/>
                </a:lnTo>
                <a:lnTo>
                  <a:pt x="245706" y="322022"/>
                </a:lnTo>
                <a:lnTo>
                  <a:pt x="242862" y="332532"/>
                </a:lnTo>
                <a:lnTo>
                  <a:pt x="223133" y="390110"/>
                </a:lnTo>
                <a:lnTo>
                  <a:pt x="220193" y="398880"/>
                </a:lnTo>
                <a:lnTo>
                  <a:pt x="216328" y="407584"/>
                </a:lnTo>
                <a:lnTo>
                  <a:pt x="211846" y="416244"/>
                </a:lnTo>
                <a:lnTo>
                  <a:pt x="206954" y="424875"/>
                </a:lnTo>
                <a:lnTo>
                  <a:pt x="201786" y="433486"/>
                </a:lnTo>
                <a:lnTo>
                  <a:pt x="190966" y="450675"/>
                </a:lnTo>
                <a:lnTo>
                  <a:pt x="184460" y="460211"/>
                </a:lnTo>
                <a:lnTo>
                  <a:pt x="169612" y="480967"/>
                </a:lnTo>
                <a:lnTo>
                  <a:pt x="161653" y="490884"/>
                </a:lnTo>
                <a:lnTo>
                  <a:pt x="153488" y="500352"/>
                </a:lnTo>
                <a:lnTo>
                  <a:pt x="138702" y="516588"/>
                </a:lnTo>
                <a:lnTo>
                  <a:pt x="125021" y="531083"/>
                </a:lnTo>
                <a:lnTo>
                  <a:pt x="102869" y="5535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671"/>
          <p:cNvSpPr/>
          <p:nvPr/>
        </p:nvSpPr>
        <p:spPr>
          <a:xfrm>
            <a:off x="8755484" y="1407256"/>
            <a:ext cx="197064" cy="186832"/>
          </a:xfrm>
          <a:custGeom>
            <a:avLst/>
            <a:gdLst/>
            <a:ahLst/>
            <a:cxnLst/>
            <a:rect l="0" t="0" r="0" b="0"/>
            <a:pathLst>
              <a:path w="197064" h="186832">
                <a:moveTo>
                  <a:pt x="8468" y="58641"/>
                </a:moveTo>
                <a:lnTo>
                  <a:pt x="1087" y="36498"/>
                </a:lnTo>
                <a:lnTo>
                  <a:pt x="690" y="33402"/>
                </a:lnTo>
                <a:lnTo>
                  <a:pt x="425" y="29432"/>
                </a:lnTo>
                <a:lnTo>
                  <a:pt x="131" y="20894"/>
                </a:lnTo>
                <a:lnTo>
                  <a:pt x="0" y="13925"/>
                </a:lnTo>
                <a:lnTo>
                  <a:pt x="918" y="11685"/>
                </a:lnTo>
                <a:lnTo>
                  <a:pt x="2482" y="10192"/>
                </a:lnTo>
                <a:lnTo>
                  <a:pt x="4478" y="9197"/>
                </a:lnTo>
                <a:lnTo>
                  <a:pt x="9235" y="5551"/>
                </a:lnTo>
                <a:lnTo>
                  <a:pt x="11837" y="3245"/>
                </a:lnTo>
                <a:lnTo>
                  <a:pt x="14524" y="1708"/>
                </a:lnTo>
                <a:lnTo>
                  <a:pt x="20049" y="0"/>
                </a:lnTo>
                <a:lnTo>
                  <a:pt x="23809" y="497"/>
                </a:lnTo>
                <a:lnTo>
                  <a:pt x="28220" y="1781"/>
                </a:lnTo>
                <a:lnTo>
                  <a:pt x="33066" y="3589"/>
                </a:lnTo>
                <a:lnTo>
                  <a:pt x="38202" y="4795"/>
                </a:lnTo>
                <a:lnTo>
                  <a:pt x="43530" y="5599"/>
                </a:lnTo>
                <a:lnTo>
                  <a:pt x="48989" y="6134"/>
                </a:lnTo>
                <a:lnTo>
                  <a:pt x="54532" y="7444"/>
                </a:lnTo>
                <a:lnTo>
                  <a:pt x="60132" y="9270"/>
                </a:lnTo>
                <a:lnTo>
                  <a:pt x="65771" y="11439"/>
                </a:lnTo>
                <a:lnTo>
                  <a:pt x="70483" y="13838"/>
                </a:lnTo>
                <a:lnTo>
                  <a:pt x="74577" y="16390"/>
                </a:lnTo>
                <a:lnTo>
                  <a:pt x="78258" y="19044"/>
                </a:lnTo>
                <a:lnTo>
                  <a:pt x="82617" y="22718"/>
                </a:lnTo>
                <a:lnTo>
                  <a:pt x="87428" y="27072"/>
                </a:lnTo>
                <a:lnTo>
                  <a:pt x="92541" y="31880"/>
                </a:lnTo>
                <a:lnTo>
                  <a:pt x="95949" y="36038"/>
                </a:lnTo>
                <a:lnTo>
                  <a:pt x="98221" y="39762"/>
                </a:lnTo>
                <a:lnTo>
                  <a:pt x="99736" y="43198"/>
                </a:lnTo>
                <a:lnTo>
                  <a:pt x="100746" y="46441"/>
                </a:lnTo>
                <a:lnTo>
                  <a:pt x="101419" y="49555"/>
                </a:lnTo>
                <a:lnTo>
                  <a:pt x="101868" y="52584"/>
                </a:lnTo>
                <a:lnTo>
                  <a:pt x="102167" y="55555"/>
                </a:lnTo>
                <a:lnTo>
                  <a:pt x="102367" y="58489"/>
                </a:lnTo>
                <a:lnTo>
                  <a:pt x="102500" y="61397"/>
                </a:lnTo>
                <a:lnTo>
                  <a:pt x="102648" y="69708"/>
                </a:lnTo>
                <a:lnTo>
                  <a:pt x="102687" y="74592"/>
                </a:lnTo>
                <a:lnTo>
                  <a:pt x="101761" y="79752"/>
                </a:lnTo>
                <a:lnTo>
                  <a:pt x="100190" y="85098"/>
                </a:lnTo>
                <a:lnTo>
                  <a:pt x="98191" y="90566"/>
                </a:lnTo>
                <a:lnTo>
                  <a:pt x="94954" y="96117"/>
                </a:lnTo>
                <a:lnTo>
                  <a:pt x="90890" y="101723"/>
                </a:lnTo>
                <a:lnTo>
                  <a:pt x="86276" y="107365"/>
                </a:lnTo>
                <a:lnTo>
                  <a:pt x="81295" y="112078"/>
                </a:lnTo>
                <a:lnTo>
                  <a:pt x="76069" y="116173"/>
                </a:lnTo>
                <a:lnTo>
                  <a:pt x="70681" y="119856"/>
                </a:lnTo>
                <a:lnTo>
                  <a:pt x="66136" y="124216"/>
                </a:lnTo>
                <a:lnTo>
                  <a:pt x="62153" y="129028"/>
                </a:lnTo>
                <a:lnTo>
                  <a:pt x="58546" y="134140"/>
                </a:lnTo>
                <a:lnTo>
                  <a:pt x="54235" y="138501"/>
                </a:lnTo>
                <a:lnTo>
                  <a:pt x="49457" y="142361"/>
                </a:lnTo>
                <a:lnTo>
                  <a:pt x="44367" y="145887"/>
                </a:lnTo>
                <a:lnTo>
                  <a:pt x="40020" y="149190"/>
                </a:lnTo>
                <a:lnTo>
                  <a:pt x="36170" y="152345"/>
                </a:lnTo>
                <a:lnTo>
                  <a:pt x="32651" y="155400"/>
                </a:lnTo>
                <a:lnTo>
                  <a:pt x="29353" y="158390"/>
                </a:lnTo>
                <a:lnTo>
                  <a:pt x="23148" y="164251"/>
                </a:lnTo>
                <a:lnTo>
                  <a:pt x="8667" y="178473"/>
                </a:lnTo>
                <a:lnTo>
                  <a:pt x="4430" y="182702"/>
                </a:lnTo>
                <a:lnTo>
                  <a:pt x="3871" y="184211"/>
                </a:lnTo>
                <a:lnTo>
                  <a:pt x="4451" y="185217"/>
                </a:lnTo>
                <a:lnTo>
                  <a:pt x="5790" y="185887"/>
                </a:lnTo>
                <a:lnTo>
                  <a:pt x="9818" y="186632"/>
                </a:lnTo>
                <a:lnTo>
                  <a:pt x="12226" y="186831"/>
                </a:lnTo>
                <a:lnTo>
                  <a:pt x="14783" y="186011"/>
                </a:lnTo>
                <a:lnTo>
                  <a:pt x="20165" y="182560"/>
                </a:lnTo>
                <a:lnTo>
                  <a:pt x="25791" y="180306"/>
                </a:lnTo>
                <a:lnTo>
                  <a:pt x="33352" y="177851"/>
                </a:lnTo>
                <a:lnTo>
                  <a:pt x="42203" y="175262"/>
                </a:lnTo>
                <a:lnTo>
                  <a:pt x="53817" y="172583"/>
                </a:lnTo>
                <a:lnTo>
                  <a:pt x="81963" y="167067"/>
                </a:lnTo>
                <a:lnTo>
                  <a:pt x="93659" y="164262"/>
                </a:lnTo>
                <a:lnTo>
                  <a:pt x="103363" y="161440"/>
                </a:lnTo>
                <a:lnTo>
                  <a:pt x="137173" y="150067"/>
                </a:lnTo>
                <a:lnTo>
                  <a:pt x="146659" y="148167"/>
                </a:lnTo>
                <a:lnTo>
                  <a:pt x="156792" y="146900"/>
                </a:lnTo>
                <a:lnTo>
                  <a:pt x="197063" y="1443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672"/>
          <p:cNvSpPr/>
          <p:nvPr/>
        </p:nvSpPr>
        <p:spPr>
          <a:xfrm>
            <a:off x="8738234" y="1363027"/>
            <a:ext cx="420054" cy="8574"/>
          </a:xfrm>
          <a:custGeom>
            <a:avLst/>
            <a:gdLst/>
            <a:ahLst/>
            <a:cxnLst/>
            <a:rect l="0" t="0" r="0" b="0"/>
            <a:pathLst>
              <a:path w="420054" h="857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4623" y="5891"/>
                </a:lnTo>
                <a:lnTo>
                  <a:pt x="17368" y="6785"/>
                </a:lnTo>
                <a:lnTo>
                  <a:pt x="20152" y="7381"/>
                </a:lnTo>
                <a:lnTo>
                  <a:pt x="22959" y="7778"/>
                </a:lnTo>
                <a:lnTo>
                  <a:pt x="25784" y="8043"/>
                </a:lnTo>
                <a:lnTo>
                  <a:pt x="28620" y="8220"/>
                </a:lnTo>
                <a:lnTo>
                  <a:pt x="41930" y="8416"/>
                </a:lnTo>
                <a:lnTo>
                  <a:pt x="72418" y="8541"/>
                </a:lnTo>
                <a:lnTo>
                  <a:pt x="80664" y="7599"/>
                </a:lnTo>
                <a:lnTo>
                  <a:pt x="89971" y="6019"/>
                </a:lnTo>
                <a:lnTo>
                  <a:pt x="99986" y="4013"/>
                </a:lnTo>
                <a:lnTo>
                  <a:pt x="111425" y="2675"/>
                </a:lnTo>
                <a:lnTo>
                  <a:pt x="123813" y="1783"/>
                </a:lnTo>
                <a:lnTo>
                  <a:pt x="136835" y="1189"/>
                </a:lnTo>
                <a:lnTo>
                  <a:pt x="149327" y="1745"/>
                </a:lnTo>
                <a:lnTo>
                  <a:pt x="161463" y="3068"/>
                </a:lnTo>
                <a:lnTo>
                  <a:pt x="173364" y="4903"/>
                </a:lnTo>
                <a:lnTo>
                  <a:pt x="186062" y="6126"/>
                </a:lnTo>
                <a:lnTo>
                  <a:pt x="199289" y="6942"/>
                </a:lnTo>
                <a:lnTo>
                  <a:pt x="212870" y="7485"/>
                </a:lnTo>
                <a:lnTo>
                  <a:pt x="42005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673"/>
          <p:cNvSpPr/>
          <p:nvPr/>
        </p:nvSpPr>
        <p:spPr>
          <a:xfrm>
            <a:off x="5630693" y="4072543"/>
            <a:ext cx="261473" cy="402094"/>
          </a:xfrm>
          <a:custGeom>
            <a:avLst/>
            <a:gdLst/>
            <a:ahLst/>
            <a:cxnLst/>
            <a:rect l="0" t="0" r="0" b="0"/>
            <a:pathLst>
              <a:path w="261473" h="402094">
                <a:moveTo>
                  <a:pt x="115739" y="145127"/>
                </a:moveTo>
                <a:lnTo>
                  <a:pt x="87325" y="173541"/>
                </a:lnTo>
                <a:lnTo>
                  <a:pt x="80604" y="179310"/>
                </a:lnTo>
                <a:lnTo>
                  <a:pt x="74218" y="184108"/>
                </a:lnTo>
                <a:lnTo>
                  <a:pt x="68056" y="188259"/>
                </a:lnTo>
                <a:lnTo>
                  <a:pt x="62995" y="192932"/>
                </a:lnTo>
                <a:lnTo>
                  <a:pt x="54833" y="203203"/>
                </a:lnTo>
                <a:lnTo>
                  <a:pt x="48030" y="211579"/>
                </a:lnTo>
                <a:lnTo>
                  <a:pt x="44882" y="215145"/>
                </a:lnTo>
                <a:lnTo>
                  <a:pt x="40879" y="222285"/>
                </a:lnTo>
                <a:lnTo>
                  <a:pt x="36305" y="231808"/>
                </a:lnTo>
                <a:lnTo>
                  <a:pt x="31350" y="242920"/>
                </a:lnTo>
                <a:lnTo>
                  <a:pt x="20765" y="265425"/>
                </a:lnTo>
                <a:lnTo>
                  <a:pt x="15276" y="276761"/>
                </a:lnTo>
                <a:lnTo>
                  <a:pt x="11616" y="286223"/>
                </a:lnTo>
                <a:lnTo>
                  <a:pt x="9176" y="294436"/>
                </a:lnTo>
                <a:lnTo>
                  <a:pt x="5513" y="310546"/>
                </a:lnTo>
                <a:lnTo>
                  <a:pt x="710" y="330406"/>
                </a:lnTo>
                <a:lnTo>
                  <a:pt x="0" y="340084"/>
                </a:lnTo>
                <a:lnTo>
                  <a:pt x="480" y="349393"/>
                </a:lnTo>
                <a:lnTo>
                  <a:pt x="1752" y="358457"/>
                </a:lnTo>
                <a:lnTo>
                  <a:pt x="2600" y="366404"/>
                </a:lnTo>
                <a:lnTo>
                  <a:pt x="3166" y="373608"/>
                </a:lnTo>
                <a:lnTo>
                  <a:pt x="3543" y="380315"/>
                </a:lnTo>
                <a:lnTo>
                  <a:pt x="5699" y="385739"/>
                </a:lnTo>
                <a:lnTo>
                  <a:pt x="9042" y="390307"/>
                </a:lnTo>
                <a:lnTo>
                  <a:pt x="16883" y="396971"/>
                </a:lnTo>
                <a:lnTo>
                  <a:pt x="23543" y="399932"/>
                </a:lnTo>
                <a:lnTo>
                  <a:pt x="29678" y="401249"/>
                </a:lnTo>
                <a:lnTo>
                  <a:pt x="35580" y="401834"/>
                </a:lnTo>
                <a:lnTo>
                  <a:pt x="41378" y="402093"/>
                </a:lnTo>
                <a:lnTo>
                  <a:pt x="44257" y="401211"/>
                </a:lnTo>
                <a:lnTo>
                  <a:pt x="49997" y="397689"/>
                </a:lnTo>
                <a:lnTo>
                  <a:pt x="55723" y="392949"/>
                </a:lnTo>
                <a:lnTo>
                  <a:pt x="63348" y="384810"/>
                </a:lnTo>
                <a:lnTo>
                  <a:pt x="69381" y="377305"/>
                </a:lnTo>
                <a:lnTo>
                  <a:pt x="76261" y="368492"/>
                </a:lnTo>
                <a:lnTo>
                  <a:pt x="81800" y="360712"/>
                </a:lnTo>
                <a:lnTo>
                  <a:pt x="86446" y="353620"/>
                </a:lnTo>
                <a:lnTo>
                  <a:pt x="90496" y="346988"/>
                </a:lnTo>
                <a:lnTo>
                  <a:pt x="95100" y="337803"/>
                </a:lnTo>
                <a:lnTo>
                  <a:pt x="100075" y="326917"/>
                </a:lnTo>
                <a:lnTo>
                  <a:pt x="105296" y="314898"/>
                </a:lnTo>
                <a:lnTo>
                  <a:pt x="109730" y="304028"/>
                </a:lnTo>
                <a:lnTo>
                  <a:pt x="117196" y="284329"/>
                </a:lnTo>
                <a:lnTo>
                  <a:pt x="126754" y="257174"/>
                </a:lnTo>
                <a:lnTo>
                  <a:pt x="135618" y="231031"/>
                </a:lnTo>
                <a:lnTo>
                  <a:pt x="137564" y="222399"/>
                </a:lnTo>
                <a:lnTo>
                  <a:pt x="138862" y="213786"/>
                </a:lnTo>
                <a:lnTo>
                  <a:pt x="139727" y="205187"/>
                </a:lnTo>
                <a:lnTo>
                  <a:pt x="140303" y="196597"/>
                </a:lnTo>
                <a:lnTo>
                  <a:pt x="140688" y="188013"/>
                </a:lnTo>
                <a:lnTo>
                  <a:pt x="141115" y="170854"/>
                </a:lnTo>
                <a:lnTo>
                  <a:pt x="141412" y="127983"/>
                </a:lnTo>
                <a:lnTo>
                  <a:pt x="140474" y="117505"/>
                </a:lnTo>
                <a:lnTo>
                  <a:pt x="138896" y="105757"/>
                </a:lnTo>
                <a:lnTo>
                  <a:pt x="136892" y="93163"/>
                </a:lnTo>
                <a:lnTo>
                  <a:pt x="133652" y="79052"/>
                </a:lnTo>
                <a:lnTo>
                  <a:pt x="129586" y="63929"/>
                </a:lnTo>
                <a:lnTo>
                  <a:pt x="124970" y="48132"/>
                </a:lnTo>
                <a:lnTo>
                  <a:pt x="119988" y="35696"/>
                </a:lnTo>
                <a:lnTo>
                  <a:pt x="114762" y="25501"/>
                </a:lnTo>
                <a:lnTo>
                  <a:pt x="109372" y="16799"/>
                </a:lnTo>
                <a:lnTo>
                  <a:pt x="103385" y="4589"/>
                </a:lnTo>
                <a:lnTo>
                  <a:pt x="101788" y="0"/>
                </a:lnTo>
                <a:lnTo>
                  <a:pt x="100723" y="6466"/>
                </a:lnTo>
                <a:lnTo>
                  <a:pt x="100014" y="20301"/>
                </a:lnTo>
                <a:lnTo>
                  <a:pt x="98875" y="79089"/>
                </a:lnTo>
                <a:lnTo>
                  <a:pt x="99733" y="99196"/>
                </a:lnTo>
                <a:lnTo>
                  <a:pt x="104541" y="180942"/>
                </a:lnTo>
                <a:lnTo>
                  <a:pt x="106000" y="228037"/>
                </a:lnTo>
                <a:lnTo>
                  <a:pt x="107341" y="248025"/>
                </a:lnTo>
                <a:lnTo>
                  <a:pt x="109188" y="266113"/>
                </a:lnTo>
                <a:lnTo>
                  <a:pt x="111372" y="282934"/>
                </a:lnTo>
                <a:lnTo>
                  <a:pt x="114732" y="297958"/>
                </a:lnTo>
                <a:lnTo>
                  <a:pt x="118878" y="311785"/>
                </a:lnTo>
                <a:lnTo>
                  <a:pt x="123546" y="324812"/>
                </a:lnTo>
                <a:lnTo>
                  <a:pt x="127612" y="335402"/>
                </a:lnTo>
                <a:lnTo>
                  <a:pt x="131274" y="344367"/>
                </a:lnTo>
                <a:lnTo>
                  <a:pt x="134668" y="352248"/>
                </a:lnTo>
                <a:lnTo>
                  <a:pt x="138836" y="360360"/>
                </a:lnTo>
                <a:lnTo>
                  <a:pt x="143520" y="368626"/>
                </a:lnTo>
                <a:lnTo>
                  <a:pt x="148547" y="376993"/>
                </a:lnTo>
                <a:lnTo>
                  <a:pt x="153803" y="382572"/>
                </a:lnTo>
                <a:lnTo>
                  <a:pt x="159213" y="386291"/>
                </a:lnTo>
                <a:lnTo>
                  <a:pt x="164724" y="388771"/>
                </a:lnTo>
                <a:lnTo>
                  <a:pt x="169351" y="391376"/>
                </a:lnTo>
                <a:lnTo>
                  <a:pt x="177031" y="396811"/>
                </a:lnTo>
                <a:lnTo>
                  <a:pt x="182318" y="398641"/>
                </a:lnTo>
                <a:lnTo>
                  <a:pt x="188700" y="399861"/>
                </a:lnTo>
                <a:lnTo>
                  <a:pt x="195812" y="400675"/>
                </a:lnTo>
                <a:lnTo>
                  <a:pt x="202459" y="401217"/>
                </a:lnTo>
                <a:lnTo>
                  <a:pt x="208795" y="401578"/>
                </a:lnTo>
                <a:lnTo>
                  <a:pt x="214924" y="401820"/>
                </a:lnTo>
                <a:lnTo>
                  <a:pt x="221867" y="401028"/>
                </a:lnTo>
                <a:lnTo>
                  <a:pt x="229354" y="399547"/>
                </a:lnTo>
                <a:lnTo>
                  <a:pt x="261472" y="3937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674"/>
          <p:cNvSpPr/>
          <p:nvPr/>
        </p:nvSpPr>
        <p:spPr>
          <a:xfrm>
            <a:off x="5900737" y="4183379"/>
            <a:ext cx="240031" cy="60009"/>
          </a:xfrm>
          <a:custGeom>
            <a:avLst/>
            <a:gdLst/>
            <a:ahLst/>
            <a:cxnLst/>
            <a:rect l="0" t="0" r="0" b="0"/>
            <a:pathLst>
              <a:path w="240031" h="60009">
                <a:moveTo>
                  <a:pt x="0" y="60008"/>
                </a:moveTo>
                <a:lnTo>
                  <a:pt x="13653" y="55458"/>
                </a:lnTo>
                <a:lnTo>
                  <a:pt x="19579" y="54117"/>
                </a:lnTo>
                <a:lnTo>
                  <a:pt x="25436" y="53223"/>
                </a:lnTo>
                <a:lnTo>
                  <a:pt x="31244" y="52627"/>
                </a:lnTo>
                <a:lnTo>
                  <a:pt x="38927" y="51278"/>
                </a:lnTo>
                <a:lnTo>
                  <a:pt x="47859" y="49425"/>
                </a:lnTo>
                <a:lnTo>
                  <a:pt x="57624" y="47238"/>
                </a:lnTo>
                <a:lnTo>
                  <a:pt x="68895" y="43874"/>
                </a:lnTo>
                <a:lnTo>
                  <a:pt x="81173" y="39727"/>
                </a:lnTo>
                <a:lnTo>
                  <a:pt x="94121" y="35058"/>
                </a:lnTo>
                <a:lnTo>
                  <a:pt x="105609" y="31945"/>
                </a:lnTo>
                <a:lnTo>
                  <a:pt x="116126" y="29869"/>
                </a:lnTo>
                <a:lnTo>
                  <a:pt x="125995" y="28486"/>
                </a:lnTo>
                <a:lnTo>
                  <a:pt x="136384" y="25658"/>
                </a:lnTo>
                <a:lnTo>
                  <a:pt x="147120" y="21868"/>
                </a:lnTo>
                <a:lnTo>
                  <a:pt x="158088" y="17437"/>
                </a:lnTo>
                <a:lnTo>
                  <a:pt x="168257" y="14482"/>
                </a:lnTo>
                <a:lnTo>
                  <a:pt x="177894" y="12512"/>
                </a:lnTo>
                <a:lnTo>
                  <a:pt x="187176" y="11199"/>
                </a:lnTo>
                <a:lnTo>
                  <a:pt x="195269" y="10324"/>
                </a:lnTo>
                <a:lnTo>
                  <a:pt x="202569" y="974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675"/>
          <p:cNvSpPr/>
          <p:nvPr/>
        </p:nvSpPr>
        <p:spPr>
          <a:xfrm>
            <a:off x="5952172" y="4260532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9102" y="29739"/>
                </a:lnTo>
                <a:lnTo>
                  <a:pt x="14640" y="28399"/>
                </a:lnTo>
                <a:lnTo>
                  <a:pt x="21190" y="27505"/>
                </a:lnTo>
                <a:lnTo>
                  <a:pt x="28414" y="26909"/>
                </a:lnTo>
                <a:lnTo>
                  <a:pt x="35136" y="26512"/>
                </a:lnTo>
                <a:lnTo>
                  <a:pt x="47683" y="26071"/>
                </a:lnTo>
                <a:lnTo>
                  <a:pt x="53696" y="25000"/>
                </a:lnTo>
                <a:lnTo>
                  <a:pt x="59611" y="23335"/>
                </a:lnTo>
                <a:lnTo>
                  <a:pt x="65458" y="21272"/>
                </a:lnTo>
                <a:lnTo>
                  <a:pt x="71261" y="19896"/>
                </a:lnTo>
                <a:lnTo>
                  <a:pt x="77035" y="18979"/>
                </a:lnTo>
                <a:lnTo>
                  <a:pt x="82789" y="18368"/>
                </a:lnTo>
                <a:lnTo>
                  <a:pt x="90435" y="17008"/>
                </a:lnTo>
                <a:lnTo>
                  <a:pt x="99343" y="15148"/>
                </a:lnTo>
                <a:lnTo>
                  <a:pt x="109091" y="12956"/>
                </a:lnTo>
                <a:lnTo>
                  <a:pt x="118447" y="11495"/>
                </a:lnTo>
                <a:lnTo>
                  <a:pt x="127542" y="10521"/>
                </a:lnTo>
                <a:lnTo>
                  <a:pt x="136464" y="9872"/>
                </a:lnTo>
                <a:lnTo>
                  <a:pt x="146221" y="8486"/>
                </a:lnTo>
                <a:lnTo>
                  <a:pt x="156536" y="6610"/>
                </a:lnTo>
                <a:lnTo>
                  <a:pt x="167222" y="4407"/>
                </a:lnTo>
                <a:lnTo>
                  <a:pt x="175299" y="2938"/>
                </a:lnTo>
                <a:lnTo>
                  <a:pt x="181636" y="195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676"/>
          <p:cNvSpPr/>
          <p:nvPr/>
        </p:nvSpPr>
        <p:spPr>
          <a:xfrm>
            <a:off x="6243637" y="3720465"/>
            <a:ext cx="2434591" cy="770519"/>
          </a:xfrm>
          <a:custGeom>
            <a:avLst/>
            <a:gdLst/>
            <a:ahLst/>
            <a:cxnLst/>
            <a:rect l="0" t="0" r="0" b="0"/>
            <a:pathLst>
              <a:path w="2434591" h="770519">
                <a:moveTo>
                  <a:pt x="0" y="608647"/>
                </a:moveTo>
                <a:lnTo>
                  <a:pt x="31244" y="639891"/>
                </a:lnTo>
                <a:lnTo>
                  <a:pt x="40832" y="650432"/>
                </a:lnTo>
                <a:lnTo>
                  <a:pt x="66725" y="679923"/>
                </a:lnTo>
                <a:lnTo>
                  <a:pt x="78773" y="694264"/>
                </a:lnTo>
                <a:lnTo>
                  <a:pt x="107478" y="729794"/>
                </a:lnTo>
                <a:lnTo>
                  <a:pt x="123815" y="748576"/>
                </a:lnTo>
                <a:lnTo>
                  <a:pt x="134721" y="760056"/>
                </a:lnTo>
                <a:lnTo>
                  <a:pt x="140297" y="763879"/>
                </a:lnTo>
                <a:lnTo>
                  <a:pt x="151572" y="768126"/>
                </a:lnTo>
                <a:lnTo>
                  <a:pt x="164078" y="770518"/>
                </a:lnTo>
                <a:lnTo>
                  <a:pt x="165583" y="769901"/>
                </a:lnTo>
                <a:lnTo>
                  <a:pt x="165634" y="768537"/>
                </a:lnTo>
                <a:lnTo>
                  <a:pt x="164715" y="766676"/>
                </a:lnTo>
                <a:lnTo>
                  <a:pt x="163694" y="762067"/>
                </a:lnTo>
                <a:lnTo>
                  <a:pt x="162288" y="754939"/>
                </a:lnTo>
                <a:lnTo>
                  <a:pt x="158488" y="742246"/>
                </a:lnTo>
                <a:lnTo>
                  <a:pt x="151084" y="714379"/>
                </a:lnTo>
                <a:lnTo>
                  <a:pt x="146443" y="696280"/>
                </a:lnTo>
                <a:lnTo>
                  <a:pt x="142396" y="678499"/>
                </a:lnTo>
                <a:lnTo>
                  <a:pt x="135360" y="643502"/>
                </a:lnTo>
                <a:lnTo>
                  <a:pt x="129057" y="606358"/>
                </a:lnTo>
                <a:lnTo>
                  <a:pt x="126043" y="587119"/>
                </a:lnTo>
                <a:lnTo>
                  <a:pt x="123081" y="571435"/>
                </a:lnTo>
                <a:lnTo>
                  <a:pt x="120154" y="558121"/>
                </a:lnTo>
                <a:lnTo>
                  <a:pt x="100021" y="477255"/>
                </a:lnTo>
                <a:lnTo>
                  <a:pt x="97161" y="462950"/>
                </a:lnTo>
                <a:lnTo>
                  <a:pt x="91443" y="429275"/>
                </a:lnTo>
                <a:lnTo>
                  <a:pt x="88585" y="414771"/>
                </a:lnTo>
                <a:lnTo>
                  <a:pt x="82868" y="391035"/>
                </a:lnTo>
                <a:lnTo>
                  <a:pt x="77153" y="370961"/>
                </a:lnTo>
                <a:lnTo>
                  <a:pt x="72390" y="352514"/>
                </a:lnTo>
                <a:lnTo>
                  <a:pt x="70274" y="334790"/>
                </a:lnTo>
                <a:lnTo>
                  <a:pt x="63023" y="306020"/>
                </a:lnTo>
                <a:lnTo>
                  <a:pt x="61348" y="290314"/>
                </a:lnTo>
                <a:lnTo>
                  <a:pt x="58044" y="276410"/>
                </a:lnTo>
                <a:lnTo>
                  <a:pt x="52983" y="258568"/>
                </a:lnTo>
                <a:lnTo>
                  <a:pt x="46752" y="238101"/>
                </a:lnTo>
                <a:lnTo>
                  <a:pt x="42598" y="223504"/>
                </a:lnTo>
                <a:lnTo>
                  <a:pt x="37983" y="204745"/>
                </a:lnTo>
                <a:lnTo>
                  <a:pt x="37704" y="198409"/>
                </a:lnTo>
                <a:lnTo>
                  <a:pt x="38471" y="193232"/>
                </a:lnTo>
                <a:lnTo>
                  <a:pt x="41561" y="181396"/>
                </a:lnTo>
                <a:lnTo>
                  <a:pt x="41995" y="178081"/>
                </a:lnTo>
                <a:lnTo>
                  <a:pt x="44190" y="174918"/>
                </a:lnTo>
                <a:lnTo>
                  <a:pt x="51707" y="168863"/>
                </a:lnTo>
                <a:lnTo>
                  <a:pt x="71201" y="160100"/>
                </a:lnTo>
                <a:lnTo>
                  <a:pt x="142388" y="142882"/>
                </a:lnTo>
                <a:lnTo>
                  <a:pt x="173471" y="138290"/>
                </a:lnTo>
                <a:lnTo>
                  <a:pt x="240736" y="131368"/>
                </a:lnTo>
                <a:lnTo>
                  <a:pt x="322285" y="124402"/>
                </a:lnTo>
                <a:lnTo>
                  <a:pt x="600794" y="89248"/>
                </a:lnTo>
                <a:lnTo>
                  <a:pt x="667069" y="82528"/>
                </a:lnTo>
                <a:lnTo>
                  <a:pt x="792000" y="73309"/>
                </a:lnTo>
                <a:lnTo>
                  <a:pt x="871702" y="63623"/>
                </a:lnTo>
                <a:lnTo>
                  <a:pt x="933307" y="58181"/>
                </a:lnTo>
                <a:lnTo>
                  <a:pt x="977730" y="53480"/>
                </a:lnTo>
                <a:lnTo>
                  <a:pt x="1252563" y="35347"/>
                </a:lnTo>
                <a:lnTo>
                  <a:pt x="1302720" y="31185"/>
                </a:lnTo>
                <a:lnTo>
                  <a:pt x="1397017" y="21728"/>
                </a:lnTo>
                <a:lnTo>
                  <a:pt x="1459776" y="18502"/>
                </a:lnTo>
                <a:lnTo>
                  <a:pt x="1514673" y="16594"/>
                </a:lnTo>
                <a:lnTo>
                  <a:pt x="1589040" y="11372"/>
                </a:lnTo>
                <a:lnTo>
                  <a:pt x="1662272" y="9125"/>
                </a:lnTo>
                <a:lnTo>
                  <a:pt x="1710337" y="7865"/>
                </a:lnTo>
                <a:lnTo>
                  <a:pt x="1795200" y="4130"/>
                </a:lnTo>
                <a:lnTo>
                  <a:pt x="1848310" y="3706"/>
                </a:lnTo>
                <a:lnTo>
                  <a:pt x="2014179" y="5754"/>
                </a:lnTo>
                <a:lnTo>
                  <a:pt x="2077879" y="3192"/>
                </a:lnTo>
                <a:lnTo>
                  <a:pt x="2150734" y="630"/>
                </a:lnTo>
                <a:lnTo>
                  <a:pt x="2250090" y="83"/>
                </a:lnTo>
                <a:lnTo>
                  <a:pt x="24345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677"/>
          <p:cNvSpPr/>
          <p:nvPr/>
        </p:nvSpPr>
        <p:spPr>
          <a:xfrm>
            <a:off x="6697980" y="4037647"/>
            <a:ext cx="77153" cy="360046"/>
          </a:xfrm>
          <a:custGeom>
            <a:avLst/>
            <a:gdLst/>
            <a:ahLst/>
            <a:cxnLst/>
            <a:rect l="0" t="0" r="0" b="0"/>
            <a:pathLst>
              <a:path w="77153" h="360046">
                <a:moveTo>
                  <a:pt x="0" y="0"/>
                </a:moveTo>
                <a:lnTo>
                  <a:pt x="4551" y="9102"/>
                </a:lnTo>
                <a:lnTo>
                  <a:pt x="6844" y="14640"/>
                </a:lnTo>
                <a:lnTo>
                  <a:pt x="9325" y="21190"/>
                </a:lnTo>
                <a:lnTo>
                  <a:pt x="11931" y="28414"/>
                </a:lnTo>
                <a:lnTo>
                  <a:pt x="14621" y="35136"/>
                </a:lnTo>
                <a:lnTo>
                  <a:pt x="17368" y="41521"/>
                </a:lnTo>
                <a:lnTo>
                  <a:pt x="20151" y="47683"/>
                </a:lnTo>
                <a:lnTo>
                  <a:pt x="23912" y="58459"/>
                </a:lnTo>
                <a:lnTo>
                  <a:pt x="33170" y="88212"/>
                </a:lnTo>
                <a:lnTo>
                  <a:pt x="37353" y="100718"/>
                </a:lnTo>
                <a:lnTo>
                  <a:pt x="41094" y="110961"/>
                </a:lnTo>
                <a:lnTo>
                  <a:pt x="44541" y="119694"/>
                </a:lnTo>
                <a:lnTo>
                  <a:pt x="46839" y="128373"/>
                </a:lnTo>
                <a:lnTo>
                  <a:pt x="48371" y="137017"/>
                </a:lnTo>
                <a:lnTo>
                  <a:pt x="49392" y="145637"/>
                </a:lnTo>
                <a:lnTo>
                  <a:pt x="53067" y="170455"/>
                </a:lnTo>
                <a:lnTo>
                  <a:pt x="55380" y="185074"/>
                </a:lnTo>
                <a:lnTo>
                  <a:pt x="56923" y="197678"/>
                </a:lnTo>
                <a:lnTo>
                  <a:pt x="57951" y="208938"/>
                </a:lnTo>
                <a:lnTo>
                  <a:pt x="58637" y="219302"/>
                </a:lnTo>
                <a:lnTo>
                  <a:pt x="60046" y="232879"/>
                </a:lnTo>
                <a:lnTo>
                  <a:pt x="64152" y="265744"/>
                </a:lnTo>
                <a:lnTo>
                  <a:pt x="65628" y="280985"/>
                </a:lnTo>
                <a:lnTo>
                  <a:pt x="66612" y="294956"/>
                </a:lnTo>
                <a:lnTo>
                  <a:pt x="67268" y="308080"/>
                </a:lnTo>
                <a:lnTo>
                  <a:pt x="68658" y="318734"/>
                </a:lnTo>
                <a:lnTo>
                  <a:pt x="70537" y="327742"/>
                </a:lnTo>
                <a:lnTo>
                  <a:pt x="72742" y="335652"/>
                </a:lnTo>
                <a:lnTo>
                  <a:pt x="74212" y="341878"/>
                </a:lnTo>
                <a:lnTo>
                  <a:pt x="75192" y="346981"/>
                </a:lnTo>
                <a:lnTo>
                  <a:pt x="77152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678"/>
          <p:cNvSpPr/>
          <p:nvPr/>
        </p:nvSpPr>
        <p:spPr>
          <a:xfrm>
            <a:off x="6835140" y="3926600"/>
            <a:ext cx="257176" cy="149953"/>
          </a:xfrm>
          <a:custGeom>
            <a:avLst/>
            <a:gdLst/>
            <a:ahLst/>
            <a:cxnLst/>
            <a:rect l="0" t="0" r="0" b="0"/>
            <a:pathLst>
              <a:path w="257176" h="149953">
                <a:moveTo>
                  <a:pt x="0" y="51040"/>
                </a:moveTo>
                <a:lnTo>
                  <a:pt x="4551" y="37387"/>
                </a:lnTo>
                <a:lnTo>
                  <a:pt x="6843" y="33365"/>
                </a:lnTo>
                <a:lnTo>
                  <a:pt x="9325" y="30684"/>
                </a:lnTo>
                <a:lnTo>
                  <a:pt x="14621" y="26753"/>
                </a:lnTo>
                <a:lnTo>
                  <a:pt x="17368" y="24371"/>
                </a:lnTo>
                <a:lnTo>
                  <a:pt x="20151" y="21831"/>
                </a:lnTo>
                <a:lnTo>
                  <a:pt x="25783" y="16468"/>
                </a:lnTo>
                <a:lnTo>
                  <a:pt x="28619" y="13704"/>
                </a:lnTo>
                <a:lnTo>
                  <a:pt x="32414" y="11862"/>
                </a:lnTo>
                <a:lnTo>
                  <a:pt x="36849" y="10634"/>
                </a:lnTo>
                <a:lnTo>
                  <a:pt x="41711" y="9815"/>
                </a:lnTo>
                <a:lnTo>
                  <a:pt x="47810" y="8317"/>
                </a:lnTo>
                <a:lnTo>
                  <a:pt x="54733" y="6365"/>
                </a:lnTo>
                <a:lnTo>
                  <a:pt x="62206" y="4112"/>
                </a:lnTo>
                <a:lnTo>
                  <a:pt x="68140" y="2609"/>
                </a:lnTo>
                <a:lnTo>
                  <a:pt x="73049" y="1608"/>
                </a:lnTo>
                <a:lnTo>
                  <a:pt x="77275" y="940"/>
                </a:lnTo>
                <a:lnTo>
                  <a:pt x="83901" y="495"/>
                </a:lnTo>
                <a:lnTo>
                  <a:pt x="92129" y="198"/>
                </a:lnTo>
                <a:lnTo>
                  <a:pt x="101424" y="0"/>
                </a:lnTo>
                <a:lnTo>
                  <a:pt x="109526" y="821"/>
                </a:lnTo>
                <a:lnTo>
                  <a:pt x="116832" y="2321"/>
                </a:lnTo>
                <a:lnTo>
                  <a:pt x="123608" y="4272"/>
                </a:lnTo>
                <a:lnTo>
                  <a:pt x="128125" y="6526"/>
                </a:lnTo>
                <a:lnTo>
                  <a:pt x="131137" y="8982"/>
                </a:lnTo>
                <a:lnTo>
                  <a:pt x="133144" y="11571"/>
                </a:lnTo>
                <a:lnTo>
                  <a:pt x="134483" y="15202"/>
                </a:lnTo>
                <a:lnTo>
                  <a:pt x="135375" y="19528"/>
                </a:lnTo>
                <a:lnTo>
                  <a:pt x="135970" y="24317"/>
                </a:lnTo>
                <a:lnTo>
                  <a:pt x="136367" y="29415"/>
                </a:lnTo>
                <a:lnTo>
                  <a:pt x="136631" y="34718"/>
                </a:lnTo>
                <a:lnTo>
                  <a:pt x="136808" y="40159"/>
                </a:lnTo>
                <a:lnTo>
                  <a:pt x="134067" y="47595"/>
                </a:lnTo>
                <a:lnTo>
                  <a:pt x="129382" y="56364"/>
                </a:lnTo>
                <a:lnTo>
                  <a:pt x="123403" y="66019"/>
                </a:lnTo>
                <a:lnTo>
                  <a:pt x="116558" y="75313"/>
                </a:lnTo>
                <a:lnTo>
                  <a:pt x="109138" y="84367"/>
                </a:lnTo>
                <a:lnTo>
                  <a:pt x="101333" y="93260"/>
                </a:lnTo>
                <a:lnTo>
                  <a:pt x="93273" y="102047"/>
                </a:lnTo>
                <a:lnTo>
                  <a:pt x="76697" y="119430"/>
                </a:lnTo>
                <a:lnTo>
                  <a:pt x="70181" y="125208"/>
                </a:lnTo>
                <a:lnTo>
                  <a:pt x="64885" y="129060"/>
                </a:lnTo>
                <a:lnTo>
                  <a:pt x="60401" y="131628"/>
                </a:lnTo>
                <a:lnTo>
                  <a:pt x="57412" y="134293"/>
                </a:lnTo>
                <a:lnTo>
                  <a:pt x="55420" y="137022"/>
                </a:lnTo>
                <a:lnTo>
                  <a:pt x="52222" y="143695"/>
                </a:lnTo>
                <a:lnTo>
                  <a:pt x="52912" y="145195"/>
                </a:lnTo>
                <a:lnTo>
                  <a:pt x="56219" y="149401"/>
                </a:lnTo>
                <a:lnTo>
                  <a:pt x="58434" y="149952"/>
                </a:lnTo>
                <a:lnTo>
                  <a:pt x="60863" y="149366"/>
                </a:lnTo>
                <a:lnTo>
                  <a:pt x="63435" y="148023"/>
                </a:lnTo>
                <a:lnTo>
                  <a:pt x="71374" y="146531"/>
                </a:lnTo>
                <a:lnTo>
                  <a:pt x="76157" y="146133"/>
                </a:lnTo>
                <a:lnTo>
                  <a:pt x="84012" y="145691"/>
                </a:lnTo>
                <a:lnTo>
                  <a:pt x="87441" y="145573"/>
                </a:lnTo>
                <a:lnTo>
                  <a:pt x="91631" y="144542"/>
                </a:lnTo>
                <a:lnTo>
                  <a:pt x="96329" y="142902"/>
                </a:lnTo>
                <a:lnTo>
                  <a:pt x="101367" y="140856"/>
                </a:lnTo>
                <a:lnTo>
                  <a:pt x="107583" y="138540"/>
                </a:lnTo>
                <a:lnTo>
                  <a:pt x="122109" y="133426"/>
                </a:lnTo>
                <a:lnTo>
                  <a:pt x="130937" y="130729"/>
                </a:lnTo>
                <a:lnTo>
                  <a:pt x="150904" y="125192"/>
                </a:lnTo>
                <a:lnTo>
                  <a:pt x="159657" y="122382"/>
                </a:lnTo>
                <a:lnTo>
                  <a:pt x="167398" y="119556"/>
                </a:lnTo>
                <a:lnTo>
                  <a:pt x="174463" y="116720"/>
                </a:lnTo>
                <a:lnTo>
                  <a:pt x="182032" y="114829"/>
                </a:lnTo>
                <a:lnTo>
                  <a:pt x="189935" y="113568"/>
                </a:lnTo>
                <a:lnTo>
                  <a:pt x="198060" y="112728"/>
                </a:lnTo>
                <a:lnTo>
                  <a:pt x="204430" y="112168"/>
                </a:lnTo>
                <a:lnTo>
                  <a:pt x="209629" y="111794"/>
                </a:lnTo>
                <a:lnTo>
                  <a:pt x="214047" y="111545"/>
                </a:lnTo>
                <a:lnTo>
                  <a:pt x="224037" y="111269"/>
                </a:lnTo>
                <a:lnTo>
                  <a:pt x="257175" y="1110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679"/>
          <p:cNvSpPr/>
          <p:nvPr/>
        </p:nvSpPr>
        <p:spPr>
          <a:xfrm>
            <a:off x="7323772" y="4114800"/>
            <a:ext cx="385763" cy="34291"/>
          </a:xfrm>
          <a:custGeom>
            <a:avLst/>
            <a:gdLst/>
            <a:ahLst/>
            <a:cxnLst/>
            <a:rect l="0" t="0" r="0" b="0"/>
            <a:pathLst>
              <a:path w="385763" h="34291">
                <a:moveTo>
                  <a:pt x="0" y="34290"/>
                </a:moveTo>
                <a:lnTo>
                  <a:pt x="9102" y="34290"/>
                </a:lnTo>
                <a:lnTo>
                  <a:pt x="93873" y="28398"/>
                </a:lnTo>
                <a:lnTo>
                  <a:pt x="141417" y="26909"/>
                </a:lnTo>
                <a:lnTo>
                  <a:pt x="183718" y="26070"/>
                </a:lnTo>
                <a:lnTo>
                  <a:pt x="194869" y="25000"/>
                </a:lnTo>
                <a:lnTo>
                  <a:pt x="206113" y="23334"/>
                </a:lnTo>
                <a:lnTo>
                  <a:pt x="256084" y="13816"/>
                </a:lnTo>
                <a:lnTo>
                  <a:pt x="269783" y="12068"/>
                </a:lnTo>
                <a:lnTo>
                  <a:pt x="283678" y="10903"/>
                </a:lnTo>
                <a:lnTo>
                  <a:pt x="297703" y="10126"/>
                </a:lnTo>
                <a:lnTo>
                  <a:pt x="311816" y="8656"/>
                </a:lnTo>
                <a:lnTo>
                  <a:pt x="325988" y="6723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680"/>
          <p:cNvSpPr/>
          <p:nvPr/>
        </p:nvSpPr>
        <p:spPr>
          <a:xfrm>
            <a:off x="7512367" y="4011929"/>
            <a:ext cx="21221" cy="325757"/>
          </a:xfrm>
          <a:custGeom>
            <a:avLst/>
            <a:gdLst/>
            <a:ahLst/>
            <a:cxnLst/>
            <a:rect l="0" t="0" r="0" b="0"/>
            <a:pathLst>
              <a:path w="21221" h="325757">
                <a:moveTo>
                  <a:pt x="0" y="0"/>
                </a:moveTo>
                <a:lnTo>
                  <a:pt x="0" y="23864"/>
                </a:lnTo>
                <a:lnTo>
                  <a:pt x="953" y="29245"/>
                </a:lnTo>
                <a:lnTo>
                  <a:pt x="2540" y="34737"/>
                </a:lnTo>
                <a:lnTo>
                  <a:pt x="4551" y="40303"/>
                </a:lnTo>
                <a:lnTo>
                  <a:pt x="5891" y="45919"/>
                </a:lnTo>
                <a:lnTo>
                  <a:pt x="6785" y="51568"/>
                </a:lnTo>
                <a:lnTo>
                  <a:pt x="7381" y="57239"/>
                </a:lnTo>
                <a:lnTo>
                  <a:pt x="8731" y="64829"/>
                </a:lnTo>
                <a:lnTo>
                  <a:pt x="10583" y="73700"/>
                </a:lnTo>
                <a:lnTo>
                  <a:pt x="12771" y="83423"/>
                </a:lnTo>
                <a:lnTo>
                  <a:pt x="15182" y="102288"/>
                </a:lnTo>
                <a:lnTo>
                  <a:pt x="20400" y="156269"/>
                </a:lnTo>
                <a:lnTo>
                  <a:pt x="21220" y="186094"/>
                </a:lnTo>
                <a:lnTo>
                  <a:pt x="20815" y="216456"/>
                </a:lnTo>
                <a:lnTo>
                  <a:pt x="17145" y="3257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681"/>
          <p:cNvSpPr/>
          <p:nvPr/>
        </p:nvSpPr>
        <p:spPr>
          <a:xfrm>
            <a:off x="7816294" y="3934777"/>
            <a:ext cx="218997" cy="127963"/>
          </a:xfrm>
          <a:custGeom>
            <a:avLst/>
            <a:gdLst/>
            <a:ahLst/>
            <a:cxnLst/>
            <a:rect l="0" t="0" r="0" b="0"/>
            <a:pathLst>
              <a:path w="218997" h="127963">
                <a:moveTo>
                  <a:pt x="21828" y="0"/>
                </a:moveTo>
                <a:lnTo>
                  <a:pt x="21828" y="28415"/>
                </a:lnTo>
                <a:lnTo>
                  <a:pt x="20876" y="37041"/>
                </a:lnTo>
                <a:lnTo>
                  <a:pt x="19288" y="46601"/>
                </a:lnTo>
                <a:lnTo>
                  <a:pt x="17277" y="56785"/>
                </a:lnTo>
                <a:lnTo>
                  <a:pt x="15937" y="65479"/>
                </a:lnTo>
                <a:lnTo>
                  <a:pt x="15043" y="73181"/>
                </a:lnTo>
                <a:lnTo>
                  <a:pt x="14448" y="80219"/>
                </a:lnTo>
                <a:lnTo>
                  <a:pt x="13097" y="85865"/>
                </a:lnTo>
                <a:lnTo>
                  <a:pt x="11246" y="90581"/>
                </a:lnTo>
                <a:lnTo>
                  <a:pt x="9058" y="94677"/>
                </a:lnTo>
                <a:lnTo>
                  <a:pt x="7599" y="99313"/>
                </a:lnTo>
                <a:lnTo>
                  <a:pt x="6627" y="104309"/>
                </a:lnTo>
                <a:lnTo>
                  <a:pt x="5979" y="109544"/>
                </a:lnTo>
                <a:lnTo>
                  <a:pt x="4595" y="113987"/>
                </a:lnTo>
                <a:lnTo>
                  <a:pt x="2720" y="117901"/>
                </a:lnTo>
                <a:lnTo>
                  <a:pt x="517" y="121463"/>
                </a:lnTo>
                <a:lnTo>
                  <a:pt x="0" y="123838"/>
                </a:lnTo>
                <a:lnTo>
                  <a:pt x="609" y="125421"/>
                </a:lnTo>
                <a:lnTo>
                  <a:pt x="1967" y="126477"/>
                </a:lnTo>
                <a:lnTo>
                  <a:pt x="3825" y="127180"/>
                </a:lnTo>
                <a:lnTo>
                  <a:pt x="8429" y="127962"/>
                </a:lnTo>
                <a:lnTo>
                  <a:pt x="11942" y="127218"/>
                </a:lnTo>
                <a:lnTo>
                  <a:pt x="16191" y="125770"/>
                </a:lnTo>
                <a:lnTo>
                  <a:pt x="20927" y="123852"/>
                </a:lnTo>
                <a:lnTo>
                  <a:pt x="25038" y="122573"/>
                </a:lnTo>
                <a:lnTo>
                  <a:pt x="28731" y="121720"/>
                </a:lnTo>
                <a:lnTo>
                  <a:pt x="32144" y="121152"/>
                </a:lnTo>
                <a:lnTo>
                  <a:pt x="36325" y="120773"/>
                </a:lnTo>
                <a:lnTo>
                  <a:pt x="41018" y="120520"/>
                </a:lnTo>
                <a:lnTo>
                  <a:pt x="46052" y="120352"/>
                </a:lnTo>
                <a:lnTo>
                  <a:pt x="51311" y="119287"/>
                </a:lnTo>
                <a:lnTo>
                  <a:pt x="56724" y="117625"/>
                </a:lnTo>
                <a:lnTo>
                  <a:pt x="62238" y="115564"/>
                </a:lnTo>
                <a:lnTo>
                  <a:pt x="73533" y="114190"/>
                </a:lnTo>
                <a:lnTo>
                  <a:pt x="88683" y="113274"/>
                </a:lnTo>
                <a:lnTo>
                  <a:pt x="133712" y="111986"/>
                </a:lnTo>
                <a:lnTo>
                  <a:pt x="144995" y="111805"/>
                </a:lnTo>
                <a:lnTo>
                  <a:pt x="155374" y="112636"/>
                </a:lnTo>
                <a:lnTo>
                  <a:pt x="165152" y="114144"/>
                </a:lnTo>
                <a:lnTo>
                  <a:pt x="174527" y="116100"/>
                </a:lnTo>
                <a:lnTo>
                  <a:pt x="182682" y="117405"/>
                </a:lnTo>
                <a:lnTo>
                  <a:pt x="190025" y="118275"/>
                </a:lnTo>
                <a:lnTo>
                  <a:pt x="196824" y="118855"/>
                </a:lnTo>
                <a:lnTo>
                  <a:pt x="202310" y="119242"/>
                </a:lnTo>
                <a:lnTo>
                  <a:pt x="218996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682"/>
          <p:cNvSpPr/>
          <p:nvPr/>
        </p:nvSpPr>
        <p:spPr>
          <a:xfrm>
            <a:off x="7967064" y="3909060"/>
            <a:ext cx="59654" cy="411481"/>
          </a:xfrm>
          <a:custGeom>
            <a:avLst/>
            <a:gdLst/>
            <a:ahLst/>
            <a:cxnLst/>
            <a:rect l="0" t="0" r="0" b="0"/>
            <a:pathLst>
              <a:path w="59654" h="411481">
                <a:moveTo>
                  <a:pt x="8218" y="0"/>
                </a:moveTo>
                <a:lnTo>
                  <a:pt x="3667" y="9102"/>
                </a:lnTo>
                <a:lnTo>
                  <a:pt x="2327" y="12735"/>
                </a:lnTo>
                <a:lnTo>
                  <a:pt x="838" y="19312"/>
                </a:lnTo>
                <a:lnTo>
                  <a:pt x="440" y="27162"/>
                </a:lnTo>
                <a:lnTo>
                  <a:pt x="0" y="51124"/>
                </a:lnTo>
                <a:lnTo>
                  <a:pt x="833" y="62658"/>
                </a:lnTo>
                <a:lnTo>
                  <a:pt x="2344" y="73204"/>
                </a:lnTo>
                <a:lnTo>
                  <a:pt x="4301" y="83092"/>
                </a:lnTo>
                <a:lnTo>
                  <a:pt x="5607" y="92543"/>
                </a:lnTo>
                <a:lnTo>
                  <a:pt x="6477" y="101700"/>
                </a:lnTo>
                <a:lnTo>
                  <a:pt x="7057" y="110662"/>
                </a:lnTo>
                <a:lnTo>
                  <a:pt x="7702" y="140941"/>
                </a:lnTo>
                <a:lnTo>
                  <a:pt x="7875" y="159683"/>
                </a:lnTo>
                <a:lnTo>
                  <a:pt x="9894" y="180750"/>
                </a:lnTo>
                <a:lnTo>
                  <a:pt x="13146" y="203368"/>
                </a:lnTo>
                <a:lnTo>
                  <a:pt x="17217" y="227018"/>
                </a:lnTo>
                <a:lnTo>
                  <a:pt x="19933" y="245643"/>
                </a:lnTo>
                <a:lnTo>
                  <a:pt x="21743" y="260917"/>
                </a:lnTo>
                <a:lnTo>
                  <a:pt x="26831" y="311306"/>
                </a:lnTo>
                <a:lnTo>
                  <a:pt x="29199" y="333267"/>
                </a:lnTo>
                <a:lnTo>
                  <a:pt x="31731" y="349813"/>
                </a:lnTo>
                <a:lnTo>
                  <a:pt x="34371" y="362749"/>
                </a:lnTo>
                <a:lnTo>
                  <a:pt x="37083" y="373277"/>
                </a:lnTo>
                <a:lnTo>
                  <a:pt x="39844" y="381249"/>
                </a:lnTo>
                <a:lnTo>
                  <a:pt x="42637" y="387516"/>
                </a:lnTo>
                <a:lnTo>
                  <a:pt x="45452" y="392646"/>
                </a:lnTo>
                <a:lnTo>
                  <a:pt x="48280" y="397019"/>
                </a:lnTo>
                <a:lnTo>
                  <a:pt x="51119" y="400887"/>
                </a:lnTo>
                <a:lnTo>
                  <a:pt x="59653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683"/>
          <p:cNvSpPr/>
          <p:nvPr/>
        </p:nvSpPr>
        <p:spPr>
          <a:xfrm>
            <a:off x="8095297" y="3874811"/>
            <a:ext cx="240031" cy="119975"/>
          </a:xfrm>
          <a:custGeom>
            <a:avLst/>
            <a:gdLst/>
            <a:ahLst/>
            <a:cxnLst/>
            <a:rect l="0" t="0" r="0" b="0"/>
            <a:pathLst>
              <a:path w="240031" h="119975">
                <a:moveTo>
                  <a:pt x="0" y="42821"/>
                </a:moveTo>
                <a:lnTo>
                  <a:pt x="0" y="23508"/>
                </a:lnTo>
                <a:lnTo>
                  <a:pt x="953" y="21374"/>
                </a:lnTo>
                <a:lnTo>
                  <a:pt x="2540" y="19950"/>
                </a:lnTo>
                <a:lnTo>
                  <a:pt x="4551" y="19001"/>
                </a:lnTo>
                <a:lnTo>
                  <a:pt x="9325" y="15407"/>
                </a:lnTo>
                <a:lnTo>
                  <a:pt x="11932" y="13115"/>
                </a:lnTo>
                <a:lnTo>
                  <a:pt x="15574" y="10634"/>
                </a:lnTo>
                <a:lnTo>
                  <a:pt x="19908" y="8029"/>
                </a:lnTo>
                <a:lnTo>
                  <a:pt x="24701" y="5338"/>
                </a:lnTo>
                <a:lnTo>
                  <a:pt x="28851" y="3545"/>
                </a:lnTo>
                <a:lnTo>
                  <a:pt x="36000" y="1553"/>
                </a:lnTo>
                <a:lnTo>
                  <a:pt x="42097" y="1021"/>
                </a:lnTo>
                <a:lnTo>
                  <a:pt x="49972" y="667"/>
                </a:lnTo>
                <a:lnTo>
                  <a:pt x="76719" y="169"/>
                </a:lnTo>
                <a:lnTo>
                  <a:pt x="102256" y="0"/>
                </a:lnTo>
                <a:lnTo>
                  <a:pt x="105317" y="939"/>
                </a:lnTo>
                <a:lnTo>
                  <a:pt x="107359" y="2517"/>
                </a:lnTo>
                <a:lnTo>
                  <a:pt x="108720" y="4521"/>
                </a:lnTo>
                <a:lnTo>
                  <a:pt x="110580" y="6811"/>
                </a:lnTo>
                <a:lnTo>
                  <a:pt x="112773" y="9289"/>
                </a:lnTo>
                <a:lnTo>
                  <a:pt x="115187" y="11894"/>
                </a:lnTo>
                <a:lnTo>
                  <a:pt x="116796" y="14583"/>
                </a:lnTo>
                <a:lnTo>
                  <a:pt x="117869" y="17328"/>
                </a:lnTo>
                <a:lnTo>
                  <a:pt x="118585" y="20111"/>
                </a:lnTo>
                <a:lnTo>
                  <a:pt x="119062" y="22918"/>
                </a:lnTo>
                <a:lnTo>
                  <a:pt x="119380" y="25743"/>
                </a:lnTo>
                <a:lnTo>
                  <a:pt x="119591" y="28578"/>
                </a:lnTo>
                <a:lnTo>
                  <a:pt x="119733" y="31421"/>
                </a:lnTo>
                <a:lnTo>
                  <a:pt x="119889" y="37119"/>
                </a:lnTo>
                <a:lnTo>
                  <a:pt x="118979" y="41877"/>
                </a:lnTo>
                <a:lnTo>
                  <a:pt x="117420" y="47907"/>
                </a:lnTo>
                <a:lnTo>
                  <a:pt x="115428" y="54784"/>
                </a:lnTo>
                <a:lnTo>
                  <a:pt x="113147" y="60321"/>
                </a:lnTo>
                <a:lnTo>
                  <a:pt x="110674" y="64965"/>
                </a:lnTo>
                <a:lnTo>
                  <a:pt x="108072" y="69014"/>
                </a:lnTo>
                <a:lnTo>
                  <a:pt x="103481" y="73618"/>
                </a:lnTo>
                <a:lnTo>
                  <a:pt x="97562" y="78592"/>
                </a:lnTo>
                <a:lnTo>
                  <a:pt x="90759" y="83814"/>
                </a:lnTo>
                <a:lnTo>
                  <a:pt x="85271" y="88247"/>
                </a:lnTo>
                <a:lnTo>
                  <a:pt x="80660" y="92155"/>
                </a:lnTo>
                <a:lnTo>
                  <a:pt x="76633" y="95713"/>
                </a:lnTo>
                <a:lnTo>
                  <a:pt x="73950" y="99037"/>
                </a:lnTo>
                <a:lnTo>
                  <a:pt x="72160" y="102206"/>
                </a:lnTo>
                <a:lnTo>
                  <a:pt x="69287" y="109585"/>
                </a:lnTo>
                <a:lnTo>
                  <a:pt x="70004" y="110190"/>
                </a:lnTo>
                <a:lnTo>
                  <a:pt x="73340" y="110863"/>
                </a:lnTo>
                <a:lnTo>
                  <a:pt x="188143" y="111354"/>
                </a:lnTo>
                <a:lnTo>
                  <a:pt x="201629" y="112322"/>
                </a:lnTo>
                <a:lnTo>
                  <a:pt x="212524" y="113920"/>
                </a:lnTo>
                <a:lnTo>
                  <a:pt x="240030" y="1199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684"/>
          <p:cNvSpPr/>
          <p:nvPr/>
        </p:nvSpPr>
        <p:spPr>
          <a:xfrm>
            <a:off x="5801968" y="4833053"/>
            <a:ext cx="227358" cy="429141"/>
          </a:xfrm>
          <a:custGeom>
            <a:avLst/>
            <a:gdLst/>
            <a:ahLst/>
            <a:cxnLst/>
            <a:rect l="0" t="0" r="0" b="0"/>
            <a:pathLst>
              <a:path w="227358" h="429141">
                <a:moveTo>
                  <a:pt x="90197" y="181859"/>
                </a:moveTo>
                <a:lnTo>
                  <a:pt x="63503" y="181859"/>
                </a:lnTo>
                <a:lnTo>
                  <a:pt x="60971" y="182812"/>
                </a:lnTo>
                <a:lnTo>
                  <a:pt x="59283" y="184399"/>
                </a:lnTo>
                <a:lnTo>
                  <a:pt x="56454" y="188703"/>
                </a:lnTo>
                <a:lnTo>
                  <a:pt x="52023" y="193791"/>
                </a:lnTo>
                <a:lnTo>
                  <a:pt x="50460" y="196481"/>
                </a:lnTo>
                <a:lnTo>
                  <a:pt x="47308" y="205770"/>
                </a:lnTo>
                <a:lnTo>
                  <a:pt x="43195" y="215029"/>
                </a:lnTo>
                <a:lnTo>
                  <a:pt x="26423" y="249155"/>
                </a:lnTo>
                <a:lnTo>
                  <a:pt x="21011" y="261013"/>
                </a:lnTo>
                <a:lnTo>
                  <a:pt x="16450" y="271776"/>
                </a:lnTo>
                <a:lnTo>
                  <a:pt x="12458" y="281808"/>
                </a:lnTo>
                <a:lnTo>
                  <a:pt x="9795" y="289450"/>
                </a:lnTo>
                <a:lnTo>
                  <a:pt x="6838" y="300480"/>
                </a:lnTo>
                <a:lnTo>
                  <a:pt x="5097" y="312375"/>
                </a:lnTo>
                <a:lnTo>
                  <a:pt x="622" y="348451"/>
                </a:lnTo>
                <a:lnTo>
                  <a:pt x="0" y="364358"/>
                </a:lnTo>
                <a:lnTo>
                  <a:pt x="538" y="377820"/>
                </a:lnTo>
                <a:lnTo>
                  <a:pt x="1850" y="389652"/>
                </a:lnTo>
                <a:lnTo>
                  <a:pt x="3676" y="399445"/>
                </a:lnTo>
                <a:lnTo>
                  <a:pt x="5846" y="407879"/>
                </a:lnTo>
                <a:lnTo>
                  <a:pt x="8245" y="415407"/>
                </a:lnTo>
                <a:lnTo>
                  <a:pt x="10798" y="420425"/>
                </a:lnTo>
                <a:lnTo>
                  <a:pt x="13452" y="423771"/>
                </a:lnTo>
                <a:lnTo>
                  <a:pt x="16173" y="426001"/>
                </a:lnTo>
                <a:lnTo>
                  <a:pt x="18940" y="427487"/>
                </a:lnTo>
                <a:lnTo>
                  <a:pt x="24555" y="429140"/>
                </a:lnTo>
                <a:lnTo>
                  <a:pt x="27385" y="428628"/>
                </a:lnTo>
                <a:lnTo>
                  <a:pt x="33070" y="425519"/>
                </a:lnTo>
                <a:lnTo>
                  <a:pt x="38772" y="420963"/>
                </a:lnTo>
                <a:lnTo>
                  <a:pt x="44481" y="415762"/>
                </a:lnTo>
                <a:lnTo>
                  <a:pt x="50194" y="410276"/>
                </a:lnTo>
                <a:lnTo>
                  <a:pt x="52098" y="407479"/>
                </a:lnTo>
                <a:lnTo>
                  <a:pt x="55731" y="398993"/>
                </a:lnTo>
                <a:lnTo>
                  <a:pt x="59956" y="393298"/>
                </a:lnTo>
                <a:lnTo>
                  <a:pt x="61464" y="389493"/>
                </a:lnTo>
                <a:lnTo>
                  <a:pt x="63139" y="380186"/>
                </a:lnTo>
                <a:lnTo>
                  <a:pt x="64538" y="373132"/>
                </a:lnTo>
                <a:lnTo>
                  <a:pt x="76293" y="319031"/>
                </a:lnTo>
                <a:lnTo>
                  <a:pt x="84595" y="273620"/>
                </a:lnTo>
                <a:lnTo>
                  <a:pt x="85510" y="251606"/>
                </a:lnTo>
                <a:lnTo>
                  <a:pt x="85167" y="225499"/>
                </a:lnTo>
                <a:lnTo>
                  <a:pt x="83986" y="196665"/>
                </a:lnTo>
                <a:lnTo>
                  <a:pt x="82246" y="169822"/>
                </a:lnTo>
                <a:lnTo>
                  <a:pt x="75150" y="87230"/>
                </a:lnTo>
                <a:lnTo>
                  <a:pt x="74451" y="75910"/>
                </a:lnTo>
                <a:lnTo>
                  <a:pt x="72079" y="65507"/>
                </a:lnTo>
                <a:lnTo>
                  <a:pt x="68594" y="55714"/>
                </a:lnTo>
                <a:lnTo>
                  <a:pt x="64365" y="46327"/>
                </a:lnTo>
                <a:lnTo>
                  <a:pt x="59666" y="33358"/>
                </a:lnTo>
                <a:lnTo>
                  <a:pt x="57577" y="23466"/>
                </a:lnTo>
                <a:lnTo>
                  <a:pt x="56649" y="12720"/>
                </a:lnTo>
                <a:lnTo>
                  <a:pt x="55449" y="8139"/>
                </a:lnTo>
                <a:lnTo>
                  <a:pt x="51576" y="511"/>
                </a:lnTo>
                <a:lnTo>
                  <a:pt x="50162" y="0"/>
                </a:lnTo>
                <a:lnTo>
                  <a:pt x="49219" y="1565"/>
                </a:lnTo>
                <a:lnTo>
                  <a:pt x="48591" y="4513"/>
                </a:lnTo>
                <a:lnTo>
                  <a:pt x="49124" y="10288"/>
                </a:lnTo>
                <a:lnTo>
                  <a:pt x="50432" y="17949"/>
                </a:lnTo>
                <a:lnTo>
                  <a:pt x="52257" y="26865"/>
                </a:lnTo>
                <a:lnTo>
                  <a:pt x="54426" y="34715"/>
                </a:lnTo>
                <a:lnTo>
                  <a:pt x="56825" y="41853"/>
                </a:lnTo>
                <a:lnTo>
                  <a:pt x="59376" y="48517"/>
                </a:lnTo>
                <a:lnTo>
                  <a:pt x="62030" y="57722"/>
                </a:lnTo>
                <a:lnTo>
                  <a:pt x="64751" y="68621"/>
                </a:lnTo>
                <a:lnTo>
                  <a:pt x="67518" y="80649"/>
                </a:lnTo>
                <a:lnTo>
                  <a:pt x="70315" y="91526"/>
                </a:lnTo>
                <a:lnTo>
                  <a:pt x="73132" y="101635"/>
                </a:lnTo>
                <a:lnTo>
                  <a:pt x="75963" y="111231"/>
                </a:lnTo>
                <a:lnTo>
                  <a:pt x="78802" y="122392"/>
                </a:lnTo>
                <a:lnTo>
                  <a:pt x="84497" y="147492"/>
                </a:lnTo>
                <a:lnTo>
                  <a:pt x="87350" y="158948"/>
                </a:lnTo>
                <a:lnTo>
                  <a:pt x="90204" y="169442"/>
                </a:lnTo>
                <a:lnTo>
                  <a:pt x="95915" y="188723"/>
                </a:lnTo>
                <a:lnTo>
                  <a:pt x="101628" y="206818"/>
                </a:lnTo>
                <a:lnTo>
                  <a:pt x="105438" y="217548"/>
                </a:lnTo>
                <a:lnTo>
                  <a:pt x="114750" y="242170"/>
                </a:lnTo>
                <a:lnTo>
                  <a:pt x="119901" y="254452"/>
                </a:lnTo>
                <a:lnTo>
                  <a:pt x="125239" y="266449"/>
                </a:lnTo>
                <a:lnTo>
                  <a:pt x="139315" y="296458"/>
                </a:lnTo>
                <a:lnTo>
                  <a:pt x="142944" y="303978"/>
                </a:lnTo>
                <a:lnTo>
                  <a:pt x="147269" y="310897"/>
                </a:lnTo>
                <a:lnTo>
                  <a:pt x="152058" y="317414"/>
                </a:lnTo>
                <a:lnTo>
                  <a:pt x="157155" y="323664"/>
                </a:lnTo>
                <a:lnTo>
                  <a:pt x="161505" y="328783"/>
                </a:lnTo>
                <a:lnTo>
                  <a:pt x="165358" y="333149"/>
                </a:lnTo>
                <a:lnTo>
                  <a:pt x="168879" y="337011"/>
                </a:lnTo>
                <a:lnTo>
                  <a:pt x="172179" y="339587"/>
                </a:lnTo>
                <a:lnTo>
                  <a:pt x="178386" y="342448"/>
                </a:lnTo>
                <a:lnTo>
                  <a:pt x="182327" y="343211"/>
                </a:lnTo>
                <a:lnTo>
                  <a:pt x="186859" y="343719"/>
                </a:lnTo>
                <a:lnTo>
                  <a:pt x="191786" y="344058"/>
                </a:lnTo>
                <a:lnTo>
                  <a:pt x="199800" y="344435"/>
                </a:lnTo>
                <a:lnTo>
                  <a:pt x="206537" y="344603"/>
                </a:lnTo>
                <a:lnTo>
                  <a:pt x="212706" y="344677"/>
                </a:lnTo>
                <a:lnTo>
                  <a:pt x="215684" y="343744"/>
                </a:lnTo>
                <a:lnTo>
                  <a:pt x="218623" y="342170"/>
                </a:lnTo>
                <a:lnTo>
                  <a:pt x="227357" y="3361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685"/>
          <p:cNvSpPr/>
          <p:nvPr/>
        </p:nvSpPr>
        <p:spPr>
          <a:xfrm>
            <a:off x="6055042" y="4929187"/>
            <a:ext cx="231459" cy="60009"/>
          </a:xfrm>
          <a:custGeom>
            <a:avLst/>
            <a:gdLst/>
            <a:ahLst/>
            <a:cxnLst/>
            <a:rect l="0" t="0" r="0" b="0"/>
            <a:pathLst>
              <a:path w="231459" h="60009">
                <a:moveTo>
                  <a:pt x="0" y="60008"/>
                </a:moveTo>
                <a:lnTo>
                  <a:pt x="18203" y="55457"/>
                </a:lnTo>
                <a:lnTo>
                  <a:pt x="25470" y="53164"/>
                </a:lnTo>
                <a:lnTo>
                  <a:pt x="32221" y="50683"/>
                </a:lnTo>
                <a:lnTo>
                  <a:pt x="38625" y="48076"/>
                </a:lnTo>
                <a:lnTo>
                  <a:pt x="44800" y="46338"/>
                </a:lnTo>
                <a:lnTo>
                  <a:pt x="50822" y="45180"/>
                </a:lnTo>
                <a:lnTo>
                  <a:pt x="56741" y="44407"/>
                </a:lnTo>
                <a:lnTo>
                  <a:pt x="62593" y="42940"/>
                </a:lnTo>
                <a:lnTo>
                  <a:pt x="68398" y="41010"/>
                </a:lnTo>
                <a:lnTo>
                  <a:pt x="74174" y="38769"/>
                </a:lnTo>
                <a:lnTo>
                  <a:pt x="79929" y="36324"/>
                </a:lnTo>
                <a:lnTo>
                  <a:pt x="91404" y="31066"/>
                </a:lnTo>
                <a:lnTo>
                  <a:pt x="103799" y="26426"/>
                </a:lnTo>
                <a:lnTo>
                  <a:pt x="140430" y="13650"/>
                </a:lnTo>
                <a:lnTo>
                  <a:pt x="155533" y="9100"/>
                </a:lnTo>
                <a:lnTo>
                  <a:pt x="167506" y="6067"/>
                </a:lnTo>
                <a:lnTo>
                  <a:pt x="177393" y="4045"/>
                </a:lnTo>
                <a:lnTo>
                  <a:pt x="185890" y="2696"/>
                </a:lnTo>
                <a:lnTo>
                  <a:pt x="193459" y="1798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686"/>
          <p:cNvSpPr/>
          <p:nvPr/>
        </p:nvSpPr>
        <p:spPr>
          <a:xfrm>
            <a:off x="6072187" y="5006340"/>
            <a:ext cx="197168" cy="68581"/>
          </a:xfrm>
          <a:custGeom>
            <a:avLst/>
            <a:gdLst/>
            <a:ahLst/>
            <a:cxnLst/>
            <a:rect l="0" t="0" r="0" b="0"/>
            <a:pathLst>
              <a:path w="197168" h="68581">
                <a:moveTo>
                  <a:pt x="0" y="68580"/>
                </a:moveTo>
                <a:lnTo>
                  <a:pt x="9102" y="64029"/>
                </a:lnTo>
                <a:lnTo>
                  <a:pt x="12735" y="62688"/>
                </a:lnTo>
                <a:lnTo>
                  <a:pt x="16111" y="61794"/>
                </a:lnTo>
                <a:lnTo>
                  <a:pt x="19313" y="61199"/>
                </a:lnTo>
                <a:lnTo>
                  <a:pt x="23352" y="59849"/>
                </a:lnTo>
                <a:lnTo>
                  <a:pt x="27951" y="57997"/>
                </a:lnTo>
                <a:lnTo>
                  <a:pt x="32921" y="55809"/>
                </a:lnTo>
                <a:lnTo>
                  <a:pt x="38140" y="54351"/>
                </a:lnTo>
                <a:lnTo>
                  <a:pt x="43524" y="53379"/>
                </a:lnTo>
                <a:lnTo>
                  <a:pt x="49019" y="52731"/>
                </a:lnTo>
                <a:lnTo>
                  <a:pt x="54587" y="51346"/>
                </a:lnTo>
                <a:lnTo>
                  <a:pt x="60204" y="49471"/>
                </a:lnTo>
                <a:lnTo>
                  <a:pt x="65853" y="47268"/>
                </a:lnTo>
                <a:lnTo>
                  <a:pt x="73430" y="43894"/>
                </a:lnTo>
                <a:lnTo>
                  <a:pt x="92008" y="35066"/>
                </a:lnTo>
                <a:lnTo>
                  <a:pt x="105154" y="30045"/>
                </a:lnTo>
                <a:lnTo>
                  <a:pt x="120585" y="24792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687"/>
          <p:cNvSpPr/>
          <p:nvPr/>
        </p:nvSpPr>
        <p:spPr>
          <a:xfrm>
            <a:off x="6367286" y="4579304"/>
            <a:ext cx="1899462" cy="546885"/>
          </a:xfrm>
          <a:custGeom>
            <a:avLst/>
            <a:gdLst/>
            <a:ahLst/>
            <a:cxnLst/>
            <a:rect l="0" t="0" r="0" b="0"/>
            <a:pathLst>
              <a:path w="1899462" h="546885">
                <a:moveTo>
                  <a:pt x="4939" y="418463"/>
                </a:moveTo>
                <a:lnTo>
                  <a:pt x="388" y="418463"/>
                </a:lnTo>
                <a:lnTo>
                  <a:pt x="0" y="419416"/>
                </a:lnTo>
                <a:lnTo>
                  <a:pt x="693" y="421003"/>
                </a:lnTo>
                <a:lnTo>
                  <a:pt x="8651" y="430395"/>
                </a:lnTo>
                <a:lnTo>
                  <a:pt x="22253" y="445232"/>
                </a:lnTo>
                <a:lnTo>
                  <a:pt x="38669" y="465285"/>
                </a:lnTo>
                <a:lnTo>
                  <a:pt x="47428" y="475395"/>
                </a:lnTo>
                <a:lnTo>
                  <a:pt x="56125" y="484993"/>
                </a:lnTo>
                <a:lnTo>
                  <a:pt x="72455" y="502324"/>
                </a:lnTo>
                <a:lnTo>
                  <a:pt x="86063" y="516377"/>
                </a:lnTo>
                <a:lnTo>
                  <a:pt x="104435" y="530448"/>
                </a:lnTo>
                <a:lnTo>
                  <a:pt x="117392" y="540650"/>
                </a:lnTo>
                <a:lnTo>
                  <a:pt x="121818" y="542783"/>
                </a:lnTo>
                <a:lnTo>
                  <a:pt x="136196" y="545786"/>
                </a:lnTo>
                <a:lnTo>
                  <a:pt x="148576" y="546884"/>
                </a:lnTo>
                <a:lnTo>
                  <a:pt x="149275" y="545987"/>
                </a:lnTo>
                <a:lnTo>
                  <a:pt x="150051" y="542450"/>
                </a:lnTo>
                <a:lnTo>
                  <a:pt x="147855" y="535164"/>
                </a:lnTo>
                <a:lnTo>
                  <a:pt x="144657" y="525575"/>
                </a:lnTo>
                <a:lnTo>
                  <a:pt x="141905" y="509467"/>
                </a:lnTo>
                <a:lnTo>
                  <a:pt x="135479" y="490724"/>
                </a:lnTo>
                <a:lnTo>
                  <a:pt x="132923" y="481877"/>
                </a:lnTo>
                <a:lnTo>
                  <a:pt x="130267" y="472169"/>
                </a:lnTo>
                <a:lnTo>
                  <a:pt x="122235" y="446143"/>
                </a:lnTo>
                <a:lnTo>
                  <a:pt x="117427" y="431201"/>
                </a:lnTo>
                <a:lnTo>
                  <a:pt x="114221" y="418383"/>
                </a:lnTo>
                <a:lnTo>
                  <a:pt x="112083" y="406980"/>
                </a:lnTo>
                <a:lnTo>
                  <a:pt x="110658" y="396520"/>
                </a:lnTo>
                <a:lnTo>
                  <a:pt x="108756" y="386689"/>
                </a:lnTo>
                <a:lnTo>
                  <a:pt x="106535" y="377278"/>
                </a:lnTo>
                <a:lnTo>
                  <a:pt x="104102" y="368147"/>
                </a:lnTo>
                <a:lnTo>
                  <a:pt x="102480" y="359201"/>
                </a:lnTo>
                <a:lnTo>
                  <a:pt x="101399" y="350380"/>
                </a:lnTo>
                <a:lnTo>
                  <a:pt x="100678" y="341642"/>
                </a:lnTo>
                <a:lnTo>
                  <a:pt x="99245" y="332959"/>
                </a:lnTo>
                <a:lnTo>
                  <a:pt x="97337" y="324313"/>
                </a:lnTo>
                <a:lnTo>
                  <a:pt x="95112" y="315691"/>
                </a:lnTo>
                <a:lnTo>
                  <a:pt x="92677" y="304229"/>
                </a:lnTo>
                <a:lnTo>
                  <a:pt x="87431" y="276252"/>
                </a:lnTo>
                <a:lnTo>
                  <a:pt x="85651" y="263648"/>
                </a:lnTo>
                <a:lnTo>
                  <a:pt x="84464" y="252388"/>
                </a:lnTo>
                <a:lnTo>
                  <a:pt x="83673" y="242024"/>
                </a:lnTo>
                <a:lnTo>
                  <a:pt x="82193" y="232257"/>
                </a:lnTo>
                <a:lnTo>
                  <a:pt x="80254" y="222888"/>
                </a:lnTo>
                <a:lnTo>
                  <a:pt x="78009" y="213785"/>
                </a:lnTo>
                <a:lnTo>
                  <a:pt x="76512" y="203906"/>
                </a:lnTo>
                <a:lnTo>
                  <a:pt x="75514" y="193510"/>
                </a:lnTo>
                <a:lnTo>
                  <a:pt x="74849" y="182769"/>
                </a:lnTo>
                <a:lnTo>
                  <a:pt x="74110" y="160676"/>
                </a:lnTo>
                <a:lnTo>
                  <a:pt x="73913" y="149449"/>
                </a:lnTo>
                <a:lnTo>
                  <a:pt x="76234" y="134437"/>
                </a:lnTo>
                <a:lnTo>
                  <a:pt x="78186" y="129100"/>
                </a:lnTo>
                <a:lnTo>
                  <a:pt x="80440" y="125541"/>
                </a:lnTo>
                <a:lnTo>
                  <a:pt x="82896" y="123170"/>
                </a:lnTo>
                <a:lnTo>
                  <a:pt x="88164" y="119582"/>
                </a:lnTo>
                <a:lnTo>
                  <a:pt x="93680" y="114812"/>
                </a:lnTo>
                <a:lnTo>
                  <a:pt x="97437" y="113159"/>
                </a:lnTo>
                <a:lnTo>
                  <a:pt x="110874" y="110832"/>
                </a:lnTo>
                <a:lnTo>
                  <a:pt x="118061" y="110288"/>
                </a:lnTo>
                <a:lnTo>
                  <a:pt x="145236" y="103126"/>
                </a:lnTo>
                <a:lnTo>
                  <a:pt x="196204" y="100571"/>
                </a:lnTo>
                <a:lnTo>
                  <a:pt x="253781" y="90712"/>
                </a:lnTo>
                <a:lnTo>
                  <a:pt x="279330" y="86084"/>
                </a:lnTo>
                <a:lnTo>
                  <a:pt x="331832" y="77548"/>
                </a:lnTo>
                <a:lnTo>
                  <a:pt x="380137" y="69590"/>
                </a:lnTo>
                <a:lnTo>
                  <a:pt x="429375" y="60247"/>
                </a:lnTo>
                <a:lnTo>
                  <a:pt x="489487" y="50976"/>
                </a:lnTo>
                <a:lnTo>
                  <a:pt x="547954" y="43045"/>
                </a:lnTo>
                <a:lnTo>
                  <a:pt x="575546" y="39597"/>
                </a:lnTo>
                <a:lnTo>
                  <a:pt x="612991" y="36346"/>
                </a:lnTo>
                <a:lnTo>
                  <a:pt x="742421" y="27219"/>
                </a:lnTo>
                <a:lnTo>
                  <a:pt x="818235" y="19435"/>
                </a:lnTo>
                <a:lnTo>
                  <a:pt x="857894" y="17280"/>
                </a:lnTo>
                <a:lnTo>
                  <a:pt x="985165" y="11516"/>
                </a:lnTo>
                <a:lnTo>
                  <a:pt x="1024182" y="9052"/>
                </a:lnTo>
                <a:lnTo>
                  <a:pt x="1082776" y="3775"/>
                </a:lnTo>
                <a:lnTo>
                  <a:pt x="1132119" y="1987"/>
                </a:lnTo>
                <a:lnTo>
                  <a:pt x="1270765" y="0"/>
                </a:lnTo>
                <a:lnTo>
                  <a:pt x="1325073" y="423"/>
                </a:lnTo>
                <a:lnTo>
                  <a:pt x="1366041" y="1657"/>
                </a:lnTo>
                <a:lnTo>
                  <a:pt x="1398115" y="3432"/>
                </a:lnTo>
                <a:lnTo>
                  <a:pt x="1459153" y="5405"/>
                </a:lnTo>
                <a:lnTo>
                  <a:pt x="1488765" y="5931"/>
                </a:lnTo>
                <a:lnTo>
                  <a:pt x="1528509" y="8187"/>
                </a:lnTo>
                <a:lnTo>
                  <a:pt x="1666677" y="18558"/>
                </a:lnTo>
                <a:lnTo>
                  <a:pt x="1729643" y="21653"/>
                </a:lnTo>
                <a:lnTo>
                  <a:pt x="1782394" y="23028"/>
                </a:lnTo>
                <a:lnTo>
                  <a:pt x="1899461" y="241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688"/>
          <p:cNvSpPr/>
          <p:nvPr/>
        </p:nvSpPr>
        <p:spPr>
          <a:xfrm>
            <a:off x="6964919" y="4706302"/>
            <a:ext cx="58816" cy="385764"/>
          </a:xfrm>
          <a:custGeom>
            <a:avLst/>
            <a:gdLst/>
            <a:ahLst/>
            <a:cxnLst/>
            <a:rect l="0" t="0" r="0" b="0"/>
            <a:pathLst>
              <a:path w="58816" h="385764">
                <a:moveTo>
                  <a:pt x="7381" y="0"/>
                </a:moveTo>
                <a:lnTo>
                  <a:pt x="2830" y="0"/>
                </a:lnTo>
                <a:lnTo>
                  <a:pt x="1489" y="953"/>
                </a:lnTo>
                <a:lnTo>
                  <a:pt x="596" y="2540"/>
                </a:lnTo>
                <a:lnTo>
                  <a:pt x="0" y="4551"/>
                </a:lnTo>
                <a:lnTo>
                  <a:pt x="555" y="6844"/>
                </a:lnTo>
                <a:lnTo>
                  <a:pt x="1878" y="9325"/>
                </a:lnTo>
                <a:lnTo>
                  <a:pt x="3713" y="11932"/>
                </a:lnTo>
                <a:lnTo>
                  <a:pt x="5888" y="20337"/>
                </a:lnTo>
                <a:lnTo>
                  <a:pt x="8290" y="32608"/>
                </a:lnTo>
                <a:lnTo>
                  <a:pt x="10845" y="47456"/>
                </a:lnTo>
                <a:lnTo>
                  <a:pt x="13500" y="59260"/>
                </a:lnTo>
                <a:lnTo>
                  <a:pt x="16223" y="69034"/>
                </a:lnTo>
                <a:lnTo>
                  <a:pt x="27436" y="102959"/>
                </a:lnTo>
                <a:lnTo>
                  <a:pt x="30276" y="125790"/>
                </a:lnTo>
                <a:lnTo>
                  <a:pt x="33122" y="158155"/>
                </a:lnTo>
                <a:lnTo>
                  <a:pt x="35972" y="196877"/>
                </a:lnTo>
                <a:lnTo>
                  <a:pt x="38824" y="225549"/>
                </a:lnTo>
                <a:lnTo>
                  <a:pt x="41678" y="247521"/>
                </a:lnTo>
                <a:lnTo>
                  <a:pt x="44533" y="265027"/>
                </a:lnTo>
                <a:lnTo>
                  <a:pt x="46436" y="278602"/>
                </a:lnTo>
                <a:lnTo>
                  <a:pt x="47705" y="289557"/>
                </a:lnTo>
                <a:lnTo>
                  <a:pt x="48552" y="298766"/>
                </a:lnTo>
                <a:lnTo>
                  <a:pt x="49115" y="310620"/>
                </a:lnTo>
                <a:lnTo>
                  <a:pt x="49741" y="339031"/>
                </a:lnTo>
                <a:lnTo>
                  <a:pt x="50862" y="349846"/>
                </a:lnTo>
                <a:lnTo>
                  <a:pt x="52561" y="358008"/>
                </a:lnTo>
                <a:lnTo>
                  <a:pt x="58815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689"/>
          <p:cNvSpPr/>
          <p:nvPr/>
        </p:nvSpPr>
        <p:spPr>
          <a:xfrm>
            <a:off x="7100887" y="4706313"/>
            <a:ext cx="270303" cy="342890"/>
          </a:xfrm>
          <a:custGeom>
            <a:avLst/>
            <a:gdLst/>
            <a:ahLst/>
            <a:cxnLst/>
            <a:rect l="0" t="0" r="0" b="0"/>
            <a:pathLst>
              <a:path w="270303" h="342890">
                <a:moveTo>
                  <a:pt x="0" y="59997"/>
                </a:moveTo>
                <a:lnTo>
                  <a:pt x="13653" y="55446"/>
                </a:lnTo>
                <a:lnTo>
                  <a:pt x="18627" y="54105"/>
                </a:lnTo>
                <a:lnTo>
                  <a:pt x="26694" y="52615"/>
                </a:lnTo>
                <a:lnTo>
                  <a:pt x="33454" y="49414"/>
                </a:lnTo>
                <a:lnTo>
                  <a:pt x="36590" y="47226"/>
                </a:lnTo>
                <a:lnTo>
                  <a:pt x="44396" y="43863"/>
                </a:lnTo>
                <a:lnTo>
                  <a:pt x="55314" y="39716"/>
                </a:lnTo>
                <a:lnTo>
                  <a:pt x="68309" y="35046"/>
                </a:lnTo>
                <a:lnTo>
                  <a:pt x="78877" y="30981"/>
                </a:lnTo>
                <a:lnTo>
                  <a:pt x="87827" y="27318"/>
                </a:lnTo>
                <a:lnTo>
                  <a:pt x="95700" y="23923"/>
                </a:lnTo>
                <a:lnTo>
                  <a:pt x="103805" y="20708"/>
                </a:lnTo>
                <a:lnTo>
                  <a:pt x="120431" y="14595"/>
                </a:lnTo>
                <a:lnTo>
                  <a:pt x="127912" y="12584"/>
                </a:lnTo>
                <a:lnTo>
                  <a:pt x="134805" y="11243"/>
                </a:lnTo>
                <a:lnTo>
                  <a:pt x="141305" y="10349"/>
                </a:lnTo>
                <a:lnTo>
                  <a:pt x="147544" y="8801"/>
                </a:lnTo>
                <a:lnTo>
                  <a:pt x="153608" y="6816"/>
                </a:lnTo>
                <a:lnTo>
                  <a:pt x="159555" y="4540"/>
                </a:lnTo>
                <a:lnTo>
                  <a:pt x="165425" y="3023"/>
                </a:lnTo>
                <a:lnTo>
                  <a:pt x="171243" y="2012"/>
                </a:lnTo>
                <a:lnTo>
                  <a:pt x="177028" y="1338"/>
                </a:lnTo>
                <a:lnTo>
                  <a:pt x="182788" y="888"/>
                </a:lnTo>
                <a:lnTo>
                  <a:pt x="188533" y="589"/>
                </a:lnTo>
                <a:lnTo>
                  <a:pt x="199998" y="255"/>
                </a:lnTo>
                <a:lnTo>
                  <a:pt x="244274" y="5"/>
                </a:lnTo>
                <a:lnTo>
                  <a:pt x="248574" y="0"/>
                </a:lnTo>
                <a:lnTo>
                  <a:pt x="252394" y="949"/>
                </a:lnTo>
                <a:lnTo>
                  <a:pt x="259177" y="4543"/>
                </a:lnTo>
                <a:lnTo>
                  <a:pt x="261368" y="6835"/>
                </a:lnTo>
                <a:lnTo>
                  <a:pt x="262827" y="9316"/>
                </a:lnTo>
                <a:lnTo>
                  <a:pt x="263801" y="11922"/>
                </a:lnTo>
                <a:lnTo>
                  <a:pt x="267422" y="17357"/>
                </a:lnTo>
                <a:lnTo>
                  <a:pt x="269722" y="20141"/>
                </a:lnTo>
                <a:lnTo>
                  <a:pt x="270302" y="23901"/>
                </a:lnTo>
                <a:lnTo>
                  <a:pt x="268407" y="33159"/>
                </a:lnTo>
                <a:lnTo>
                  <a:pt x="266568" y="43058"/>
                </a:lnTo>
                <a:lnTo>
                  <a:pt x="261985" y="71836"/>
                </a:lnTo>
                <a:lnTo>
                  <a:pt x="254667" y="94559"/>
                </a:lnTo>
                <a:lnTo>
                  <a:pt x="244073" y="122091"/>
                </a:lnTo>
                <a:lnTo>
                  <a:pt x="231295" y="152828"/>
                </a:lnTo>
                <a:lnTo>
                  <a:pt x="221824" y="177129"/>
                </a:lnTo>
                <a:lnTo>
                  <a:pt x="214558" y="197140"/>
                </a:lnTo>
                <a:lnTo>
                  <a:pt x="208761" y="214290"/>
                </a:lnTo>
                <a:lnTo>
                  <a:pt x="186951" y="283937"/>
                </a:lnTo>
                <a:lnTo>
                  <a:pt x="182736" y="301683"/>
                </a:lnTo>
                <a:lnTo>
                  <a:pt x="180879" y="314465"/>
                </a:lnTo>
                <a:lnTo>
                  <a:pt x="180022" y="3428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690"/>
          <p:cNvSpPr/>
          <p:nvPr/>
        </p:nvSpPr>
        <p:spPr>
          <a:xfrm>
            <a:off x="7212330" y="4809172"/>
            <a:ext cx="377190" cy="60008"/>
          </a:xfrm>
          <a:custGeom>
            <a:avLst/>
            <a:gdLst/>
            <a:ahLst/>
            <a:cxnLst/>
            <a:rect l="0" t="0" r="0" b="0"/>
            <a:pathLst>
              <a:path w="377190" h="60008">
                <a:moveTo>
                  <a:pt x="0" y="60007"/>
                </a:moveTo>
                <a:lnTo>
                  <a:pt x="32964" y="60007"/>
                </a:lnTo>
                <a:lnTo>
                  <a:pt x="40074" y="59055"/>
                </a:lnTo>
                <a:lnTo>
                  <a:pt x="45766" y="57468"/>
                </a:lnTo>
                <a:lnTo>
                  <a:pt x="50513" y="55457"/>
                </a:lnTo>
                <a:lnTo>
                  <a:pt x="56535" y="53164"/>
                </a:lnTo>
                <a:lnTo>
                  <a:pt x="70847" y="48076"/>
                </a:lnTo>
                <a:lnTo>
                  <a:pt x="120214" y="31389"/>
                </a:lnTo>
                <a:lnTo>
                  <a:pt x="132530" y="28546"/>
                </a:lnTo>
                <a:lnTo>
                  <a:pt x="147408" y="25698"/>
                </a:lnTo>
                <a:lnTo>
                  <a:pt x="163994" y="22847"/>
                </a:lnTo>
                <a:lnTo>
                  <a:pt x="177910" y="19994"/>
                </a:lnTo>
                <a:lnTo>
                  <a:pt x="190044" y="17139"/>
                </a:lnTo>
                <a:lnTo>
                  <a:pt x="200991" y="14284"/>
                </a:lnTo>
                <a:lnTo>
                  <a:pt x="216861" y="11428"/>
                </a:lnTo>
                <a:lnTo>
                  <a:pt x="236014" y="8571"/>
                </a:lnTo>
                <a:lnTo>
                  <a:pt x="257355" y="5714"/>
                </a:lnTo>
                <a:lnTo>
                  <a:pt x="273488" y="3810"/>
                </a:lnTo>
                <a:lnTo>
                  <a:pt x="286147" y="2540"/>
                </a:lnTo>
                <a:lnTo>
                  <a:pt x="296493" y="1693"/>
                </a:lnTo>
                <a:lnTo>
                  <a:pt x="308152" y="1129"/>
                </a:lnTo>
                <a:lnTo>
                  <a:pt x="333807" y="502"/>
                </a:lnTo>
                <a:lnTo>
                  <a:pt x="3771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Midpoint formula</a:t>
            </a:r>
            <a:endParaRPr lang="en-US" dirty="0"/>
          </a:p>
        </p:txBody>
      </p:sp>
      <p:pic>
        <p:nvPicPr>
          <p:cNvPr id="55" name="Content Placeholder 3" descr="basic graph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752600"/>
            <a:ext cx="4452937" cy="4568598"/>
          </a:xfrm>
        </p:spPr>
      </p:pic>
      <p:sp>
        <p:nvSpPr>
          <p:cNvPr id="56" name="SMARTPenAnnotation558"/>
          <p:cNvSpPr/>
          <p:nvPr/>
        </p:nvSpPr>
        <p:spPr>
          <a:xfrm>
            <a:off x="3204375" y="3429365"/>
            <a:ext cx="150330" cy="115765"/>
          </a:xfrm>
          <a:custGeom>
            <a:avLst/>
            <a:gdLst/>
            <a:ahLst/>
            <a:cxnLst/>
            <a:rect l="0" t="0" r="0" b="0"/>
            <a:pathLst>
              <a:path w="150330" h="115765">
                <a:moveTo>
                  <a:pt x="150329" y="25352"/>
                </a:moveTo>
                <a:lnTo>
                  <a:pt x="141228" y="20801"/>
                </a:lnTo>
                <a:lnTo>
                  <a:pt x="138547" y="18508"/>
                </a:lnTo>
                <a:lnTo>
                  <a:pt x="136759" y="16027"/>
                </a:lnTo>
                <a:lnTo>
                  <a:pt x="135568" y="13420"/>
                </a:lnTo>
                <a:lnTo>
                  <a:pt x="133821" y="11683"/>
                </a:lnTo>
                <a:lnTo>
                  <a:pt x="131704" y="10524"/>
                </a:lnTo>
                <a:lnTo>
                  <a:pt x="129340" y="9752"/>
                </a:lnTo>
                <a:lnTo>
                  <a:pt x="126811" y="9237"/>
                </a:lnTo>
                <a:lnTo>
                  <a:pt x="124173" y="8894"/>
                </a:lnTo>
                <a:lnTo>
                  <a:pt x="121462" y="8665"/>
                </a:lnTo>
                <a:lnTo>
                  <a:pt x="118702" y="7560"/>
                </a:lnTo>
                <a:lnTo>
                  <a:pt x="115910" y="5871"/>
                </a:lnTo>
                <a:lnTo>
                  <a:pt x="113096" y="3792"/>
                </a:lnTo>
                <a:lnTo>
                  <a:pt x="109314" y="2406"/>
                </a:lnTo>
                <a:lnTo>
                  <a:pt x="104888" y="1482"/>
                </a:lnTo>
                <a:lnTo>
                  <a:pt x="100033" y="867"/>
                </a:lnTo>
                <a:lnTo>
                  <a:pt x="94891" y="456"/>
                </a:lnTo>
                <a:lnTo>
                  <a:pt x="89558" y="182"/>
                </a:lnTo>
                <a:lnTo>
                  <a:pt x="84098" y="0"/>
                </a:lnTo>
                <a:lnTo>
                  <a:pt x="78552" y="831"/>
                </a:lnTo>
                <a:lnTo>
                  <a:pt x="72951" y="2337"/>
                </a:lnTo>
                <a:lnTo>
                  <a:pt x="67311" y="4294"/>
                </a:lnTo>
                <a:lnTo>
                  <a:pt x="62599" y="6550"/>
                </a:lnTo>
                <a:lnTo>
                  <a:pt x="58505" y="9008"/>
                </a:lnTo>
                <a:lnTo>
                  <a:pt x="54823" y="11598"/>
                </a:lnTo>
                <a:lnTo>
                  <a:pt x="51416" y="13326"/>
                </a:lnTo>
                <a:lnTo>
                  <a:pt x="48192" y="14477"/>
                </a:lnTo>
                <a:lnTo>
                  <a:pt x="45090" y="15244"/>
                </a:lnTo>
                <a:lnTo>
                  <a:pt x="43023" y="16709"/>
                </a:lnTo>
                <a:lnTo>
                  <a:pt x="41644" y="18637"/>
                </a:lnTo>
                <a:lnTo>
                  <a:pt x="40725" y="20875"/>
                </a:lnTo>
                <a:lnTo>
                  <a:pt x="39160" y="22368"/>
                </a:lnTo>
                <a:lnTo>
                  <a:pt x="37164" y="23363"/>
                </a:lnTo>
                <a:lnTo>
                  <a:pt x="34881" y="24026"/>
                </a:lnTo>
                <a:lnTo>
                  <a:pt x="32406" y="25421"/>
                </a:lnTo>
                <a:lnTo>
                  <a:pt x="29804" y="27303"/>
                </a:lnTo>
                <a:lnTo>
                  <a:pt x="27117" y="29510"/>
                </a:lnTo>
                <a:lnTo>
                  <a:pt x="24372" y="31934"/>
                </a:lnTo>
                <a:lnTo>
                  <a:pt x="18784" y="37167"/>
                </a:lnTo>
                <a:lnTo>
                  <a:pt x="16912" y="40849"/>
                </a:lnTo>
                <a:lnTo>
                  <a:pt x="15665" y="45208"/>
                </a:lnTo>
                <a:lnTo>
                  <a:pt x="13663" y="56791"/>
                </a:lnTo>
                <a:lnTo>
                  <a:pt x="14451" y="58694"/>
                </a:lnTo>
                <a:lnTo>
                  <a:pt x="15929" y="60915"/>
                </a:lnTo>
                <a:lnTo>
                  <a:pt x="17866" y="63348"/>
                </a:lnTo>
                <a:lnTo>
                  <a:pt x="20111" y="66875"/>
                </a:lnTo>
                <a:lnTo>
                  <a:pt x="22560" y="71132"/>
                </a:lnTo>
                <a:lnTo>
                  <a:pt x="27820" y="80941"/>
                </a:lnTo>
                <a:lnTo>
                  <a:pt x="37241" y="99288"/>
                </a:lnTo>
                <a:lnTo>
                  <a:pt x="38743" y="100361"/>
                </a:lnTo>
                <a:lnTo>
                  <a:pt x="42950" y="101552"/>
                </a:lnTo>
                <a:lnTo>
                  <a:pt x="45406" y="102822"/>
                </a:lnTo>
                <a:lnTo>
                  <a:pt x="47995" y="104621"/>
                </a:lnTo>
                <a:lnTo>
                  <a:pt x="50674" y="106773"/>
                </a:lnTo>
                <a:lnTo>
                  <a:pt x="53413" y="108208"/>
                </a:lnTo>
                <a:lnTo>
                  <a:pt x="56191" y="109164"/>
                </a:lnTo>
                <a:lnTo>
                  <a:pt x="58995" y="109802"/>
                </a:lnTo>
                <a:lnTo>
                  <a:pt x="62770" y="111179"/>
                </a:lnTo>
                <a:lnTo>
                  <a:pt x="67191" y="113050"/>
                </a:lnTo>
                <a:lnTo>
                  <a:pt x="72044" y="115250"/>
                </a:lnTo>
                <a:lnTo>
                  <a:pt x="76232" y="115764"/>
                </a:lnTo>
                <a:lnTo>
                  <a:pt x="79976" y="115154"/>
                </a:lnTo>
                <a:lnTo>
                  <a:pt x="83425" y="113795"/>
                </a:lnTo>
                <a:lnTo>
                  <a:pt x="86676" y="112889"/>
                </a:lnTo>
                <a:lnTo>
                  <a:pt x="89797" y="112285"/>
                </a:lnTo>
                <a:lnTo>
                  <a:pt x="92829" y="111883"/>
                </a:lnTo>
                <a:lnTo>
                  <a:pt x="95804" y="110661"/>
                </a:lnTo>
                <a:lnTo>
                  <a:pt x="98739" y="108895"/>
                </a:lnTo>
                <a:lnTo>
                  <a:pt x="101648" y="106765"/>
                </a:lnTo>
                <a:lnTo>
                  <a:pt x="104540" y="105345"/>
                </a:lnTo>
                <a:lnTo>
                  <a:pt x="107421" y="104398"/>
                </a:lnTo>
                <a:lnTo>
                  <a:pt x="110293" y="103767"/>
                </a:lnTo>
                <a:lnTo>
                  <a:pt x="113162" y="102394"/>
                </a:lnTo>
                <a:lnTo>
                  <a:pt x="116026" y="100526"/>
                </a:lnTo>
                <a:lnTo>
                  <a:pt x="122916" y="95234"/>
                </a:lnTo>
                <a:lnTo>
                  <a:pt x="126398" y="91971"/>
                </a:lnTo>
                <a:lnTo>
                  <a:pt x="128660" y="89767"/>
                </a:lnTo>
                <a:lnTo>
                  <a:pt x="130168" y="87345"/>
                </a:lnTo>
                <a:lnTo>
                  <a:pt x="131174" y="84779"/>
                </a:lnTo>
                <a:lnTo>
                  <a:pt x="131844" y="82115"/>
                </a:lnTo>
                <a:lnTo>
                  <a:pt x="133243" y="78434"/>
                </a:lnTo>
                <a:lnTo>
                  <a:pt x="135129" y="74075"/>
                </a:lnTo>
                <a:lnTo>
                  <a:pt x="140448" y="62493"/>
                </a:lnTo>
                <a:lnTo>
                  <a:pt x="140884" y="60590"/>
                </a:lnTo>
                <a:lnTo>
                  <a:pt x="141175" y="58369"/>
                </a:lnTo>
                <a:lnTo>
                  <a:pt x="141369" y="55936"/>
                </a:lnTo>
                <a:lnTo>
                  <a:pt x="141499" y="53361"/>
                </a:lnTo>
                <a:lnTo>
                  <a:pt x="141723" y="44116"/>
                </a:lnTo>
                <a:lnTo>
                  <a:pt x="139202" y="40677"/>
                </a:lnTo>
                <a:lnTo>
                  <a:pt x="137196" y="38426"/>
                </a:lnTo>
                <a:lnTo>
                  <a:pt x="134906" y="36926"/>
                </a:lnTo>
                <a:lnTo>
                  <a:pt x="132427" y="35925"/>
                </a:lnTo>
                <a:lnTo>
                  <a:pt x="129822" y="35258"/>
                </a:lnTo>
                <a:lnTo>
                  <a:pt x="127133" y="32909"/>
                </a:lnTo>
                <a:lnTo>
                  <a:pt x="124388" y="29437"/>
                </a:lnTo>
                <a:lnTo>
                  <a:pt x="121605" y="25218"/>
                </a:lnTo>
                <a:lnTo>
                  <a:pt x="118797" y="22405"/>
                </a:lnTo>
                <a:lnTo>
                  <a:pt x="115973" y="20530"/>
                </a:lnTo>
                <a:lnTo>
                  <a:pt x="113138" y="19280"/>
                </a:lnTo>
                <a:lnTo>
                  <a:pt x="109342" y="18447"/>
                </a:lnTo>
                <a:lnTo>
                  <a:pt x="104907" y="17891"/>
                </a:lnTo>
                <a:lnTo>
                  <a:pt x="100046" y="17521"/>
                </a:lnTo>
                <a:lnTo>
                  <a:pt x="92994" y="17273"/>
                </a:lnTo>
                <a:lnTo>
                  <a:pt x="75000" y="16999"/>
                </a:lnTo>
                <a:lnTo>
                  <a:pt x="67725" y="17878"/>
                </a:lnTo>
                <a:lnTo>
                  <a:pt x="61922" y="19417"/>
                </a:lnTo>
                <a:lnTo>
                  <a:pt x="57101" y="21396"/>
                </a:lnTo>
                <a:lnTo>
                  <a:pt x="51982" y="23667"/>
                </a:lnTo>
                <a:lnTo>
                  <a:pt x="41215" y="28730"/>
                </a:lnTo>
                <a:lnTo>
                  <a:pt x="36629" y="31414"/>
                </a:lnTo>
                <a:lnTo>
                  <a:pt x="32619" y="34156"/>
                </a:lnTo>
                <a:lnTo>
                  <a:pt x="28993" y="36936"/>
                </a:lnTo>
                <a:lnTo>
                  <a:pt x="25624" y="39743"/>
                </a:lnTo>
                <a:lnTo>
                  <a:pt x="22425" y="42566"/>
                </a:lnTo>
                <a:lnTo>
                  <a:pt x="16330" y="48243"/>
                </a:lnTo>
                <a:lnTo>
                  <a:pt x="10447" y="53941"/>
                </a:lnTo>
                <a:lnTo>
                  <a:pt x="8497" y="56794"/>
                </a:lnTo>
                <a:lnTo>
                  <a:pt x="7197" y="59648"/>
                </a:lnTo>
                <a:lnTo>
                  <a:pt x="6330" y="62504"/>
                </a:lnTo>
                <a:lnTo>
                  <a:pt x="4800" y="66312"/>
                </a:lnTo>
                <a:lnTo>
                  <a:pt x="2827" y="70757"/>
                </a:lnTo>
                <a:lnTo>
                  <a:pt x="560" y="75624"/>
                </a:lnTo>
                <a:lnTo>
                  <a:pt x="0" y="79822"/>
                </a:lnTo>
                <a:lnTo>
                  <a:pt x="580" y="83573"/>
                </a:lnTo>
                <a:lnTo>
                  <a:pt x="1919" y="87026"/>
                </a:lnTo>
                <a:lnTo>
                  <a:pt x="4717" y="91233"/>
                </a:lnTo>
                <a:lnTo>
                  <a:pt x="8487" y="95943"/>
                </a:lnTo>
                <a:lnTo>
                  <a:pt x="12905" y="100988"/>
                </a:lnTo>
                <a:lnTo>
                  <a:pt x="17756" y="105303"/>
                </a:lnTo>
                <a:lnTo>
                  <a:pt x="22895" y="109133"/>
                </a:lnTo>
                <a:lnTo>
                  <a:pt x="28225" y="112638"/>
                </a:lnTo>
                <a:lnTo>
                  <a:pt x="31779" y="114023"/>
                </a:lnTo>
                <a:lnTo>
                  <a:pt x="34148" y="113993"/>
                </a:lnTo>
                <a:lnTo>
                  <a:pt x="35728" y="113021"/>
                </a:lnTo>
                <a:lnTo>
                  <a:pt x="39639" y="112373"/>
                </a:lnTo>
                <a:lnTo>
                  <a:pt x="45103" y="111941"/>
                </a:lnTo>
                <a:lnTo>
                  <a:pt x="51603" y="111653"/>
                </a:lnTo>
                <a:lnTo>
                  <a:pt x="57842" y="110509"/>
                </a:lnTo>
                <a:lnTo>
                  <a:pt x="63906" y="108793"/>
                </a:lnTo>
                <a:lnTo>
                  <a:pt x="69854" y="106697"/>
                </a:lnTo>
                <a:lnTo>
                  <a:pt x="75724" y="104347"/>
                </a:lnTo>
                <a:lnTo>
                  <a:pt x="81543" y="101828"/>
                </a:lnTo>
                <a:lnTo>
                  <a:pt x="87327" y="99196"/>
                </a:lnTo>
                <a:lnTo>
                  <a:pt x="93088" y="95536"/>
                </a:lnTo>
                <a:lnTo>
                  <a:pt x="98833" y="91192"/>
                </a:lnTo>
                <a:lnTo>
                  <a:pt x="104569" y="86390"/>
                </a:lnTo>
                <a:lnTo>
                  <a:pt x="109345" y="83189"/>
                </a:lnTo>
                <a:lnTo>
                  <a:pt x="113481" y="81055"/>
                </a:lnTo>
                <a:lnTo>
                  <a:pt x="117192" y="79633"/>
                </a:lnTo>
                <a:lnTo>
                  <a:pt x="119665" y="76779"/>
                </a:lnTo>
                <a:lnTo>
                  <a:pt x="121314" y="72972"/>
                </a:lnTo>
                <a:lnTo>
                  <a:pt x="122413" y="68528"/>
                </a:lnTo>
                <a:lnTo>
                  <a:pt x="124099" y="63662"/>
                </a:lnTo>
                <a:lnTo>
                  <a:pt x="126175" y="58512"/>
                </a:lnTo>
                <a:lnTo>
                  <a:pt x="128511" y="53173"/>
                </a:lnTo>
                <a:lnTo>
                  <a:pt x="129116" y="49615"/>
                </a:lnTo>
                <a:lnTo>
                  <a:pt x="128568" y="47242"/>
                </a:lnTo>
                <a:lnTo>
                  <a:pt x="127249" y="45660"/>
                </a:lnTo>
                <a:lnTo>
                  <a:pt x="126370" y="43654"/>
                </a:lnTo>
                <a:lnTo>
                  <a:pt x="125784" y="41363"/>
                </a:lnTo>
                <a:lnTo>
                  <a:pt x="125393" y="38883"/>
                </a:lnTo>
                <a:lnTo>
                  <a:pt x="123228" y="37231"/>
                </a:lnTo>
                <a:lnTo>
                  <a:pt x="119879" y="36129"/>
                </a:lnTo>
                <a:lnTo>
                  <a:pt x="115742" y="35394"/>
                </a:lnTo>
                <a:lnTo>
                  <a:pt x="112031" y="34904"/>
                </a:lnTo>
                <a:lnTo>
                  <a:pt x="108605" y="34578"/>
                </a:lnTo>
                <a:lnTo>
                  <a:pt x="105368" y="34360"/>
                </a:lnTo>
                <a:lnTo>
                  <a:pt x="102258" y="34215"/>
                </a:lnTo>
                <a:lnTo>
                  <a:pt x="96262" y="34054"/>
                </a:lnTo>
                <a:lnTo>
                  <a:pt x="91424" y="35916"/>
                </a:lnTo>
                <a:lnTo>
                  <a:pt x="85342" y="39062"/>
                </a:lnTo>
                <a:lnTo>
                  <a:pt x="78429" y="43064"/>
                </a:lnTo>
                <a:lnTo>
                  <a:pt x="70963" y="47638"/>
                </a:lnTo>
                <a:lnTo>
                  <a:pt x="55048" y="57800"/>
                </a:lnTo>
                <a:lnTo>
                  <a:pt x="49661" y="62224"/>
                </a:lnTo>
                <a:lnTo>
                  <a:pt x="46070" y="66125"/>
                </a:lnTo>
                <a:lnTo>
                  <a:pt x="40306" y="74681"/>
                </a:lnTo>
                <a:lnTo>
                  <a:pt x="40786" y="75383"/>
                </a:lnTo>
                <a:lnTo>
                  <a:pt x="42058" y="75851"/>
                </a:lnTo>
                <a:lnTo>
                  <a:pt x="43858" y="76163"/>
                </a:lnTo>
                <a:lnTo>
                  <a:pt x="46011" y="75419"/>
                </a:lnTo>
                <a:lnTo>
                  <a:pt x="48399" y="73970"/>
                </a:lnTo>
                <a:lnTo>
                  <a:pt x="50943" y="72051"/>
                </a:lnTo>
                <a:lnTo>
                  <a:pt x="56449" y="68867"/>
                </a:lnTo>
                <a:lnTo>
                  <a:pt x="90322" y="510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9"/>
          <p:cNvSpPr/>
          <p:nvPr/>
        </p:nvSpPr>
        <p:spPr>
          <a:xfrm>
            <a:off x="5095676" y="3086500"/>
            <a:ext cx="109940" cy="85145"/>
          </a:xfrm>
          <a:custGeom>
            <a:avLst/>
            <a:gdLst/>
            <a:ahLst/>
            <a:cxnLst/>
            <a:rect l="0" t="0" r="0" b="0"/>
            <a:pathLst>
              <a:path w="109940" h="85145">
                <a:moveTo>
                  <a:pt x="50681" y="8172"/>
                </a:moveTo>
                <a:lnTo>
                  <a:pt x="23988" y="8172"/>
                </a:lnTo>
                <a:lnTo>
                  <a:pt x="20503" y="9125"/>
                </a:lnTo>
                <a:lnTo>
                  <a:pt x="17227" y="10712"/>
                </a:lnTo>
                <a:lnTo>
                  <a:pt x="14091" y="12723"/>
                </a:lnTo>
                <a:lnTo>
                  <a:pt x="12000" y="15016"/>
                </a:lnTo>
                <a:lnTo>
                  <a:pt x="10606" y="17497"/>
                </a:lnTo>
                <a:lnTo>
                  <a:pt x="9677" y="20104"/>
                </a:lnTo>
                <a:lnTo>
                  <a:pt x="9058" y="22794"/>
                </a:lnTo>
                <a:lnTo>
                  <a:pt x="8644" y="25540"/>
                </a:lnTo>
                <a:lnTo>
                  <a:pt x="8369" y="28323"/>
                </a:lnTo>
                <a:lnTo>
                  <a:pt x="8186" y="31131"/>
                </a:lnTo>
                <a:lnTo>
                  <a:pt x="8064" y="33956"/>
                </a:lnTo>
                <a:lnTo>
                  <a:pt x="7867" y="40782"/>
                </a:lnTo>
                <a:lnTo>
                  <a:pt x="7833" y="46515"/>
                </a:lnTo>
                <a:lnTo>
                  <a:pt x="8781" y="48974"/>
                </a:lnTo>
                <a:lnTo>
                  <a:pt x="10365" y="51566"/>
                </a:lnTo>
                <a:lnTo>
                  <a:pt x="12374" y="54246"/>
                </a:lnTo>
                <a:lnTo>
                  <a:pt x="14665" y="56986"/>
                </a:lnTo>
                <a:lnTo>
                  <a:pt x="17146" y="59765"/>
                </a:lnTo>
                <a:lnTo>
                  <a:pt x="23419" y="66517"/>
                </a:lnTo>
                <a:lnTo>
                  <a:pt x="29057" y="72238"/>
                </a:lnTo>
                <a:lnTo>
                  <a:pt x="32455" y="74695"/>
                </a:lnTo>
                <a:lnTo>
                  <a:pt x="36626" y="77286"/>
                </a:lnTo>
                <a:lnTo>
                  <a:pt x="41311" y="79966"/>
                </a:lnTo>
                <a:lnTo>
                  <a:pt x="45386" y="81752"/>
                </a:lnTo>
                <a:lnTo>
                  <a:pt x="49056" y="82943"/>
                </a:lnTo>
                <a:lnTo>
                  <a:pt x="52455" y="83737"/>
                </a:lnTo>
                <a:lnTo>
                  <a:pt x="55674" y="84266"/>
                </a:lnTo>
                <a:lnTo>
                  <a:pt x="58772" y="84619"/>
                </a:lnTo>
                <a:lnTo>
                  <a:pt x="61790" y="84854"/>
                </a:lnTo>
                <a:lnTo>
                  <a:pt x="64755" y="84058"/>
                </a:lnTo>
                <a:lnTo>
                  <a:pt x="67684" y="82575"/>
                </a:lnTo>
                <a:lnTo>
                  <a:pt x="70588" y="80634"/>
                </a:lnTo>
                <a:lnTo>
                  <a:pt x="73477" y="79340"/>
                </a:lnTo>
                <a:lnTo>
                  <a:pt x="76356" y="78478"/>
                </a:lnTo>
                <a:lnTo>
                  <a:pt x="79227" y="77902"/>
                </a:lnTo>
                <a:lnTo>
                  <a:pt x="82095" y="76567"/>
                </a:lnTo>
                <a:lnTo>
                  <a:pt x="84958" y="74723"/>
                </a:lnTo>
                <a:lnTo>
                  <a:pt x="87820" y="72542"/>
                </a:lnTo>
                <a:lnTo>
                  <a:pt x="89728" y="70135"/>
                </a:lnTo>
                <a:lnTo>
                  <a:pt x="91000" y="67579"/>
                </a:lnTo>
                <a:lnTo>
                  <a:pt x="91848" y="64921"/>
                </a:lnTo>
                <a:lnTo>
                  <a:pt x="94318" y="61245"/>
                </a:lnTo>
                <a:lnTo>
                  <a:pt x="97870" y="56889"/>
                </a:lnTo>
                <a:lnTo>
                  <a:pt x="102143" y="52080"/>
                </a:lnTo>
                <a:lnTo>
                  <a:pt x="104991" y="46969"/>
                </a:lnTo>
                <a:lnTo>
                  <a:pt x="106890" y="41657"/>
                </a:lnTo>
                <a:lnTo>
                  <a:pt x="108157" y="36210"/>
                </a:lnTo>
                <a:lnTo>
                  <a:pt x="109000" y="31627"/>
                </a:lnTo>
                <a:lnTo>
                  <a:pt x="109563" y="27619"/>
                </a:lnTo>
                <a:lnTo>
                  <a:pt x="109939" y="23994"/>
                </a:lnTo>
                <a:lnTo>
                  <a:pt x="109236" y="20625"/>
                </a:lnTo>
                <a:lnTo>
                  <a:pt x="107816" y="17427"/>
                </a:lnTo>
                <a:lnTo>
                  <a:pt x="103242" y="10000"/>
                </a:lnTo>
                <a:lnTo>
                  <a:pt x="100009" y="8438"/>
                </a:lnTo>
                <a:lnTo>
                  <a:pt x="94997" y="6445"/>
                </a:lnTo>
                <a:lnTo>
                  <a:pt x="88797" y="4163"/>
                </a:lnTo>
                <a:lnTo>
                  <a:pt x="83712" y="2642"/>
                </a:lnTo>
                <a:lnTo>
                  <a:pt x="79369" y="1628"/>
                </a:lnTo>
                <a:lnTo>
                  <a:pt x="75521" y="952"/>
                </a:lnTo>
                <a:lnTo>
                  <a:pt x="71051" y="501"/>
                </a:lnTo>
                <a:lnTo>
                  <a:pt x="66166" y="200"/>
                </a:lnTo>
                <a:lnTo>
                  <a:pt x="61004" y="0"/>
                </a:lnTo>
                <a:lnTo>
                  <a:pt x="55658" y="819"/>
                </a:lnTo>
                <a:lnTo>
                  <a:pt x="50189" y="2318"/>
                </a:lnTo>
                <a:lnTo>
                  <a:pt x="44638" y="4269"/>
                </a:lnTo>
                <a:lnTo>
                  <a:pt x="39985" y="5570"/>
                </a:lnTo>
                <a:lnTo>
                  <a:pt x="35930" y="6437"/>
                </a:lnTo>
                <a:lnTo>
                  <a:pt x="32274" y="7016"/>
                </a:lnTo>
                <a:lnTo>
                  <a:pt x="28885" y="8354"/>
                </a:lnTo>
                <a:lnTo>
                  <a:pt x="25673" y="10198"/>
                </a:lnTo>
                <a:lnTo>
                  <a:pt x="22579" y="12380"/>
                </a:lnTo>
                <a:lnTo>
                  <a:pt x="20516" y="14788"/>
                </a:lnTo>
                <a:lnTo>
                  <a:pt x="19141" y="17345"/>
                </a:lnTo>
                <a:lnTo>
                  <a:pt x="18225" y="20002"/>
                </a:lnTo>
                <a:lnTo>
                  <a:pt x="15708" y="23679"/>
                </a:lnTo>
                <a:lnTo>
                  <a:pt x="12126" y="28035"/>
                </a:lnTo>
                <a:lnTo>
                  <a:pt x="7833" y="32844"/>
                </a:lnTo>
                <a:lnTo>
                  <a:pt x="4971" y="37002"/>
                </a:lnTo>
                <a:lnTo>
                  <a:pt x="3062" y="40727"/>
                </a:lnTo>
                <a:lnTo>
                  <a:pt x="1790" y="44163"/>
                </a:lnTo>
                <a:lnTo>
                  <a:pt x="942" y="47406"/>
                </a:lnTo>
                <a:lnTo>
                  <a:pt x="377" y="50521"/>
                </a:lnTo>
                <a:lnTo>
                  <a:pt x="0" y="53550"/>
                </a:lnTo>
                <a:lnTo>
                  <a:pt x="1653" y="57474"/>
                </a:lnTo>
                <a:lnTo>
                  <a:pt x="4661" y="61995"/>
                </a:lnTo>
                <a:lnTo>
                  <a:pt x="8571" y="66914"/>
                </a:lnTo>
                <a:lnTo>
                  <a:pt x="12130" y="71146"/>
                </a:lnTo>
                <a:lnTo>
                  <a:pt x="15455" y="74920"/>
                </a:lnTo>
                <a:lnTo>
                  <a:pt x="23085" y="83269"/>
                </a:lnTo>
                <a:lnTo>
                  <a:pt x="24664" y="83954"/>
                </a:lnTo>
                <a:lnTo>
                  <a:pt x="26669" y="84411"/>
                </a:lnTo>
                <a:lnTo>
                  <a:pt x="28958" y="84715"/>
                </a:lnTo>
                <a:lnTo>
                  <a:pt x="31436" y="84919"/>
                </a:lnTo>
                <a:lnTo>
                  <a:pt x="34041" y="85054"/>
                </a:lnTo>
                <a:lnTo>
                  <a:pt x="36731" y="85144"/>
                </a:lnTo>
                <a:lnTo>
                  <a:pt x="39476" y="84252"/>
                </a:lnTo>
                <a:lnTo>
                  <a:pt x="42258" y="82705"/>
                </a:lnTo>
                <a:lnTo>
                  <a:pt x="45066" y="80721"/>
                </a:lnTo>
                <a:lnTo>
                  <a:pt x="48842" y="78445"/>
                </a:lnTo>
                <a:lnTo>
                  <a:pt x="53265" y="75976"/>
                </a:lnTo>
                <a:lnTo>
                  <a:pt x="63260" y="70692"/>
                </a:lnTo>
                <a:lnTo>
                  <a:pt x="74052" y="65169"/>
                </a:lnTo>
                <a:lnTo>
                  <a:pt x="78644" y="62362"/>
                </a:lnTo>
                <a:lnTo>
                  <a:pt x="82658" y="59539"/>
                </a:lnTo>
                <a:lnTo>
                  <a:pt x="86286" y="56704"/>
                </a:lnTo>
                <a:lnTo>
                  <a:pt x="89658" y="53862"/>
                </a:lnTo>
                <a:lnTo>
                  <a:pt x="92858" y="51014"/>
                </a:lnTo>
                <a:lnTo>
                  <a:pt x="98954" y="45310"/>
                </a:lnTo>
                <a:lnTo>
                  <a:pt x="104838" y="39601"/>
                </a:lnTo>
                <a:lnTo>
                  <a:pt x="106789" y="36744"/>
                </a:lnTo>
                <a:lnTo>
                  <a:pt x="108088" y="33888"/>
                </a:lnTo>
                <a:lnTo>
                  <a:pt x="108955" y="31031"/>
                </a:lnTo>
                <a:lnTo>
                  <a:pt x="108580" y="27221"/>
                </a:lnTo>
                <a:lnTo>
                  <a:pt x="107378" y="22777"/>
                </a:lnTo>
                <a:lnTo>
                  <a:pt x="103155" y="11057"/>
                </a:lnTo>
                <a:lnTo>
                  <a:pt x="101857" y="10095"/>
                </a:lnTo>
                <a:lnTo>
                  <a:pt x="100038" y="9454"/>
                </a:lnTo>
                <a:lnTo>
                  <a:pt x="97873" y="9027"/>
                </a:lnTo>
                <a:lnTo>
                  <a:pt x="94525" y="8742"/>
                </a:lnTo>
                <a:lnTo>
                  <a:pt x="90388" y="8552"/>
                </a:lnTo>
                <a:lnTo>
                  <a:pt x="79162" y="8247"/>
                </a:lnTo>
                <a:lnTo>
                  <a:pt x="75383" y="11080"/>
                </a:lnTo>
                <a:lnTo>
                  <a:pt x="70007" y="15825"/>
                </a:lnTo>
                <a:lnTo>
                  <a:pt x="63565" y="21847"/>
                </a:lnTo>
                <a:lnTo>
                  <a:pt x="58318" y="25861"/>
                </a:lnTo>
                <a:lnTo>
                  <a:pt x="53867" y="28537"/>
                </a:lnTo>
                <a:lnTo>
                  <a:pt x="49948" y="30321"/>
                </a:lnTo>
                <a:lnTo>
                  <a:pt x="47334" y="32463"/>
                </a:lnTo>
                <a:lnTo>
                  <a:pt x="45593" y="34844"/>
                </a:lnTo>
                <a:lnTo>
                  <a:pt x="44431" y="37383"/>
                </a:lnTo>
                <a:lnTo>
                  <a:pt x="43657" y="40029"/>
                </a:lnTo>
                <a:lnTo>
                  <a:pt x="43141" y="42745"/>
                </a:lnTo>
                <a:lnTo>
                  <a:pt x="42313" y="49397"/>
                </a:lnTo>
                <a:lnTo>
                  <a:pt x="43197" y="50895"/>
                </a:lnTo>
                <a:lnTo>
                  <a:pt x="44739" y="52847"/>
                </a:lnTo>
                <a:lnTo>
                  <a:pt x="49508" y="58272"/>
                </a:lnTo>
                <a:lnTo>
                  <a:pt x="50851" y="58717"/>
                </a:lnTo>
                <a:lnTo>
                  <a:pt x="52700" y="59014"/>
                </a:lnTo>
                <a:lnTo>
                  <a:pt x="54884" y="59212"/>
                </a:lnTo>
                <a:lnTo>
                  <a:pt x="57293" y="58391"/>
                </a:lnTo>
                <a:lnTo>
                  <a:pt x="59851" y="56891"/>
                </a:lnTo>
                <a:lnTo>
                  <a:pt x="62509" y="54939"/>
                </a:lnTo>
                <a:lnTo>
                  <a:pt x="65234" y="53638"/>
                </a:lnTo>
                <a:lnTo>
                  <a:pt x="68003" y="52770"/>
                </a:lnTo>
                <a:lnTo>
                  <a:pt x="70802" y="52191"/>
                </a:lnTo>
                <a:lnTo>
                  <a:pt x="72667" y="50853"/>
                </a:lnTo>
                <a:lnTo>
                  <a:pt x="73911" y="49009"/>
                </a:lnTo>
                <a:lnTo>
                  <a:pt x="74740" y="46826"/>
                </a:lnTo>
                <a:lnTo>
                  <a:pt x="75293" y="44419"/>
                </a:lnTo>
                <a:lnTo>
                  <a:pt x="75662" y="41862"/>
                </a:lnTo>
                <a:lnTo>
                  <a:pt x="75907" y="39204"/>
                </a:lnTo>
                <a:lnTo>
                  <a:pt x="75119" y="36480"/>
                </a:lnTo>
                <a:lnTo>
                  <a:pt x="73640" y="33712"/>
                </a:lnTo>
                <a:lnTo>
                  <a:pt x="71702" y="30913"/>
                </a:lnTo>
                <a:lnTo>
                  <a:pt x="69457" y="29048"/>
                </a:lnTo>
                <a:lnTo>
                  <a:pt x="67009" y="27804"/>
                </a:lnTo>
                <a:lnTo>
                  <a:pt x="64424" y="26975"/>
                </a:lnTo>
                <a:lnTo>
                  <a:pt x="60796" y="25470"/>
                </a:lnTo>
                <a:lnTo>
                  <a:pt x="56471" y="23514"/>
                </a:lnTo>
                <a:lnTo>
                  <a:pt x="42108" y="167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0"/>
          <p:cNvSpPr/>
          <p:nvPr/>
        </p:nvSpPr>
        <p:spPr>
          <a:xfrm>
            <a:off x="2756323" y="3617595"/>
            <a:ext cx="144040" cy="462916"/>
          </a:xfrm>
          <a:custGeom>
            <a:avLst/>
            <a:gdLst/>
            <a:ahLst/>
            <a:cxnLst/>
            <a:rect l="0" t="0" r="0" b="0"/>
            <a:pathLst>
              <a:path w="144040" h="462916">
                <a:moveTo>
                  <a:pt x="144039" y="0"/>
                </a:moveTo>
                <a:lnTo>
                  <a:pt x="130387" y="4550"/>
                </a:lnTo>
                <a:lnTo>
                  <a:pt x="124460" y="6844"/>
                </a:lnTo>
                <a:lnTo>
                  <a:pt x="118604" y="9325"/>
                </a:lnTo>
                <a:lnTo>
                  <a:pt x="112795" y="11931"/>
                </a:lnTo>
                <a:lnTo>
                  <a:pt x="107969" y="14622"/>
                </a:lnTo>
                <a:lnTo>
                  <a:pt x="103800" y="17368"/>
                </a:lnTo>
                <a:lnTo>
                  <a:pt x="100068" y="20151"/>
                </a:lnTo>
                <a:lnTo>
                  <a:pt x="96628" y="22006"/>
                </a:lnTo>
                <a:lnTo>
                  <a:pt x="93381" y="23243"/>
                </a:lnTo>
                <a:lnTo>
                  <a:pt x="90265" y="24068"/>
                </a:lnTo>
                <a:lnTo>
                  <a:pt x="85330" y="27475"/>
                </a:lnTo>
                <a:lnTo>
                  <a:pt x="79182" y="32604"/>
                </a:lnTo>
                <a:lnTo>
                  <a:pt x="66636" y="44018"/>
                </a:lnTo>
                <a:lnTo>
                  <a:pt x="57885" y="52266"/>
                </a:lnTo>
                <a:lnTo>
                  <a:pt x="47604" y="62264"/>
                </a:lnTo>
                <a:lnTo>
                  <a:pt x="44506" y="66275"/>
                </a:lnTo>
                <a:lnTo>
                  <a:pt x="41489" y="70853"/>
                </a:lnTo>
                <a:lnTo>
                  <a:pt x="38525" y="75810"/>
                </a:lnTo>
                <a:lnTo>
                  <a:pt x="35596" y="81020"/>
                </a:lnTo>
                <a:lnTo>
                  <a:pt x="29802" y="91889"/>
                </a:lnTo>
                <a:lnTo>
                  <a:pt x="21185" y="108718"/>
                </a:lnTo>
                <a:lnTo>
                  <a:pt x="18322" y="115341"/>
                </a:lnTo>
                <a:lnTo>
                  <a:pt x="15460" y="122614"/>
                </a:lnTo>
                <a:lnTo>
                  <a:pt x="12600" y="130320"/>
                </a:lnTo>
                <a:lnTo>
                  <a:pt x="9740" y="141172"/>
                </a:lnTo>
                <a:lnTo>
                  <a:pt x="6881" y="154122"/>
                </a:lnTo>
                <a:lnTo>
                  <a:pt x="4023" y="168471"/>
                </a:lnTo>
                <a:lnTo>
                  <a:pt x="2118" y="188514"/>
                </a:lnTo>
                <a:lnTo>
                  <a:pt x="847" y="212353"/>
                </a:lnTo>
                <a:lnTo>
                  <a:pt x="0" y="238724"/>
                </a:lnTo>
                <a:lnTo>
                  <a:pt x="388" y="262019"/>
                </a:lnTo>
                <a:lnTo>
                  <a:pt x="1599" y="283264"/>
                </a:lnTo>
                <a:lnTo>
                  <a:pt x="3359" y="303143"/>
                </a:lnTo>
                <a:lnTo>
                  <a:pt x="5485" y="318300"/>
                </a:lnTo>
                <a:lnTo>
                  <a:pt x="7855" y="330310"/>
                </a:lnTo>
                <a:lnTo>
                  <a:pt x="10387" y="340221"/>
                </a:lnTo>
                <a:lnTo>
                  <a:pt x="13028" y="348734"/>
                </a:lnTo>
                <a:lnTo>
                  <a:pt x="15740" y="356314"/>
                </a:lnTo>
                <a:lnTo>
                  <a:pt x="18502" y="363273"/>
                </a:lnTo>
                <a:lnTo>
                  <a:pt x="21295" y="369817"/>
                </a:lnTo>
                <a:lnTo>
                  <a:pt x="26939" y="382167"/>
                </a:lnTo>
                <a:lnTo>
                  <a:pt x="29777" y="387176"/>
                </a:lnTo>
                <a:lnTo>
                  <a:pt x="32622" y="391467"/>
                </a:lnTo>
                <a:lnTo>
                  <a:pt x="35471" y="395280"/>
                </a:lnTo>
                <a:lnTo>
                  <a:pt x="39275" y="399728"/>
                </a:lnTo>
                <a:lnTo>
                  <a:pt x="43716" y="404597"/>
                </a:lnTo>
                <a:lnTo>
                  <a:pt x="56529" y="418013"/>
                </a:lnTo>
                <a:lnTo>
                  <a:pt x="69391" y="431079"/>
                </a:lnTo>
                <a:lnTo>
                  <a:pt x="73319" y="434071"/>
                </a:lnTo>
                <a:lnTo>
                  <a:pt x="77842" y="437018"/>
                </a:lnTo>
                <a:lnTo>
                  <a:pt x="82763" y="439935"/>
                </a:lnTo>
                <a:lnTo>
                  <a:pt x="87948" y="442833"/>
                </a:lnTo>
                <a:lnTo>
                  <a:pt x="98790" y="448592"/>
                </a:lnTo>
                <a:lnTo>
                  <a:pt x="103395" y="450509"/>
                </a:lnTo>
                <a:lnTo>
                  <a:pt x="107418" y="451786"/>
                </a:lnTo>
                <a:lnTo>
                  <a:pt x="111053" y="452639"/>
                </a:lnTo>
                <a:lnTo>
                  <a:pt x="114428" y="453206"/>
                </a:lnTo>
                <a:lnTo>
                  <a:pt x="117631" y="453585"/>
                </a:lnTo>
                <a:lnTo>
                  <a:pt x="120719" y="453837"/>
                </a:lnTo>
                <a:lnTo>
                  <a:pt x="124682" y="454958"/>
                </a:lnTo>
                <a:lnTo>
                  <a:pt x="129229" y="456658"/>
                </a:lnTo>
                <a:lnTo>
                  <a:pt x="144039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61"/>
          <p:cNvSpPr/>
          <p:nvPr/>
        </p:nvSpPr>
        <p:spPr>
          <a:xfrm>
            <a:off x="2900520" y="3720505"/>
            <a:ext cx="162591" cy="248423"/>
          </a:xfrm>
          <a:custGeom>
            <a:avLst/>
            <a:gdLst/>
            <a:ahLst/>
            <a:cxnLst/>
            <a:rect l="0" t="0" r="0" b="0"/>
            <a:pathLst>
              <a:path w="162591" h="248423">
                <a:moveTo>
                  <a:pt x="102712" y="17105"/>
                </a:moveTo>
                <a:lnTo>
                  <a:pt x="93610" y="12554"/>
                </a:lnTo>
                <a:lnTo>
                  <a:pt x="90929" y="10261"/>
                </a:lnTo>
                <a:lnTo>
                  <a:pt x="89142" y="7779"/>
                </a:lnTo>
                <a:lnTo>
                  <a:pt x="87950" y="5173"/>
                </a:lnTo>
                <a:lnTo>
                  <a:pt x="86203" y="3435"/>
                </a:lnTo>
                <a:lnTo>
                  <a:pt x="84086" y="2277"/>
                </a:lnTo>
                <a:lnTo>
                  <a:pt x="79194" y="989"/>
                </a:lnTo>
                <a:lnTo>
                  <a:pt x="76556" y="646"/>
                </a:lnTo>
                <a:lnTo>
                  <a:pt x="73844" y="417"/>
                </a:lnTo>
                <a:lnTo>
                  <a:pt x="70132" y="265"/>
                </a:lnTo>
                <a:lnTo>
                  <a:pt x="54136" y="0"/>
                </a:lnTo>
                <a:lnTo>
                  <a:pt x="52230" y="939"/>
                </a:lnTo>
                <a:lnTo>
                  <a:pt x="47573" y="4522"/>
                </a:lnTo>
                <a:lnTo>
                  <a:pt x="44998" y="7764"/>
                </a:lnTo>
                <a:lnTo>
                  <a:pt x="42329" y="11830"/>
                </a:lnTo>
                <a:lnTo>
                  <a:pt x="39596" y="16446"/>
                </a:lnTo>
                <a:lnTo>
                  <a:pt x="31481" y="29194"/>
                </a:lnTo>
                <a:lnTo>
                  <a:pt x="26649" y="36594"/>
                </a:lnTo>
                <a:lnTo>
                  <a:pt x="22476" y="42480"/>
                </a:lnTo>
                <a:lnTo>
                  <a:pt x="18741" y="47357"/>
                </a:lnTo>
                <a:lnTo>
                  <a:pt x="15299" y="51560"/>
                </a:lnTo>
                <a:lnTo>
                  <a:pt x="12052" y="57220"/>
                </a:lnTo>
                <a:lnTo>
                  <a:pt x="8934" y="63851"/>
                </a:lnTo>
                <a:lnTo>
                  <a:pt x="5903" y="71129"/>
                </a:lnTo>
                <a:lnTo>
                  <a:pt x="3883" y="80743"/>
                </a:lnTo>
                <a:lnTo>
                  <a:pt x="2536" y="91915"/>
                </a:lnTo>
                <a:lnTo>
                  <a:pt x="1039" y="114171"/>
                </a:lnTo>
                <a:lnTo>
                  <a:pt x="374" y="130413"/>
                </a:lnTo>
                <a:lnTo>
                  <a:pt x="0" y="145716"/>
                </a:lnTo>
                <a:lnTo>
                  <a:pt x="900" y="150470"/>
                </a:lnTo>
                <a:lnTo>
                  <a:pt x="2452" y="155545"/>
                </a:lnTo>
                <a:lnTo>
                  <a:pt x="7670" y="169121"/>
                </a:lnTo>
                <a:lnTo>
                  <a:pt x="16338" y="191030"/>
                </a:lnTo>
                <a:lnTo>
                  <a:pt x="20365" y="199730"/>
                </a:lnTo>
                <a:lnTo>
                  <a:pt x="24001" y="206482"/>
                </a:lnTo>
                <a:lnTo>
                  <a:pt x="27378" y="211936"/>
                </a:lnTo>
                <a:lnTo>
                  <a:pt x="30582" y="216525"/>
                </a:lnTo>
                <a:lnTo>
                  <a:pt x="33670" y="220537"/>
                </a:lnTo>
                <a:lnTo>
                  <a:pt x="36682" y="224163"/>
                </a:lnTo>
                <a:lnTo>
                  <a:pt x="39642" y="226581"/>
                </a:lnTo>
                <a:lnTo>
                  <a:pt x="42568" y="228193"/>
                </a:lnTo>
                <a:lnTo>
                  <a:pt x="45471" y="229268"/>
                </a:lnTo>
                <a:lnTo>
                  <a:pt x="48359" y="230937"/>
                </a:lnTo>
                <a:lnTo>
                  <a:pt x="51236" y="233002"/>
                </a:lnTo>
                <a:lnTo>
                  <a:pt x="54108" y="235331"/>
                </a:lnTo>
                <a:lnTo>
                  <a:pt x="57927" y="237836"/>
                </a:lnTo>
                <a:lnTo>
                  <a:pt x="62377" y="240459"/>
                </a:lnTo>
                <a:lnTo>
                  <a:pt x="67250" y="243160"/>
                </a:lnTo>
                <a:lnTo>
                  <a:pt x="71451" y="244961"/>
                </a:lnTo>
                <a:lnTo>
                  <a:pt x="75203" y="246161"/>
                </a:lnTo>
                <a:lnTo>
                  <a:pt x="78658" y="246962"/>
                </a:lnTo>
                <a:lnTo>
                  <a:pt x="81914" y="247495"/>
                </a:lnTo>
                <a:lnTo>
                  <a:pt x="85036" y="247851"/>
                </a:lnTo>
                <a:lnTo>
                  <a:pt x="88071" y="248088"/>
                </a:lnTo>
                <a:lnTo>
                  <a:pt x="91046" y="248246"/>
                </a:lnTo>
                <a:lnTo>
                  <a:pt x="96892" y="248422"/>
                </a:lnTo>
                <a:lnTo>
                  <a:pt x="99785" y="247516"/>
                </a:lnTo>
                <a:lnTo>
                  <a:pt x="102665" y="245960"/>
                </a:lnTo>
                <a:lnTo>
                  <a:pt x="105538" y="243970"/>
                </a:lnTo>
                <a:lnTo>
                  <a:pt x="108406" y="241691"/>
                </a:lnTo>
                <a:lnTo>
                  <a:pt x="111271" y="239219"/>
                </a:lnTo>
                <a:lnTo>
                  <a:pt x="114133" y="236618"/>
                </a:lnTo>
                <a:lnTo>
                  <a:pt x="122393" y="228649"/>
                </a:lnTo>
                <a:lnTo>
                  <a:pt x="127263" y="223856"/>
                </a:lnTo>
                <a:lnTo>
                  <a:pt x="132414" y="214947"/>
                </a:lnTo>
                <a:lnTo>
                  <a:pt x="137754" y="203292"/>
                </a:lnTo>
                <a:lnTo>
                  <a:pt x="143218" y="189807"/>
                </a:lnTo>
                <a:lnTo>
                  <a:pt x="146861" y="178912"/>
                </a:lnTo>
                <a:lnTo>
                  <a:pt x="149290" y="169743"/>
                </a:lnTo>
                <a:lnTo>
                  <a:pt x="150909" y="161727"/>
                </a:lnTo>
                <a:lnTo>
                  <a:pt x="152941" y="154477"/>
                </a:lnTo>
                <a:lnTo>
                  <a:pt x="155248" y="147738"/>
                </a:lnTo>
                <a:lnTo>
                  <a:pt x="157738" y="141341"/>
                </a:lnTo>
                <a:lnTo>
                  <a:pt x="159399" y="133267"/>
                </a:lnTo>
                <a:lnTo>
                  <a:pt x="160506" y="124073"/>
                </a:lnTo>
                <a:lnTo>
                  <a:pt x="161244" y="114134"/>
                </a:lnTo>
                <a:lnTo>
                  <a:pt x="161736" y="105604"/>
                </a:lnTo>
                <a:lnTo>
                  <a:pt x="162282" y="91045"/>
                </a:lnTo>
                <a:lnTo>
                  <a:pt x="162590" y="72139"/>
                </a:lnTo>
                <a:lnTo>
                  <a:pt x="161681" y="66177"/>
                </a:lnTo>
                <a:lnTo>
                  <a:pt x="160122" y="60297"/>
                </a:lnTo>
                <a:lnTo>
                  <a:pt x="158130" y="54472"/>
                </a:lnTo>
                <a:lnTo>
                  <a:pt x="154897" y="47731"/>
                </a:lnTo>
                <a:lnTo>
                  <a:pt x="150837" y="40380"/>
                </a:lnTo>
                <a:lnTo>
                  <a:pt x="146226" y="32622"/>
                </a:lnTo>
                <a:lnTo>
                  <a:pt x="141246" y="27449"/>
                </a:lnTo>
                <a:lnTo>
                  <a:pt x="136021" y="24001"/>
                </a:lnTo>
                <a:lnTo>
                  <a:pt x="130633" y="21702"/>
                </a:lnTo>
                <a:lnTo>
                  <a:pt x="126089" y="20170"/>
                </a:lnTo>
                <a:lnTo>
                  <a:pt x="122107" y="19148"/>
                </a:lnTo>
                <a:lnTo>
                  <a:pt x="118499" y="18467"/>
                </a:lnTo>
                <a:lnTo>
                  <a:pt x="114189" y="18965"/>
                </a:lnTo>
                <a:lnTo>
                  <a:pt x="109411" y="20250"/>
                </a:lnTo>
                <a:lnTo>
                  <a:pt x="104321" y="22059"/>
                </a:lnTo>
                <a:lnTo>
                  <a:pt x="99974" y="24217"/>
                </a:lnTo>
                <a:lnTo>
                  <a:pt x="96124" y="26609"/>
                </a:lnTo>
                <a:lnTo>
                  <a:pt x="92605" y="29156"/>
                </a:lnTo>
                <a:lnTo>
                  <a:pt x="74000" y="41842"/>
                </a:lnTo>
                <a:lnTo>
                  <a:pt x="68331" y="45979"/>
                </a:lnTo>
                <a:lnTo>
                  <a:pt x="63599" y="49689"/>
                </a:lnTo>
                <a:lnTo>
                  <a:pt x="59491" y="53115"/>
                </a:lnTo>
                <a:lnTo>
                  <a:pt x="55801" y="55399"/>
                </a:lnTo>
                <a:lnTo>
                  <a:pt x="52388" y="56922"/>
                </a:lnTo>
                <a:lnTo>
                  <a:pt x="42705" y="599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2"/>
          <p:cNvSpPr/>
          <p:nvPr/>
        </p:nvSpPr>
        <p:spPr>
          <a:xfrm>
            <a:off x="3114675" y="3926204"/>
            <a:ext cx="21360" cy="154307"/>
          </a:xfrm>
          <a:custGeom>
            <a:avLst/>
            <a:gdLst/>
            <a:ahLst/>
            <a:cxnLst/>
            <a:rect l="0" t="0" r="0" b="0"/>
            <a:pathLst>
              <a:path w="21360" h="154307">
                <a:moveTo>
                  <a:pt x="17144" y="0"/>
                </a:moveTo>
                <a:lnTo>
                  <a:pt x="9764" y="0"/>
                </a:lnTo>
                <a:lnTo>
                  <a:pt x="10319" y="2858"/>
                </a:lnTo>
                <a:lnTo>
                  <a:pt x="11642" y="7621"/>
                </a:lnTo>
                <a:lnTo>
                  <a:pt x="13476" y="13653"/>
                </a:lnTo>
                <a:lnTo>
                  <a:pt x="15651" y="19580"/>
                </a:lnTo>
                <a:lnTo>
                  <a:pt x="18054" y="25436"/>
                </a:lnTo>
                <a:lnTo>
                  <a:pt x="20609" y="31245"/>
                </a:lnTo>
                <a:lnTo>
                  <a:pt x="21359" y="40833"/>
                </a:lnTo>
                <a:lnTo>
                  <a:pt x="20906" y="52939"/>
                </a:lnTo>
                <a:lnTo>
                  <a:pt x="19653" y="66726"/>
                </a:lnTo>
                <a:lnTo>
                  <a:pt x="17864" y="78774"/>
                </a:lnTo>
                <a:lnTo>
                  <a:pt x="15719" y="89664"/>
                </a:lnTo>
                <a:lnTo>
                  <a:pt x="13337" y="99781"/>
                </a:lnTo>
                <a:lnTo>
                  <a:pt x="11748" y="107479"/>
                </a:lnTo>
                <a:lnTo>
                  <a:pt x="10690" y="113562"/>
                </a:lnTo>
                <a:lnTo>
                  <a:pt x="9984" y="118571"/>
                </a:lnTo>
                <a:lnTo>
                  <a:pt x="9513" y="122862"/>
                </a:lnTo>
                <a:lnTo>
                  <a:pt x="9200" y="126676"/>
                </a:lnTo>
                <a:lnTo>
                  <a:pt x="8990" y="130171"/>
                </a:lnTo>
                <a:lnTo>
                  <a:pt x="8758" y="136594"/>
                </a:lnTo>
                <a:lnTo>
                  <a:pt x="8696" y="139640"/>
                </a:lnTo>
                <a:lnTo>
                  <a:pt x="7702" y="141671"/>
                </a:lnTo>
                <a:lnTo>
                  <a:pt x="6087" y="143025"/>
                </a:lnTo>
                <a:lnTo>
                  <a:pt x="4058" y="143928"/>
                </a:lnTo>
                <a:lnTo>
                  <a:pt x="2705" y="145482"/>
                </a:lnTo>
                <a:lnTo>
                  <a:pt x="1803" y="147471"/>
                </a:lnTo>
                <a:lnTo>
                  <a:pt x="0" y="1543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63"/>
          <p:cNvSpPr/>
          <p:nvPr/>
        </p:nvSpPr>
        <p:spPr>
          <a:xfrm>
            <a:off x="3346132" y="3686175"/>
            <a:ext cx="34291" cy="308611"/>
          </a:xfrm>
          <a:custGeom>
            <a:avLst/>
            <a:gdLst/>
            <a:ahLst/>
            <a:cxnLst/>
            <a:rect l="0" t="0" r="0" b="0"/>
            <a:pathLst>
              <a:path w="34291" h="308611">
                <a:moveTo>
                  <a:pt x="0" y="0"/>
                </a:moveTo>
                <a:lnTo>
                  <a:pt x="4551" y="13652"/>
                </a:lnTo>
                <a:lnTo>
                  <a:pt x="6844" y="21484"/>
                </a:lnTo>
                <a:lnTo>
                  <a:pt x="11932" y="40345"/>
                </a:lnTo>
                <a:lnTo>
                  <a:pt x="13669" y="48805"/>
                </a:lnTo>
                <a:lnTo>
                  <a:pt x="14828" y="56349"/>
                </a:lnTo>
                <a:lnTo>
                  <a:pt x="15600" y="63283"/>
                </a:lnTo>
                <a:lnTo>
                  <a:pt x="22731" y="117557"/>
                </a:lnTo>
                <a:lnTo>
                  <a:pt x="23727" y="127901"/>
                </a:lnTo>
                <a:lnTo>
                  <a:pt x="24390" y="136702"/>
                </a:lnTo>
                <a:lnTo>
                  <a:pt x="24833" y="145427"/>
                </a:lnTo>
                <a:lnTo>
                  <a:pt x="25324" y="162742"/>
                </a:lnTo>
                <a:lnTo>
                  <a:pt x="26408" y="173265"/>
                </a:lnTo>
                <a:lnTo>
                  <a:pt x="28083" y="185042"/>
                </a:lnTo>
                <a:lnTo>
                  <a:pt x="30152" y="197656"/>
                </a:lnTo>
                <a:lnTo>
                  <a:pt x="30579" y="210828"/>
                </a:lnTo>
                <a:lnTo>
                  <a:pt x="29911" y="224372"/>
                </a:lnTo>
                <a:lnTo>
                  <a:pt x="28513" y="238164"/>
                </a:lnTo>
                <a:lnTo>
                  <a:pt x="27581" y="249263"/>
                </a:lnTo>
                <a:lnTo>
                  <a:pt x="26960" y="258568"/>
                </a:lnTo>
                <a:lnTo>
                  <a:pt x="26546" y="266676"/>
                </a:lnTo>
                <a:lnTo>
                  <a:pt x="27222" y="273986"/>
                </a:lnTo>
                <a:lnTo>
                  <a:pt x="3429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64"/>
          <p:cNvSpPr/>
          <p:nvPr/>
        </p:nvSpPr>
        <p:spPr>
          <a:xfrm>
            <a:off x="3449002" y="3661649"/>
            <a:ext cx="195813" cy="341709"/>
          </a:xfrm>
          <a:custGeom>
            <a:avLst/>
            <a:gdLst/>
            <a:ahLst/>
            <a:cxnLst/>
            <a:rect l="0" t="0" r="0" b="0"/>
            <a:pathLst>
              <a:path w="195813" h="341709">
                <a:moveTo>
                  <a:pt x="0" y="7380"/>
                </a:moveTo>
                <a:lnTo>
                  <a:pt x="13652" y="2830"/>
                </a:lnTo>
                <a:lnTo>
                  <a:pt x="18627" y="1489"/>
                </a:lnTo>
                <a:lnTo>
                  <a:pt x="22895" y="596"/>
                </a:lnTo>
                <a:lnTo>
                  <a:pt x="26694" y="0"/>
                </a:lnTo>
                <a:lnTo>
                  <a:pt x="31131" y="555"/>
                </a:lnTo>
                <a:lnTo>
                  <a:pt x="35994" y="1878"/>
                </a:lnTo>
                <a:lnTo>
                  <a:pt x="41141" y="3712"/>
                </a:lnTo>
                <a:lnTo>
                  <a:pt x="46478" y="5887"/>
                </a:lnTo>
                <a:lnTo>
                  <a:pt x="51940" y="8290"/>
                </a:lnTo>
                <a:lnTo>
                  <a:pt x="57487" y="10844"/>
                </a:lnTo>
                <a:lnTo>
                  <a:pt x="64042" y="14452"/>
                </a:lnTo>
                <a:lnTo>
                  <a:pt x="71269" y="18763"/>
                </a:lnTo>
                <a:lnTo>
                  <a:pt x="78946" y="23541"/>
                </a:lnTo>
                <a:lnTo>
                  <a:pt x="88826" y="30537"/>
                </a:lnTo>
                <a:lnTo>
                  <a:pt x="112503" y="48470"/>
                </a:lnTo>
                <a:lnTo>
                  <a:pt x="122627" y="56681"/>
                </a:lnTo>
                <a:lnTo>
                  <a:pt x="131282" y="64060"/>
                </a:lnTo>
                <a:lnTo>
                  <a:pt x="138956" y="70884"/>
                </a:lnTo>
                <a:lnTo>
                  <a:pt x="152563" y="83547"/>
                </a:lnTo>
                <a:lnTo>
                  <a:pt x="158859" y="89591"/>
                </a:lnTo>
                <a:lnTo>
                  <a:pt x="164008" y="95525"/>
                </a:lnTo>
                <a:lnTo>
                  <a:pt x="168394" y="101386"/>
                </a:lnTo>
                <a:lnTo>
                  <a:pt x="172270" y="107198"/>
                </a:lnTo>
                <a:lnTo>
                  <a:pt x="175807" y="112978"/>
                </a:lnTo>
                <a:lnTo>
                  <a:pt x="179117" y="118736"/>
                </a:lnTo>
                <a:lnTo>
                  <a:pt x="182277" y="124480"/>
                </a:lnTo>
                <a:lnTo>
                  <a:pt x="184382" y="130215"/>
                </a:lnTo>
                <a:lnTo>
                  <a:pt x="185787" y="135942"/>
                </a:lnTo>
                <a:lnTo>
                  <a:pt x="186723" y="141666"/>
                </a:lnTo>
                <a:lnTo>
                  <a:pt x="188300" y="147387"/>
                </a:lnTo>
                <a:lnTo>
                  <a:pt x="190303" y="153106"/>
                </a:lnTo>
                <a:lnTo>
                  <a:pt x="192591" y="158823"/>
                </a:lnTo>
                <a:lnTo>
                  <a:pt x="194117" y="164540"/>
                </a:lnTo>
                <a:lnTo>
                  <a:pt x="195134" y="170256"/>
                </a:lnTo>
                <a:lnTo>
                  <a:pt x="195812" y="175972"/>
                </a:lnTo>
                <a:lnTo>
                  <a:pt x="195311" y="183592"/>
                </a:lnTo>
                <a:lnTo>
                  <a:pt x="194025" y="192483"/>
                </a:lnTo>
                <a:lnTo>
                  <a:pt x="192215" y="202219"/>
                </a:lnTo>
                <a:lnTo>
                  <a:pt x="191008" y="210616"/>
                </a:lnTo>
                <a:lnTo>
                  <a:pt x="190204" y="218118"/>
                </a:lnTo>
                <a:lnTo>
                  <a:pt x="189668" y="225025"/>
                </a:lnTo>
                <a:lnTo>
                  <a:pt x="188357" y="231534"/>
                </a:lnTo>
                <a:lnTo>
                  <a:pt x="186532" y="237779"/>
                </a:lnTo>
                <a:lnTo>
                  <a:pt x="184362" y="243847"/>
                </a:lnTo>
                <a:lnTo>
                  <a:pt x="180058" y="252655"/>
                </a:lnTo>
                <a:lnTo>
                  <a:pt x="174331" y="263289"/>
                </a:lnTo>
                <a:lnTo>
                  <a:pt x="167656" y="275142"/>
                </a:lnTo>
                <a:lnTo>
                  <a:pt x="161300" y="283995"/>
                </a:lnTo>
                <a:lnTo>
                  <a:pt x="155159" y="290850"/>
                </a:lnTo>
                <a:lnTo>
                  <a:pt x="149159" y="296373"/>
                </a:lnTo>
                <a:lnTo>
                  <a:pt x="143255" y="302912"/>
                </a:lnTo>
                <a:lnTo>
                  <a:pt x="137413" y="310129"/>
                </a:lnTo>
                <a:lnTo>
                  <a:pt x="131614" y="317798"/>
                </a:lnTo>
                <a:lnTo>
                  <a:pt x="126795" y="322910"/>
                </a:lnTo>
                <a:lnTo>
                  <a:pt x="122630" y="326319"/>
                </a:lnTo>
                <a:lnTo>
                  <a:pt x="118901" y="328591"/>
                </a:lnTo>
                <a:lnTo>
                  <a:pt x="115462" y="330106"/>
                </a:lnTo>
                <a:lnTo>
                  <a:pt x="112217" y="331116"/>
                </a:lnTo>
                <a:lnTo>
                  <a:pt x="104716" y="332737"/>
                </a:lnTo>
                <a:lnTo>
                  <a:pt x="101151" y="335498"/>
                </a:lnTo>
                <a:lnTo>
                  <a:pt x="94298" y="3417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65"/>
          <p:cNvSpPr/>
          <p:nvPr/>
        </p:nvSpPr>
        <p:spPr>
          <a:xfrm>
            <a:off x="4987382" y="3240405"/>
            <a:ext cx="236128" cy="334328"/>
          </a:xfrm>
          <a:custGeom>
            <a:avLst/>
            <a:gdLst/>
            <a:ahLst/>
            <a:cxnLst/>
            <a:rect l="0" t="0" r="0" b="0"/>
            <a:pathLst>
              <a:path w="236128" h="334328">
                <a:moveTo>
                  <a:pt x="56105" y="0"/>
                </a:moveTo>
                <a:lnTo>
                  <a:pt x="44174" y="0"/>
                </a:lnTo>
                <a:lnTo>
                  <a:pt x="42436" y="952"/>
                </a:lnTo>
                <a:lnTo>
                  <a:pt x="41277" y="2540"/>
                </a:lnTo>
                <a:lnTo>
                  <a:pt x="40504" y="4551"/>
                </a:lnTo>
                <a:lnTo>
                  <a:pt x="34566" y="14405"/>
                </a:lnTo>
                <a:lnTo>
                  <a:pt x="30316" y="21033"/>
                </a:lnTo>
                <a:lnTo>
                  <a:pt x="23054" y="30938"/>
                </a:lnTo>
                <a:lnTo>
                  <a:pt x="19783" y="34912"/>
                </a:lnTo>
                <a:lnTo>
                  <a:pt x="17603" y="39468"/>
                </a:lnTo>
                <a:lnTo>
                  <a:pt x="15180" y="49608"/>
                </a:lnTo>
                <a:lnTo>
                  <a:pt x="13582" y="55932"/>
                </a:lnTo>
                <a:lnTo>
                  <a:pt x="11564" y="63005"/>
                </a:lnTo>
                <a:lnTo>
                  <a:pt x="9266" y="70578"/>
                </a:lnTo>
                <a:lnTo>
                  <a:pt x="7734" y="77532"/>
                </a:lnTo>
                <a:lnTo>
                  <a:pt x="6713" y="84073"/>
                </a:lnTo>
                <a:lnTo>
                  <a:pt x="6032" y="90338"/>
                </a:lnTo>
                <a:lnTo>
                  <a:pt x="2735" y="112540"/>
                </a:lnTo>
                <a:lnTo>
                  <a:pt x="523" y="126462"/>
                </a:lnTo>
                <a:lnTo>
                  <a:pt x="0" y="143363"/>
                </a:lnTo>
                <a:lnTo>
                  <a:pt x="605" y="162250"/>
                </a:lnTo>
                <a:lnTo>
                  <a:pt x="2863" y="197841"/>
                </a:lnTo>
                <a:lnTo>
                  <a:pt x="3867" y="220009"/>
                </a:lnTo>
                <a:lnTo>
                  <a:pt x="6992" y="231445"/>
                </a:lnTo>
                <a:lnTo>
                  <a:pt x="11933" y="243831"/>
                </a:lnTo>
                <a:lnTo>
                  <a:pt x="18085" y="256852"/>
                </a:lnTo>
                <a:lnTo>
                  <a:pt x="23138" y="266484"/>
                </a:lnTo>
                <a:lnTo>
                  <a:pt x="27459" y="273859"/>
                </a:lnTo>
                <a:lnTo>
                  <a:pt x="31293" y="279727"/>
                </a:lnTo>
                <a:lnTo>
                  <a:pt x="35754" y="284592"/>
                </a:lnTo>
                <a:lnTo>
                  <a:pt x="40633" y="288788"/>
                </a:lnTo>
                <a:lnTo>
                  <a:pt x="45790" y="292538"/>
                </a:lnTo>
                <a:lnTo>
                  <a:pt x="50181" y="295990"/>
                </a:lnTo>
                <a:lnTo>
                  <a:pt x="54061" y="299244"/>
                </a:lnTo>
                <a:lnTo>
                  <a:pt x="57599" y="302366"/>
                </a:lnTo>
                <a:lnTo>
                  <a:pt x="61864" y="305400"/>
                </a:lnTo>
                <a:lnTo>
                  <a:pt x="66612" y="308375"/>
                </a:lnTo>
                <a:lnTo>
                  <a:pt x="71682" y="311310"/>
                </a:lnTo>
                <a:lnTo>
                  <a:pt x="77920" y="314220"/>
                </a:lnTo>
                <a:lnTo>
                  <a:pt x="84936" y="317113"/>
                </a:lnTo>
                <a:lnTo>
                  <a:pt x="92471" y="319993"/>
                </a:lnTo>
                <a:lnTo>
                  <a:pt x="101304" y="322866"/>
                </a:lnTo>
                <a:lnTo>
                  <a:pt x="111003" y="325734"/>
                </a:lnTo>
                <a:lnTo>
                  <a:pt x="121278" y="328598"/>
                </a:lnTo>
                <a:lnTo>
                  <a:pt x="131939" y="330508"/>
                </a:lnTo>
                <a:lnTo>
                  <a:pt x="142856" y="331781"/>
                </a:lnTo>
                <a:lnTo>
                  <a:pt x="153944" y="332630"/>
                </a:lnTo>
                <a:lnTo>
                  <a:pt x="164194" y="333196"/>
                </a:lnTo>
                <a:lnTo>
                  <a:pt x="183202" y="333824"/>
                </a:lnTo>
                <a:lnTo>
                  <a:pt x="200867" y="334178"/>
                </a:lnTo>
                <a:lnTo>
                  <a:pt x="236127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66"/>
          <p:cNvSpPr/>
          <p:nvPr/>
        </p:nvSpPr>
        <p:spPr>
          <a:xfrm>
            <a:off x="5232091" y="3248977"/>
            <a:ext cx="205732" cy="265749"/>
          </a:xfrm>
          <a:custGeom>
            <a:avLst/>
            <a:gdLst/>
            <a:ahLst/>
            <a:cxnLst/>
            <a:rect l="0" t="0" r="0" b="0"/>
            <a:pathLst>
              <a:path w="205732" h="265749">
                <a:moveTo>
                  <a:pt x="205731" y="0"/>
                </a:moveTo>
                <a:lnTo>
                  <a:pt x="179038" y="0"/>
                </a:lnTo>
                <a:lnTo>
                  <a:pt x="174600" y="953"/>
                </a:lnTo>
                <a:lnTo>
                  <a:pt x="169737" y="2540"/>
                </a:lnTo>
                <a:lnTo>
                  <a:pt x="164590" y="4551"/>
                </a:lnTo>
                <a:lnTo>
                  <a:pt x="159254" y="5892"/>
                </a:lnTo>
                <a:lnTo>
                  <a:pt x="153791" y="6785"/>
                </a:lnTo>
                <a:lnTo>
                  <a:pt x="148244" y="7381"/>
                </a:lnTo>
                <a:lnTo>
                  <a:pt x="141689" y="8731"/>
                </a:lnTo>
                <a:lnTo>
                  <a:pt x="134462" y="10583"/>
                </a:lnTo>
                <a:lnTo>
                  <a:pt x="117858" y="15181"/>
                </a:lnTo>
                <a:lnTo>
                  <a:pt x="97779" y="20400"/>
                </a:lnTo>
                <a:lnTo>
                  <a:pt x="88996" y="22172"/>
                </a:lnTo>
                <a:lnTo>
                  <a:pt x="81235" y="23354"/>
                </a:lnTo>
                <a:lnTo>
                  <a:pt x="74156" y="24142"/>
                </a:lnTo>
                <a:lnTo>
                  <a:pt x="68485" y="24667"/>
                </a:lnTo>
                <a:lnTo>
                  <a:pt x="63751" y="25018"/>
                </a:lnTo>
                <a:lnTo>
                  <a:pt x="59643" y="25251"/>
                </a:lnTo>
                <a:lnTo>
                  <a:pt x="54046" y="24454"/>
                </a:lnTo>
                <a:lnTo>
                  <a:pt x="47458" y="22970"/>
                </a:lnTo>
                <a:lnTo>
                  <a:pt x="40208" y="21028"/>
                </a:lnTo>
                <a:lnTo>
                  <a:pt x="33470" y="19734"/>
                </a:lnTo>
                <a:lnTo>
                  <a:pt x="27073" y="18871"/>
                </a:lnTo>
                <a:lnTo>
                  <a:pt x="12220" y="17486"/>
                </a:lnTo>
                <a:lnTo>
                  <a:pt x="10048" y="16420"/>
                </a:lnTo>
                <a:lnTo>
                  <a:pt x="5096" y="12695"/>
                </a:lnTo>
                <a:lnTo>
                  <a:pt x="3395" y="12273"/>
                </a:lnTo>
                <a:lnTo>
                  <a:pt x="2260" y="12945"/>
                </a:lnTo>
                <a:lnTo>
                  <a:pt x="439" y="16315"/>
                </a:lnTo>
                <a:lnTo>
                  <a:pt x="124" y="21450"/>
                </a:lnTo>
                <a:lnTo>
                  <a:pt x="1032" y="23825"/>
                </a:lnTo>
                <a:lnTo>
                  <a:pt x="5909" y="31719"/>
                </a:lnTo>
                <a:lnTo>
                  <a:pt x="7384" y="37275"/>
                </a:lnTo>
                <a:lnTo>
                  <a:pt x="8039" y="45459"/>
                </a:lnTo>
                <a:lnTo>
                  <a:pt x="8214" y="50309"/>
                </a:lnTo>
                <a:lnTo>
                  <a:pt x="7378" y="56399"/>
                </a:lnTo>
                <a:lnTo>
                  <a:pt x="5868" y="63317"/>
                </a:lnTo>
                <a:lnTo>
                  <a:pt x="3909" y="70786"/>
                </a:lnTo>
                <a:lnTo>
                  <a:pt x="2603" y="76718"/>
                </a:lnTo>
                <a:lnTo>
                  <a:pt x="1732" y="81626"/>
                </a:lnTo>
                <a:lnTo>
                  <a:pt x="1152" y="85850"/>
                </a:lnTo>
                <a:lnTo>
                  <a:pt x="765" y="90571"/>
                </a:lnTo>
                <a:lnTo>
                  <a:pt x="507" y="95623"/>
                </a:lnTo>
                <a:lnTo>
                  <a:pt x="144" y="109295"/>
                </a:lnTo>
                <a:lnTo>
                  <a:pt x="0" y="140421"/>
                </a:lnTo>
                <a:lnTo>
                  <a:pt x="950" y="144097"/>
                </a:lnTo>
                <a:lnTo>
                  <a:pt x="2535" y="145594"/>
                </a:lnTo>
                <a:lnTo>
                  <a:pt x="4545" y="145640"/>
                </a:lnTo>
                <a:lnTo>
                  <a:pt x="7789" y="144719"/>
                </a:lnTo>
                <a:lnTo>
                  <a:pt x="11857" y="143152"/>
                </a:lnTo>
                <a:lnTo>
                  <a:pt x="16474" y="141154"/>
                </a:lnTo>
                <a:lnTo>
                  <a:pt x="20505" y="138870"/>
                </a:lnTo>
                <a:lnTo>
                  <a:pt x="24145" y="136395"/>
                </a:lnTo>
                <a:lnTo>
                  <a:pt x="27524" y="133793"/>
                </a:lnTo>
                <a:lnTo>
                  <a:pt x="31681" y="131105"/>
                </a:lnTo>
                <a:lnTo>
                  <a:pt x="36358" y="128361"/>
                </a:lnTo>
                <a:lnTo>
                  <a:pt x="41381" y="125579"/>
                </a:lnTo>
                <a:lnTo>
                  <a:pt x="52041" y="119948"/>
                </a:lnTo>
                <a:lnTo>
                  <a:pt x="74407" y="108572"/>
                </a:lnTo>
                <a:lnTo>
                  <a:pt x="80082" y="106671"/>
                </a:lnTo>
                <a:lnTo>
                  <a:pt x="85770" y="105404"/>
                </a:lnTo>
                <a:lnTo>
                  <a:pt x="91467" y="104560"/>
                </a:lnTo>
                <a:lnTo>
                  <a:pt x="97170" y="103996"/>
                </a:lnTo>
                <a:lnTo>
                  <a:pt x="102877" y="103621"/>
                </a:lnTo>
                <a:lnTo>
                  <a:pt x="108587" y="103371"/>
                </a:lnTo>
                <a:lnTo>
                  <a:pt x="120011" y="103093"/>
                </a:lnTo>
                <a:lnTo>
                  <a:pt x="125724" y="103018"/>
                </a:lnTo>
                <a:lnTo>
                  <a:pt x="131438" y="103921"/>
                </a:lnTo>
                <a:lnTo>
                  <a:pt x="137152" y="105476"/>
                </a:lnTo>
                <a:lnTo>
                  <a:pt x="142867" y="107465"/>
                </a:lnTo>
                <a:lnTo>
                  <a:pt x="148582" y="109743"/>
                </a:lnTo>
                <a:lnTo>
                  <a:pt x="154296" y="112215"/>
                </a:lnTo>
                <a:lnTo>
                  <a:pt x="165726" y="117501"/>
                </a:lnTo>
                <a:lnTo>
                  <a:pt x="177156" y="123025"/>
                </a:lnTo>
                <a:lnTo>
                  <a:pt x="181919" y="126784"/>
                </a:lnTo>
                <a:lnTo>
                  <a:pt x="186046" y="131195"/>
                </a:lnTo>
                <a:lnTo>
                  <a:pt x="189750" y="136041"/>
                </a:lnTo>
                <a:lnTo>
                  <a:pt x="193866" y="143965"/>
                </a:lnTo>
                <a:lnTo>
                  <a:pt x="195695" y="151615"/>
                </a:lnTo>
                <a:lnTo>
                  <a:pt x="196183" y="156322"/>
                </a:lnTo>
                <a:lnTo>
                  <a:pt x="196508" y="161364"/>
                </a:lnTo>
                <a:lnTo>
                  <a:pt x="196725" y="166631"/>
                </a:lnTo>
                <a:lnTo>
                  <a:pt x="196966" y="177563"/>
                </a:lnTo>
                <a:lnTo>
                  <a:pt x="196078" y="183146"/>
                </a:lnTo>
                <a:lnTo>
                  <a:pt x="194533" y="188772"/>
                </a:lnTo>
                <a:lnTo>
                  <a:pt x="192551" y="194428"/>
                </a:lnTo>
                <a:lnTo>
                  <a:pt x="190276" y="199151"/>
                </a:lnTo>
                <a:lnTo>
                  <a:pt x="182526" y="211302"/>
                </a:lnTo>
                <a:lnTo>
                  <a:pt x="179783" y="216116"/>
                </a:lnTo>
                <a:lnTo>
                  <a:pt x="177002" y="221230"/>
                </a:lnTo>
                <a:lnTo>
                  <a:pt x="173244" y="225591"/>
                </a:lnTo>
                <a:lnTo>
                  <a:pt x="168833" y="229452"/>
                </a:lnTo>
                <a:lnTo>
                  <a:pt x="163987" y="232978"/>
                </a:lnTo>
                <a:lnTo>
                  <a:pt x="155994" y="237234"/>
                </a:lnTo>
                <a:lnTo>
                  <a:pt x="145903" y="241976"/>
                </a:lnTo>
                <a:lnTo>
                  <a:pt x="134413" y="247042"/>
                </a:lnTo>
                <a:lnTo>
                  <a:pt x="125801" y="251372"/>
                </a:lnTo>
                <a:lnTo>
                  <a:pt x="119107" y="255212"/>
                </a:lnTo>
                <a:lnTo>
                  <a:pt x="113691" y="258724"/>
                </a:lnTo>
                <a:lnTo>
                  <a:pt x="106271" y="261065"/>
                </a:lnTo>
                <a:lnTo>
                  <a:pt x="97515" y="262626"/>
                </a:lnTo>
                <a:lnTo>
                  <a:pt x="80482" y="264360"/>
                </a:lnTo>
                <a:lnTo>
                  <a:pt x="74607" y="264823"/>
                </a:lnTo>
                <a:lnTo>
                  <a:pt x="59999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67"/>
          <p:cNvSpPr/>
          <p:nvPr/>
        </p:nvSpPr>
        <p:spPr>
          <a:xfrm>
            <a:off x="5583554" y="3463290"/>
            <a:ext cx="25719" cy="137161"/>
          </a:xfrm>
          <a:custGeom>
            <a:avLst/>
            <a:gdLst/>
            <a:ahLst/>
            <a:cxnLst/>
            <a:rect l="0" t="0" r="0" b="0"/>
            <a:pathLst>
              <a:path w="25719" h="137161">
                <a:moveTo>
                  <a:pt x="0" y="0"/>
                </a:moveTo>
                <a:lnTo>
                  <a:pt x="11932" y="23863"/>
                </a:lnTo>
                <a:lnTo>
                  <a:pt x="13670" y="29244"/>
                </a:lnTo>
                <a:lnTo>
                  <a:pt x="14829" y="34736"/>
                </a:lnTo>
                <a:lnTo>
                  <a:pt x="15601" y="40302"/>
                </a:lnTo>
                <a:lnTo>
                  <a:pt x="16116" y="44966"/>
                </a:lnTo>
                <a:lnTo>
                  <a:pt x="16459" y="49027"/>
                </a:lnTo>
                <a:lnTo>
                  <a:pt x="16688" y="52687"/>
                </a:lnTo>
                <a:lnTo>
                  <a:pt x="17106" y="115581"/>
                </a:lnTo>
                <a:lnTo>
                  <a:pt x="18071" y="120869"/>
                </a:lnTo>
                <a:lnTo>
                  <a:pt x="19668" y="125347"/>
                </a:lnTo>
                <a:lnTo>
                  <a:pt x="25718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68"/>
          <p:cNvSpPr/>
          <p:nvPr/>
        </p:nvSpPr>
        <p:spPr>
          <a:xfrm>
            <a:off x="5617845" y="3231950"/>
            <a:ext cx="334328" cy="231292"/>
          </a:xfrm>
          <a:custGeom>
            <a:avLst/>
            <a:gdLst/>
            <a:ahLst/>
            <a:cxnLst/>
            <a:rect l="0" t="0" r="0" b="0"/>
            <a:pathLst>
              <a:path w="334328" h="231292">
                <a:moveTo>
                  <a:pt x="0" y="42745"/>
                </a:moveTo>
                <a:lnTo>
                  <a:pt x="4550" y="33643"/>
                </a:lnTo>
                <a:lnTo>
                  <a:pt x="9324" y="26634"/>
                </a:lnTo>
                <a:lnTo>
                  <a:pt x="14622" y="20344"/>
                </a:lnTo>
                <a:lnTo>
                  <a:pt x="20151" y="14374"/>
                </a:lnTo>
                <a:lnTo>
                  <a:pt x="22959" y="12401"/>
                </a:lnTo>
                <a:lnTo>
                  <a:pt x="32414" y="8671"/>
                </a:lnTo>
                <a:lnTo>
                  <a:pt x="41711" y="4423"/>
                </a:lnTo>
                <a:lnTo>
                  <a:pt x="46857" y="2910"/>
                </a:lnTo>
                <a:lnTo>
                  <a:pt x="52193" y="1900"/>
                </a:lnTo>
                <a:lnTo>
                  <a:pt x="57655" y="1228"/>
                </a:lnTo>
                <a:lnTo>
                  <a:pt x="63202" y="779"/>
                </a:lnTo>
                <a:lnTo>
                  <a:pt x="68804" y="480"/>
                </a:lnTo>
                <a:lnTo>
                  <a:pt x="74444" y="281"/>
                </a:lnTo>
                <a:lnTo>
                  <a:pt x="100586" y="0"/>
                </a:lnTo>
                <a:lnTo>
                  <a:pt x="108967" y="913"/>
                </a:lnTo>
                <a:lnTo>
                  <a:pt x="116460" y="2475"/>
                </a:lnTo>
                <a:lnTo>
                  <a:pt x="123359" y="4468"/>
                </a:lnTo>
                <a:lnTo>
                  <a:pt x="129865" y="5797"/>
                </a:lnTo>
                <a:lnTo>
                  <a:pt x="136106" y="6683"/>
                </a:lnTo>
                <a:lnTo>
                  <a:pt x="142173" y="7273"/>
                </a:lnTo>
                <a:lnTo>
                  <a:pt x="151452" y="10470"/>
                </a:lnTo>
                <a:lnTo>
                  <a:pt x="158752" y="15065"/>
                </a:lnTo>
                <a:lnTo>
                  <a:pt x="165171" y="20283"/>
                </a:lnTo>
                <a:lnTo>
                  <a:pt x="167264" y="23960"/>
                </a:lnTo>
                <a:lnTo>
                  <a:pt x="168659" y="28317"/>
                </a:lnTo>
                <a:lnTo>
                  <a:pt x="169590" y="33126"/>
                </a:lnTo>
                <a:lnTo>
                  <a:pt x="171162" y="39190"/>
                </a:lnTo>
                <a:lnTo>
                  <a:pt x="173163" y="46089"/>
                </a:lnTo>
                <a:lnTo>
                  <a:pt x="175450" y="53547"/>
                </a:lnTo>
                <a:lnTo>
                  <a:pt x="176021" y="60424"/>
                </a:lnTo>
                <a:lnTo>
                  <a:pt x="175450" y="66913"/>
                </a:lnTo>
                <a:lnTo>
                  <a:pt x="174116" y="73145"/>
                </a:lnTo>
                <a:lnTo>
                  <a:pt x="172275" y="79204"/>
                </a:lnTo>
                <a:lnTo>
                  <a:pt x="170095" y="85148"/>
                </a:lnTo>
                <a:lnTo>
                  <a:pt x="167689" y="91016"/>
                </a:lnTo>
                <a:lnTo>
                  <a:pt x="165133" y="97786"/>
                </a:lnTo>
                <a:lnTo>
                  <a:pt x="159752" y="112927"/>
                </a:lnTo>
                <a:lnTo>
                  <a:pt x="152221" y="123823"/>
                </a:lnTo>
                <a:lnTo>
                  <a:pt x="141486" y="136802"/>
                </a:lnTo>
                <a:lnTo>
                  <a:pt x="128614" y="151169"/>
                </a:lnTo>
                <a:lnTo>
                  <a:pt x="119080" y="162653"/>
                </a:lnTo>
                <a:lnTo>
                  <a:pt x="111771" y="172213"/>
                </a:lnTo>
                <a:lnTo>
                  <a:pt x="105947" y="180492"/>
                </a:lnTo>
                <a:lnTo>
                  <a:pt x="101111" y="187916"/>
                </a:lnTo>
                <a:lnTo>
                  <a:pt x="96935" y="194771"/>
                </a:lnTo>
                <a:lnTo>
                  <a:pt x="93198" y="201245"/>
                </a:lnTo>
                <a:lnTo>
                  <a:pt x="90706" y="206514"/>
                </a:lnTo>
                <a:lnTo>
                  <a:pt x="89046" y="210979"/>
                </a:lnTo>
                <a:lnTo>
                  <a:pt x="87939" y="214909"/>
                </a:lnTo>
                <a:lnTo>
                  <a:pt x="88153" y="218480"/>
                </a:lnTo>
                <a:lnTo>
                  <a:pt x="89249" y="221815"/>
                </a:lnTo>
                <a:lnTo>
                  <a:pt x="93300" y="229458"/>
                </a:lnTo>
                <a:lnTo>
                  <a:pt x="94585" y="230085"/>
                </a:lnTo>
                <a:lnTo>
                  <a:pt x="98552" y="230782"/>
                </a:lnTo>
                <a:lnTo>
                  <a:pt x="106031" y="231092"/>
                </a:lnTo>
                <a:lnTo>
                  <a:pt x="121803" y="231291"/>
                </a:lnTo>
                <a:lnTo>
                  <a:pt x="130652" y="228778"/>
                </a:lnTo>
                <a:lnTo>
                  <a:pt x="140935" y="224486"/>
                </a:lnTo>
                <a:lnTo>
                  <a:pt x="151855" y="219404"/>
                </a:lnTo>
                <a:lnTo>
                  <a:pt x="168713" y="211187"/>
                </a:lnTo>
                <a:lnTo>
                  <a:pt x="175340" y="208380"/>
                </a:lnTo>
                <a:lnTo>
                  <a:pt x="182616" y="205556"/>
                </a:lnTo>
                <a:lnTo>
                  <a:pt x="198320" y="199878"/>
                </a:lnTo>
                <a:lnTo>
                  <a:pt x="214825" y="194179"/>
                </a:lnTo>
                <a:lnTo>
                  <a:pt x="222274" y="191326"/>
                </a:lnTo>
                <a:lnTo>
                  <a:pt x="229145" y="188471"/>
                </a:lnTo>
                <a:lnTo>
                  <a:pt x="235631" y="185616"/>
                </a:lnTo>
                <a:lnTo>
                  <a:pt x="242812" y="183712"/>
                </a:lnTo>
                <a:lnTo>
                  <a:pt x="250457" y="182443"/>
                </a:lnTo>
                <a:lnTo>
                  <a:pt x="258411" y="181597"/>
                </a:lnTo>
                <a:lnTo>
                  <a:pt x="264666" y="181033"/>
                </a:lnTo>
                <a:lnTo>
                  <a:pt x="274157" y="180406"/>
                </a:lnTo>
                <a:lnTo>
                  <a:pt x="284090" y="177588"/>
                </a:lnTo>
                <a:lnTo>
                  <a:pt x="289406" y="175502"/>
                </a:lnTo>
                <a:lnTo>
                  <a:pt x="294854" y="174112"/>
                </a:lnTo>
                <a:lnTo>
                  <a:pt x="300392" y="173185"/>
                </a:lnTo>
                <a:lnTo>
                  <a:pt x="334327" y="1713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69"/>
          <p:cNvSpPr/>
          <p:nvPr/>
        </p:nvSpPr>
        <p:spPr>
          <a:xfrm>
            <a:off x="5892165" y="3146107"/>
            <a:ext cx="255333" cy="360046"/>
          </a:xfrm>
          <a:custGeom>
            <a:avLst/>
            <a:gdLst/>
            <a:ahLst/>
            <a:cxnLst/>
            <a:rect l="0" t="0" r="0" b="0"/>
            <a:pathLst>
              <a:path w="255333" h="360046">
                <a:moveTo>
                  <a:pt x="0" y="0"/>
                </a:moveTo>
                <a:lnTo>
                  <a:pt x="38625" y="0"/>
                </a:lnTo>
                <a:lnTo>
                  <a:pt x="47657" y="1905"/>
                </a:lnTo>
                <a:lnTo>
                  <a:pt x="58441" y="5080"/>
                </a:lnTo>
                <a:lnTo>
                  <a:pt x="154129" y="37087"/>
                </a:lnTo>
                <a:lnTo>
                  <a:pt x="161808" y="40917"/>
                </a:lnTo>
                <a:lnTo>
                  <a:pt x="168831" y="45376"/>
                </a:lnTo>
                <a:lnTo>
                  <a:pt x="175419" y="50253"/>
                </a:lnTo>
                <a:lnTo>
                  <a:pt x="181716" y="55409"/>
                </a:lnTo>
                <a:lnTo>
                  <a:pt x="187819" y="60752"/>
                </a:lnTo>
                <a:lnTo>
                  <a:pt x="193792" y="66219"/>
                </a:lnTo>
                <a:lnTo>
                  <a:pt x="199679" y="72721"/>
                </a:lnTo>
                <a:lnTo>
                  <a:pt x="205510" y="79913"/>
                </a:lnTo>
                <a:lnTo>
                  <a:pt x="211301" y="87565"/>
                </a:lnTo>
                <a:lnTo>
                  <a:pt x="222816" y="103688"/>
                </a:lnTo>
                <a:lnTo>
                  <a:pt x="228554" y="111988"/>
                </a:lnTo>
                <a:lnTo>
                  <a:pt x="233332" y="119426"/>
                </a:lnTo>
                <a:lnTo>
                  <a:pt x="237469" y="126290"/>
                </a:lnTo>
                <a:lnTo>
                  <a:pt x="241181" y="132771"/>
                </a:lnTo>
                <a:lnTo>
                  <a:pt x="244607" y="139949"/>
                </a:lnTo>
                <a:lnTo>
                  <a:pt x="247844" y="147592"/>
                </a:lnTo>
                <a:lnTo>
                  <a:pt x="250954" y="155544"/>
                </a:lnTo>
                <a:lnTo>
                  <a:pt x="253027" y="162751"/>
                </a:lnTo>
                <a:lnTo>
                  <a:pt x="254410" y="169461"/>
                </a:lnTo>
                <a:lnTo>
                  <a:pt x="255332" y="175839"/>
                </a:lnTo>
                <a:lnTo>
                  <a:pt x="254993" y="182949"/>
                </a:lnTo>
                <a:lnTo>
                  <a:pt x="253816" y="190546"/>
                </a:lnTo>
                <a:lnTo>
                  <a:pt x="252078" y="198468"/>
                </a:lnTo>
                <a:lnTo>
                  <a:pt x="250919" y="205655"/>
                </a:lnTo>
                <a:lnTo>
                  <a:pt x="250147" y="212350"/>
                </a:lnTo>
                <a:lnTo>
                  <a:pt x="249632" y="218720"/>
                </a:lnTo>
                <a:lnTo>
                  <a:pt x="247384" y="225823"/>
                </a:lnTo>
                <a:lnTo>
                  <a:pt x="243980" y="233416"/>
                </a:lnTo>
                <a:lnTo>
                  <a:pt x="239806" y="241336"/>
                </a:lnTo>
                <a:lnTo>
                  <a:pt x="227547" y="262836"/>
                </a:lnTo>
                <a:lnTo>
                  <a:pt x="220278" y="275236"/>
                </a:lnTo>
                <a:lnTo>
                  <a:pt x="212574" y="287313"/>
                </a:lnTo>
                <a:lnTo>
                  <a:pt x="204581" y="299175"/>
                </a:lnTo>
                <a:lnTo>
                  <a:pt x="196395" y="310892"/>
                </a:lnTo>
                <a:lnTo>
                  <a:pt x="189985" y="319657"/>
                </a:lnTo>
                <a:lnTo>
                  <a:pt x="184759" y="326452"/>
                </a:lnTo>
                <a:lnTo>
                  <a:pt x="180322" y="331934"/>
                </a:lnTo>
                <a:lnTo>
                  <a:pt x="175460" y="336542"/>
                </a:lnTo>
                <a:lnTo>
                  <a:pt x="170313" y="340566"/>
                </a:lnTo>
                <a:lnTo>
                  <a:pt x="164977" y="344202"/>
                </a:lnTo>
                <a:lnTo>
                  <a:pt x="160467" y="347578"/>
                </a:lnTo>
                <a:lnTo>
                  <a:pt x="152916" y="353869"/>
                </a:lnTo>
                <a:lnTo>
                  <a:pt x="148617" y="355928"/>
                </a:lnTo>
                <a:lnTo>
                  <a:pt x="143845" y="357300"/>
                </a:lnTo>
                <a:lnTo>
                  <a:pt x="138759" y="358215"/>
                </a:lnTo>
                <a:lnTo>
                  <a:pt x="134416" y="358825"/>
                </a:lnTo>
                <a:lnTo>
                  <a:pt x="130568" y="359232"/>
                </a:lnTo>
                <a:lnTo>
                  <a:pt x="120014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70"/>
          <p:cNvSpPr/>
          <p:nvPr/>
        </p:nvSpPr>
        <p:spPr>
          <a:xfrm>
            <a:off x="4117657" y="3097668"/>
            <a:ext cx="161455" cy="330373"/>
          </a:xfrm>
          <a:custGeom>
            <a:avLst/>
            <a:gdLst/>
            <a:ahLst/>
            <a:cxnLst/>
            <a:rect l="0" t="0" r="0" b="0"/>
            <a:pathLst>
              <a:path w="161455" h="330373">
                <a:moveTo>
                  <a:pt x="0" y="5577"/>
                </a:moveTo>
                <a:lnTo>
                  <a:pt x="4551" y="19229"/>
                </a:lnTo>
                <a:lnTo>
                  <a:pt x="6844" y="23251"/>
                </a:lnTo>
                <a:lnTo>
                  <a:pt x="9325" y="25932"/>
                </a:lnTo>
                <a:lnTo>
                  <a:pt x="11932" y="27719"/>
                </a:lnTo>
                <a:lnTo>
                  <a:pt x="14622" y="29863"/>
                </a:lnTo>
                <a:lnTo>
                  <a:pt x="17368" y="32245"/>
                </a:lnTo>
                <a:lnTo>
                  <a:pt x="20151" y="34785"/>
                </a:lnTo>
                <a:lnTo>
                  <a:pt x="22959" y="39337"/>
                </a:lnTo>
                <a:lnTo>
                  <a:pt x="25783" y="45228"/>
                </a:lnTo>
                <a:lnTo>
                  <a:pt x="28619" y="52013"/>
                </a:lnTo>
                <a:lnTo>
                  <a:pt x="31462" y="58442"/>
                </a:lnTo>
                <a:lnTo>
                  <a:pt x="37160" y="70665"/>
                </a:lnTo>
                <a:lnTo>
                  <a:pt x="40014" y="75639"/>
                </a:lnTo>
                <a:lnTo>
                  <a:pt x="42868" y="79907"/>
                </a:lnTo>
                <a:lnTo>
                  <a:pt x="45724" y="83705"/>
                </a:lnTo>
                <a:lnTo>
                  <a:pt x="48580" y="88142"/>
                </a:lnTo>
                <a:lnTo>
                  <a:pt x="51437" y="93005"/>
                </a:lnTo>
                <a:lnTo>
                  <a:pt x="54294" y="98152"/>
                </a:lnTo>
                <a:lnTo>
                  <a:pt x="56199" y="103489"/>
                </a:lnTo>
                <a:lnTo>
                  <a:pt x="57468" y="108951"/>
                </a:lnTo>
                <a:lnTo>
                  <a:pt x="58315" y="114498"/>
                </a:lnTo>
                <a:lnTo>
                  <a:pt x="59831" y="120101"/>
                </a:lnTo>
                <a:lnTo>
                  <a:pt x="61795" y="125741"/>
                </a:lnTo>
                <a:lnTo>
                  <a:pt x="64057" y="131406"/>
                </a:lnTo>
                <a:lnTo>
                  <a:pt x="67470" y="138993"/>
                </a:lnTo>
                <a:lnTo>
                  <a:pt x="76342" y="157583"/>
                </a:lnTo>
                <a:lnTo>
                  <a:pt x="81374" y="165969"/>
                </a:lnTo>
                <a:lnTo>
                  <a:pt x="86634" y="173465"/>
                </a:lnTo>
                <a:lnTo>
                  <a:pt x="92046" y="180367"/>
                </a:lnTo>
                <a:lnTo>
                  <a:pt x="96607" y="186874"/>
                </a:lnTo>
                <a:lnTo>
                  <a:pt x="100600" y="193116"/>
                </a:lnTo>
                <a:lnTo>
                  <a:pt x="104213" y="199183"/>
                </a:lnTo>
                <a:lnTo>
                  <a:pt x="107576" y="207038"/>
                </a:lnTo>
                <a:lnTo>
                  <a:pt x="110770" y="216084"/>
                </a:lnTo>
                <a:lnTo>
                  <a:pt x="113852" y="225925"/>
                </a:lnTo>
                <a:lnTo>
                  <a:pt x="117811" y="233438"/>
                </a:lnTo>
                <a:lnTo>
                  <a:pt x="122356" y="239399"/>
                </a:lnTo>
                <a:lnTo>
                  <a:pt x="127290" y="244326"/>
                </a:lnTo>
                <a:lnTo>
                  <a:pt x="130580" y="249515"/>
                </a:lnTo>
                <a:lnTo>
                  <a:pt x="132774" y="254880"/>
                </a:lnTo>
                <a:lnTo>
                  <a:pt x="134236" y="260361"/>
                </a:lnTo>
                <a:lnTo>
                  <a:pt x="137115" y="267826"/>
                </a:lnTo>
                <a:lnTo>
                  <a:pt x="140940" y="276612"/>
                </a:lnTo>
                <a:lnTo>
                  <a:pt x="145395" y="286279"/>
                </a:lnTo>
                <a:lnTo>
                  <a:pt x="148365" y="293677"/>
                </a:lnTo>
                <a:lnTo>
                  <a:pt x="150345" y="299561"/>
                </a:lnTo>
                <a:lnTo>
                  <a:pt x="153498" y="309591"/>
                </a:lnTo>
                <a:lnTo>
                  <a:pt x="155672" y="314933"/>
                </a:lnTo>
                <a:lnTo>
                  <a:pt x="161454" y="328092"/>
                </a:lnTo>
                <a:lnTo>
                  <a:pt x="160976" y="329172"/>
                </a:lnTo>
                <a:lnTo>
                  <a:pt x="159705" y="329892"/>
                </a:lnTo>
                <a:lnTo>
                  <a:pt x="157905" y="330372"/>
                </a:lnTo>
                <a:lnTo>
                  <a:pt x="156705" y="329739"/>
                </a:lnTo>
                <a:lnTo>
                  <a:pt x="155905" y="328365"/>
                </a:lnTo>
                <a:lnTo>
                  <a:pt x="155372" y="326497"/>
                </a:lnTo>
                <a:lnTo>
                  <a:pt x="152239" y="321880"/>
                </a:lnTo>
                <a:lnTo>
                  <a:pt x="147672" y="316653"/>
                </a:lnTo>
                <a:lnTo>
                  <a:pt x="142467" y="311156"/>
                </a:lnTo>
                <a:lnTo>
                  <a:pt x="139746" y="307403"/>
                </a:lnTo>
                <a:lnTo>
                  <a:pt x="136979" y="302997"/>
                </a:lnTo>
                <a:lnTo>
                  <a:pt x="134182" y="298154"/>
                </a:lnTo>
                <a:lnTo>
                  <a:pt x="125994" y="282614"/>
                </a:lnTo>
                <a:lnTo>
                  <a:pt x="121143" y="273135"/>
                </a:lnTo>
                <a:lnTo>
                  <a:pt x="116005" y="263959"/>
                </a:lnTo>
                <a:lnTo>
                  <a:pt x="110674" y="254984"/>
                </a:lnTo>
                <a:lnTo>
                  <a:pt x="105215" y="246143"/>
                </a:lnTo>
                <a:lnTo>
                  <a:pt x="100624" y="238345"/>
                </a:lnTo>
                <a:lnTo>
                  <a:pt x="96610" y="231240"/>
                </a:lnTo>
                <a:lnTo>
                  <a:pt x="92982" y="224599"/>
                </a:lnTo>
                <a:lnTo>
                  <a:pt x="88657" y="214456"/>
                </a:lnTo>
                <a:lnTo>
                  <a:pt x="83870" y="201980"/>
                </a:lnTo>
                <a:lnTo>
                  <a:pt x="78774" y="187947"/>
                </a:lnTo>
                <a:lnTo>
                  <a:pt x="73470" y="174782"/>
                </a:lnTo>
                <a:lnTo>
                  <a:pt x="68030" y="162195"/>
                </a:lnTo>
                <a:lnTo>
                  <a:pt x="57858" y="139955"/>
                </a:lnTo>
                <a:lnTo>
                  <a:pt x="50162" y="123720"/>
                </a:lnTo>
                <a:lnTo>
                  <a:pt x="43919" y="107199"/>
                </a:lnTo>
                <a:lnTo>
                  <a:pt x="19786" y="38862"/>
                </a:lnTo>
                <a:lnTo>
                  <a:pt x="14143" y="23957"/>
                </a:lnTo>
                <a:lnTo>
                  <a:pt x="9429" y="12115"/>
                </a:lnTo>
                <a:lnTo>
                  <a:pt x="6286" y="5173"/>
                </a:lnTo>
                <a:lnTo>
                  <a:pt x="4191" y="1498"/>
                </a:lnTo>
                <a:lnTo>
                  <a:pt x="2793" y="0"/>
                </a:lnTo>
                <a:lnTo>
                  <a:pt x="4720" y="5669"/>
                </a:lnTo>
                <a:lnTo>
                  <a:pt x="14480" y="29747"/>
                </a:lnTo>
                <a:lnTo>
                  <a:pt x="38504" y="80454"/>
                </a:lnTo>
                <a:lnTo>
                  <a:pt x="68547" y="142678"/>
                </a:lnTo>
                <a:lnTo>
                  <a:pt x="81894" y="171273"/>
                </a:lnTo>
                <a:lnTo>
                  <a:pt x="137160" y="2798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71"/>
          <p:cNvSpPr/>
          <p:nvPr/>
        </p:nvSpPr>
        <p:spPr>
          <a:xfrm>
            <a:off x="5429250" y="2031985"/>
            <a:ext cx="453033" cy="496903"/>
          </a:xfrm>
          <a:custGeom>
            <a:avLst/>
            <a:gdLst/>
            <a:ahLst/>
            <a:cxnLst/>
            <a:rect l="0" t="0" r="0" b="0"/>
            <a:pathLst>
              <a:path w="453033" h="496903">
                <a:moveTo>
                  <a:pt x="0" y="68277"/>
                </a:moveTo>
                <a:lnTo>
                  <a:pt x="4550" y="81929"/>
                </a:lnTo>
                <a:lnTo>
                  <a:pt x="7380" y="94971"/>
                </a:lnTo>
                <a:lnTo>
                  <a:pt x="12770" y="109418"/>
                </a:lnTo>
                <a:lnTo>
                  <a:pt x="15200" y="120217"/>
                </a:lnTo>
                <a:lnTo>
                  <a:pt x="15849" y="125764"/>
                </a:lnTo>
                <a:lnTo>
                  <a:pt x="25862" y="192731"/>
                </a:lnTo>
                <a:lnTo>
                  <a:pt x="29624" y="214111"/>
                </a:lnTo>
                <a:lnTo>
                  <a:pt x="33084" y="231222"/>
                </a:lnTo>
                <a:lnTo>
                  <a:pt x="36343" y="245487"/>
                </a:lnTo>
                <a:lnTo>
                  <a:pt x="38516" y="257855"/>
                </a:lnTo>
                <a:lnTo>
                  <a:pt x="39965" y="268957"/>
                </a:lnTo>
                <a:lnTo>
                  <a:pt x="40931" y="279216"/>
                </a:lnTo>
                <a:lnTo>
                  <a:pt x="44544" y="308395"/>
                </a:lnTo>
                <a:lnTo>
                  <a:pt x="46840" y="325511"/>
                </a:lnTo>
                <a:lnTo>
                  <a:pt x="48372" y="339779"/>
                </a:lnTo>
                <a:lnTo>
                  <a:pt x="49393" y="352148"/>
                </a:lnTo>
                <a:lnTo>
                  <a:pt x="50527" y="371607"/>
                </a:lnTo>
                <a:lnTo>
                  <a:pt x="51031" y="383430"/>
                </a:lnTo>
                <a:lnTo>
                  <a:pt x="53795" y="394400"/>
                </a:lnTo>
                <a:lnTo>
                  <a:pt x="57246" y="405626"/>
                </a:lnTo>
                <a:lnTo>
                  <a:pt x="58780" y="416965"/>
                </a:lnTo>
                <a:lnTo>
                  <a:pt x="60142" y="420750"/>
                </a:lnTo>
                <a:lnTo>
                  <a:pt x="62002" y="423275"/>
                </a:lnTo>
                <a:lnTo>
                  <a:pt x="64194" y="424957"/>
                </a:lnTo>
                <a:lnTo>
                  <a:pt x="64703" y="424174"/>
                </a:lnTo>
                <a:lnTo>
                  <a:pt x="62729" y="418223"/>
                </a:lnTo>
                <a:lnTo>
                  <a:pt x="59917" y="408255"/>
                </a:lnTo>
                <a:lnTo>
                  <a:pt x="51712" y="376858"/>
                </a:lnTo>
                <a:lnTo>
                  <a:pt x="48762" y="361628"/>
                </a:lnTo>
                <a:lnTo>
                  <a:pt x="46795" y="347664"/>
                </a:lnTo>
                <a:lnTo>
                  <a:pt x="37488" y="256658"/>
                </a:lnTo>
                <a:lnTo>
                  <a:pt x="36422" y="240536"/>
                </a:lnTo>
                <a:lnTo>
                  <a:pt x="35712" y="225979"/>
                </a:lnTo>
                <a:lnTo>
                  <a:pt x="36190" y="208654"/>
                </a:lnTo>
                <a:lnTo>
                  <a:pt x="37462" y="189485"/>
                </a:lnTo>
                <a:lnTo>
                  <a:pt x="39262" y="169084"/>
                </a:lnTo>
                <a:lnTo>
                  <a:pt x="42367" y="148817"/>
                </a:lnTo>
                <a:lnTo>
                  <a:pt x="46342" y="128638"/>
                </a:lnTo>
                <a:lnTo>
                  <a:pt x="50897" y="108518"/>
                </a:lnTo>
                <a:lnTo>
                  <a:pt x="55838" y="93199"/>
                </a:lnTo>
                <a:lnTo>
                  <a:pt x="61038" y="81082"/>
                </a:lnTo>
                <a:lnTo>
                  <a:pt x="74918" y="54926"/>
                </a:lnTo>
                <a:lnTo>
                  <a:pt x="82826" y="41388"/>
                </a:lnTo>
                <a:lnTo>
                  <a:pt x="92692" y="29021"/>
                </a:lnTo>
                <a:lnTo>
                  <a:pt x="103426" y="17175"/>
                </a:lnTo>
                <a:lnTo>
                  <a:pt x="108956" y="11349"/>
                </a:lnTo>
                <a:lnTo>
                  <a:pt x="114547" y="7465"/>
                </a:lnTo>
                <a:lnTo>
                  <a:pt x="125839" y="3150"/>
                </a:lnTo>
                <a:lnTo>
                  <a:pt x="137209" y="1231"/>
                </a:lnTo>
                <a:lnTo>
                  <a:pt x="148611" y="379"/>
                </a:lnTo>
                <a:lnTo>
                  <a:pt x="160029" y="0"/>
                </a:lnTo>
                <a:lnTo>
                  <a:pt x="164788" y="852"/>
                </a:lnTo>
                <a:lnTo>
                  <a:pt x="172617" y="4338"/>
                </a:lnTo>
                <a:lnTo>
                  <a:pt x="181811" y="11602"/>
                </a:lnTo>
                <a:lnTo>
                  <a:pt x="192247" y="21181"/>
                </a:lnTo>
                <a:lnTo>
                  <a:pt x="203235" y="31788"/>
                </a:lnTo>
                <a:lnTo>
                  <a:pt x="214469" y="45392"/>
                </a:lnTo>
                <a:lnTo>
                  <a:pt x="220132" y="53021"/>
                </a:lnTo>
                <a:lnTo>
                  <a:pt x="231504" y="69116"/>
                </a:lnTo>
                <a:lnTo>
                  <a:pt x="237203" y="77409"/>
                </a:lnTo>
                <a:lnTo>
                  <a:pt x="242908" y="89605"/>
                </a:lnTo>
                <a:lnTo>
                  <a:pt x="248616" y="104403"/>
                </a:lnTo>
                <a:lnTo>
                  <a:pt x="271465" y="171510"/>
                </a:lnTo>
                <a:lnTo>
                  <a:pt x="276227" y="188534"/>
                </a:lnTo>
                <a:lnTo>
                  <a:pt x="280353" y="205598"/>
                </a:lnTo>
                <a:lnTo>
                  <a:pt x="284057" y="222689"/>
                </a:lnTo>
                <a:lnTo>
                  <a:pt x="287478" y="240751"/>
                </a:lnTo>
                <a:lnTo>
                  <a:pt x="293821" y="278600"/>
                </a:lnTo>
                <a:lnTo>
                  <a:pt x="297274" y="302406"/>
                </a:lnTo>
                <a:lnTo>
                  <a:pt x="298809" y="313304"/>
                </a:lnTo>
                <a:lnTo>
                  <a:pt x="299219" y="313544"/>
                </a:lnTo>
                <a:lnTo>
                  <a:pt x="299491" y="311798"/>
                </a:lnTo>
                <a:lnTo>
                  <a:pt x="298720" y="309682"/>
                </a:lnTo>
                <a:lnTo>
                  <a:pt x="295324" y="304791"/>
                </a:lnTo>
                <a:lnTo>
                  <a:pt x="293180" y="296902"/>
                </a:lnTo>
                <a:lnTo>
                  <a:pt x="291275" y="286093"/>
                </a:lnTo>
                <a:lnTo>
                  <a:pt x="287253" y="271764"/>
                </a:lnTo>
                <a:lnTo>
                  <a:pt x="284847" y="258228"/>
                </a:lnTo>
                <a:lnTo>
                  <a:pt x="282290" y="240631"/>
                </a:lnTo>
                <a:lnTo>
                  <a:pt x="279633" y="220327"/>
                </a:lnTo>
                <a:lnTo>
                  <a:pt x="278815" y="201076"/>
                </a:lnTo>
                <a:lnTo>
                  <a:pt x="279221" y="182527"/>
                </a:lnTo>
                <a:lnTo>
                  <a:pt x="280445" y="164446"/>
                </a:lnTo>
                <a:lnTo>
                  <a:pt x="282213" y="147630"/>
                </a:lnTo>
                <a:lnTo>
                  <a:pt x="284345" y="131656"/>
                </a:lnTo>
                <a:lnTo>
                  <a:pt x="286718" y="116245"/>
                </a:lnTo>
                <a:lnTo>
                  <a:pt x="289253" y="104066"/>
                </a:lnTo>
                <a:lnTo>
                  <a:pt x="291895" y="94041"/>
                </a:lnTo>
                <a:lnTo>
                  <a:pt x="294609" y="85453"/>
                </a:lnTo>
                <a:lnTo>
                  <a:pt x="298324" y="76870"/>
                </a:lnTo>
                <a:lnTo>
                  <a:pt x="302704" y="68291"/>
                </a:lnTo>
                <a:lnTo>
                  <a:pt x="311700" y="53043"/>
                </a:lnTo>
                <a:lnTo>
                  <a:pt x="318873" y="43091"/>
                </a:lnTo>
                <a:lnTo>
                  <a:pt x="327776" y="35494"/>
                </a:lnTo>
                <a:lnTo>
                  <a:pt x="337130" y="29894"/>
                </a:lnTo>
                <a:lnTo>
                  <a:pt x="344463" y="27405"/>
                </a:lnTo>
                <a:lnTo>
                  <a:pt x="348705" y="27694"/>
                </a:lnTo>
                <a:lnTo>
                  <a:pt x="358497" y="30555"/>
                </a:lnTo>
                <a:lnTo>
                  <a:pt x="369199" y="35002"/>
                </a:lnTo>
                <a:lnTo>
                  <a:pt x="379353" y="40153"/>
                </a:lnTo>
                <a:lnTo>
                  <a:pt x="387041" y="45618"/>
                </a:lnTo>
                <a:lnTo>
                  <a:pt x="393633" y="53761"/>
                </a:lnTo>
                <a:lnTo>
                  <a:pt x="396725" y="58600"/>
                </a:lnTo>
                <a:lnTo>
                  <a:pt x="400690" y="67541"/>
                </a:lnTo>
                <a:lnTo>
                  <a:pt x="405239" y="79216"/>
                </a:lnTo>
                <a:lnTo>
                  <a:pt x="418203" y="115333"/>
                </a:lnTo>
                <a:lnTo>
                  <a:pt x="421677" y="125365"/>
                </a:lnTo>
                <a:lnTo>
                  <a:pt x="424945" y="135863"/>
                </a:lnTo>
                <a:lnTo>
                  <a:pt x="431117" y="157688"/>
                </a:lnTo>
                <a:lnTo>
                  <a:pt x="433144" y="167889"/>
                </a:lnTo>
                <a:lnTo>
                  <a:pt x="434495" y="177548"/>
                </a:lnTo>
                <a:lnTo>
                  <a:pt x="435395" y="186844"/>
                </a:lnTo>
                <a:lnTo>
                  <a:pt x="436948" y="196852"/>
                </a:lnTo>
                <a:lnTo>
                  <a:pt x="438937" y="207334"/>
                </a:lnTo>
                <a:lnTo>
                  <a:pt x="441214" y="218131"/>
                </a:lnTo>
                <a:lnTo>
                  <a:pt x="442733" y="229140"/>
                </a:lnTo>
                <a:lnTo>
                  <a:pt x="443745" y="240289"/>
                </a:lnTo>
                <a:lnTo>
                  <a:pt x="444420" y="251532"/>
                </a:lnTo>
                <a:lnTo>
                  <a:pt x="445822" y="265694"/>
                </a:lnTo>
                <a:lnTo>
                  <a:pt x="449921" y="299211"/>
                </a:lnTo>
                <a:lnTo>
                  <a:pt x="451395" y="316530"/>
                </a:lnTo>
                <a:lnTo>
                  <a:pt x="452377" y="333792"/>
                </a:lnTo>
                <a:lnTo>
                  <a:pt x="453032" y="351014"/>
                </a:lnTo>
                <a:lnTo>
                  <a:pt x="451564" y="374879"/>
                </a:lnTo>
                <a:lnTo>
                  <a:pt x="448679" y="403171"/>
                </a:lnTo>
                <a:lnTo>
                  <a:pt x="437197" y="4969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72"/>
          <p:cNvSpPr/>
          <p:nvPr/>
        </p:nvSpPr>
        <p:spPr>
          <a:xfrm>
            <a:off x="6003607" y="2161504"/>
            <a:ext cx="188596" cy="50202"/>
          </a:xfrm>
          <a:custGeom>
            <a:avLst/>
            <a:gdLst/>
            <a:ahLst/>
            <a:cxnLst/>
            <a:rect l="0" t="0" r="0" b="0"/>
            <a:pathLst>
              <a:path w="188596" h="50202">
                <a:moveTo>
                  <a:pt x="0" y="50201"/>
                </a:moveTo>
                <a:lnTo>
                  <a:pt x="9102" y="41099"/>
                </a:lnTo>
                <a:lnTo>
                  <a:pt x="13688" y="38418"/>
                </a:lnTo>
                <a:lnTo>
                  <a:pt x="18650" y="36631"/>
                </a:lnTo>
                <a:lnTo>
                  <a:pt x="23864" y="35439"/>
                </a:lnTo>
                <a:lnTo>
                  <a:pt x="30197" y="33692"/>
                </a:lnTo>
                <a:lnTo>
                  <a:pt x="44854" y="29211"/>
                </a:lnTo>
                <a:lnTo>
                  <a:pt x="54667" y="26682"/>
                </a:lnTo>
                <a:lnTo>
                  <a:pt x="78272" y="21333"/>
                </a:lnTo>
                <a:lnTo>
                  <a:pt x="88376" y="18573"/>
                </a:lnTo>
                <a:lnTo>
                  <a:pt x="97017" y="15780"/>
                </a:lnTo>
                <a:lnTo>
                  <a:pt x="104684" y="12966"/>
                </a:lnTo>
                <a:lnTo>
                  <a:pt x="111699" y="11090"/>
                </a:lnTo>
                <a:lnTo>
                  <a:pt x="118281" y="9840"/>
                </a:lnTo>
                <a:lnTo>
                  <a:pt x="124574" y="9006"/>
                </a:lnTo>
                <a:lnTo>
                  <a:pt x="130675" y="8450"/>
                </a:lnTo>
                <a:lnTo>
                  <a:pt x="136646" y="8079"/>
                </a:lnTo>
                <a:lnTo>
                  <a:pt x="142533" y="7832"/>
                </a:lnTo>
                <a:lnTo>
                  <a:pt x="147409" y="6715"/>
                </a:lnTo>
                <a:lnTo>
                  <a:pt x="151613" y="5018"/>
                </a:lnTo>
                <a:lnTo>
                  <a:pt x="155368" y="2934"/>
                </a:lnTo>
                <a:lnTo>
                  <a:pt x="158824" y="1544"/>
                </a:lnTo>
                <a:lnTo>
                  <a:pt x="162080" y="618"/>
                </a:lnTo>
                <a:lnTo>
                  <a:pt x="165203" y="0"/>
                </a:lnTo>
                <a:lnTo>
                  <a:pt x="169191" y="541"/>
                </a:lnTo>
                <a:lnTo>
                  <a:pt x="173754" y="1854"/>
                </a:lnTo>
                <a:lnTo>
                  <a:pt x="188595" y="73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73"/>
          <p:cNvSpPr/>
          <p:nvPr/>
        </p:nvSpPr>
        <p:spPr>
          <a:xfrm>
            <a:off x="6012179" y="2297430"/>
            <a:ext cx="274322" cy="77153"/>
          </a:xfrm>
          <a:custGeom>
            <a:avLst/>
            <a:gdLst/>
            <a:ahLst/>
            <a:cxnLst/>
            <a:rect l="0" t="0" r="0" b="0"/>
            <a:pathLst>
              <a:path w="274322" h="77153">
                <a:moveTo>
                  <a:pt x="0" y="77152"/>
                </a:moveTo>
                <a:lnTo>
                  <a:pt x="18204" y="72601"/>
                </a:lnTo>
                <a:lnTo>
                  <a:pt x="24519" y="70308"/>
                </a:lnTo>
                <a:lnTo>
                  <a:pt x="29681" y="67827"/>
                </a:lnTo>
                <a:lnTo>
                  <a:pt x="34075" y="65220"/>
                </a:lnTo>
                <a:lnTo>
                  <a:pt x="39862" y="62530"/>
                </a:lnTo>
                <a:lnTo>
                  <a:pt x="46577" y="59784"/>
                </a:lnTo>
                <a:lnTo>
                  <a:pt x="53912" y="57001"/>
                </a:lnTo>
                <a:lnTo>
                  <a:pt x="69681" y="51369"/>
                </a:lnTo>
                <a:lnTo>
                  <a:pt x="77886" y="48533"/>
                </a:lnTo>
                <a:lnTo>
                  <a:pt x="85262" y="45690"/>
                </a:lnTo>
                <a:lnTo>
                  <a:pt x="92084" y="42842"/>
                </a:lnTo>
                <a:lnTo>
                  <a:pt x="98537" y="39992"/>
                </a:lnTo>
                <a:lnTo>
                  <a:pt x="111411" y="35234"/>
                </a:lnTo>
                <a:lnTo>
                  <a:pt x="148577" y="22327"/>
                </a:lnTo>
                <a:lnTo>
                  <a:pt x="166679" y="16789"/>
                </a:lnTo>
                <a:lnTo>
                  <a:pt x="183509" y="12145"/>
                </a:lnTo>
                <a:lnTo>
                  <a:pt x="199492" y="8097"/>
                </a:lnTo>
                <a:lnTo>
                  <a:pt x="212053" y="5398"/>
                </a:lnTo>
                <a:lnTo>
                  <a:pt x="222331" y="3598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74"/>
          <p:cNvSpPr/>
          <p:nvPr/>
        </p:nvSpPr>
        <p:spPr>
          <a:xfrm>
            <a:off x="6364355" y="1585912"/>
            <a:ext cx="222183" cy="1002984"/>
          </a:xfrm>
          <a:custGeom>
            <a:avLst/>
            <a:gdLst/>
            <a:ahLst/>
            <a:cxnLst/>
            <a:rect l="0" t="0" r="0" b="0"/>
            <a:pathLst>
              <a:path w="222183" h="1002984">
                <a:moveTo>
                  <a:pt x="187892" y="0"/>
                </a:moveTo>
                <a:lnTo>
                  <a:pt x="168579" y="19313"/>
                </a:lnTo>
                <a:lnTo>
                  <a:pt x="166444" y="23353"/>
                </a:lnTo>
                <a:lnTo>
                  <a:pt x="161535" y="39093"/>
                </a:lnTo>
                <a:lnTo>
                  <a:pt x="157938" y="46064"/>
                </a:lnTo>
                <a:lnTo>
                  <a:pt x="153636" y="53570"/>
                </a:lnTo>
                <a:lnTo>
                  <a:pt x="148862" y="63335"/>
                </a:lnTo>
                <a:lnTo>
                  <a:pt x="143774" y="74609"/>
                </a:lnTo>
                <a:lnTo>
                  <a:pt x="138478" y="86887"/>
                </a:lnTo>
                <a:lnTo>
                  <a:pt x="133042" y="97929"/>
                </a:lnTo>
                <a:lnTo>
                  <a:pt x="127513" y="108149"/>
                </a:lnTo>
                <a:lnTo>
                  <a:pt x="121921" y="117819"/>
                </a:lnTo>
                <a:lnTo>
                  <a:pt x="115337" y="133791"/>
                </a:lnTo>
                <a:lnTo>
                  <a:pt x="108089" y="153964"/>
                </a:lnTo>
                <a:lnTo>
                  <a:pt x="61636" y="292126"/>
                </a:lnTo>
                <a:lnTo>
                  <a:pt x="43196" y="343829"/>
                </a:lnTo>
                <a:lnTo>
                  <a:pt x="35231" y="372094"/>
                </a:lnTo>
                <a:lnTo>
                  <a:pt x="28015" y="402368"/>
                </a:lnTo>
                <a:lnTo>
                  <a:pt x="21300" y="433980"/>
                </a:lnTo>
                <a:lnTo>
                  <a:pt x="15871" y="462675"/>
                </a:lnTo>
                <a:lnTo>
                  <a:pt x="7298" y="514878"/>
                </a:lnTo>
                <a:lnTo>
                  <a:pt x="4631" y="534705"/>
                </a:lnTo>
                <a:lnTo>
                  <a:pt x="1668" y="564354"/>
                </a:lnTo>
                <a:lnTo>
                  <a:pt x="878" y="584834"/>
                </a:lnTo>
                <a:lnTo>
                  <a:pt x="0" y="638069"/>
                </a:lnTo>
                <a:lnTo>
                  <a:pt x="718" y="666361"/>
                </a:lnTo>
                <a:lnTo>
                  <a:pt x="2150" y="694748"/>
                </a:lnTo>
                <a:lnTo>
                  <a:pt x="4056" y="723198"/>
                </a:lnTo>
                <a:lnTo>
                  <a:pt x="7232" y="747880"/>
                </a:lnTo>
                <a:lnTo>
                  <a:pt x="11255" y="770049"/>
                </a:lnTo>
                <a:lnTo>
                  <a:pt x="15841" y="790544"/>
                </a:lnTo>
                <a:lnTo>
                  <a:pt x="20804" y="807064"/>
                </a:lnTo>
                <a:lnTo>
                  <a:pt x="26018" y="820935"/>
                </a:lnTo>
                <a:lnTo>
                  <a:pt x="31398" y="833040"/>
                </a:lnTo>
                <a:lnTo>
                  <a:pt x="44997" y="861730"/>
                </a:lnTo>
                <a:lnTo>
                  <a:pt x="52624" y="877382"/>
                </a:lnTo>
                <a:lnTo>
                  <a:pt x="59613" y="889721"/>
                </a:lnTo>
                <a:lnTo>
                  <a:pt x="66178" y="899852"/>
                </a:lnTo>
                <a:lnTo>
                  <a:pt x="72459" y="908512"/>
                </a:lnTo>
                <a:lnTo>
                  <a:pt x="77599" y="916190"/>
                </a:lnTo>
                <a:lnTo>
                  <a:pt x="81979" y="923213"/>
                </a:lnTo>
                <a:lnTo>
                  <a:pt x="85851" y="929800"/>
                </a:lnTo>
                <a:lnTo>
                  <a:pt x="91289" y="936097"/>
                </a:lnTo>
                <a:lnTo>
                  <a:pt x="97773" y="942200"/>
                </a:lnTo>
                <a:lnTo>
                  <a:pt x="104953" y="948173"/>
                </a:lnTo>
                <a:lnTo>
                  <a:pt x="110692" y="953108"/>
                </a:lnTo>
                <a:lnTo>
                  <a:pt x="115470" y="957350"/>
                </a:lnTo>
                <a:lnTo>
                  <a:pt x="119608" y="961131"/>
                </a:lnTo>
                <a:lnTo>
                  <a:pt x="129286" y="970412"/>
                </a:lnTo>
                <a:lnTo>
                  <a:pt x="134534" y="975554"/>
                </a:lnTo>
                <a:lnTo>
                  <a:pt x="139937" y="979934"/>
                </a:lnTo>
                <a:lnTo>
                  <a:pt x="145445" y="983807"/>
                </a:lnTo>
                <a:lnTo>
                  <a:pt x="151021" y="987341"/>
                </a:lnTo>
                <a:lnTo>
                  <a:pt x="156644" y="989698"/>
                </a:lnTo>
                <a:lnTo>
                  <a:pt x="162297" y="991268"/>
                </a:lnTo>
                <a:lnTo>
                  <a:pt x="167972" y="992316"/>
                </a:lnTo>
                <a:lnTo>
                  <a:pt x="174612" y="993966"/>
                </a:lnTo>
                <a:lnTo>
                  <a:pt x="181896" y="996019"/>
                </a:lnTo>
                <a:lnTo>
                  <a:pt x="189610" y="998340"/>
                </a:lnTo>
                <a:lnTo>
                  <a:pt x="195705" y="999888"/>
                </a:lnTo>
                <a:lnTo>
                  <a:pt x="200721" y="1000920"/>
                </a:lnTo>
                <a:lnTo>
                  <a:pt x="205017" y="1001607"/>
                </a:lnTo>
                <a:lnTo>
                  <a:pt x="208833" y="1002066"/>
                </a:lnTo>
                <a:lnTo>
                  <a:pt x="212331" y="1002371"/>
                </a:lnTo>
                <a:lnTo>
                  <a:pt x="222182" y="10029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75"/>
          <p:cNvSpPr/>
          <p:nvPr/>
        </p:nvSpPr>
        <p:spPr>
          <a:xfrm>
            <a:off x="6612255" y="1705927"/>
            <a:ext cx="274321" cy="325756"/>
          </a:xfrm>
          <a:custGeom>
            <a:avLst/>
            <a:gdLst/>
            <a:ahLst/>
            <a:cxnLst/>
            <a:rect l="0" t="0" r="0" b="0"/>
            <a:pathLst>
              <a:path w="274321" h="325756">
                <a:moveTo>
                  <a:pt x="0" y="0"/>
                </a:moveTo>
                <a:lnTo>
                  <a:pt x="9102" y="4551"/>
                </a:lnTo>
                <a:lnTo>
                  <a:pt x="16110" y="9325"/>
                </a:lnTo>
                <a:lnTo>
                  <a:pt x="19313" y="11932"/>
                </a:lnTo>
                <a:lnTo>
                  <a:pt x="25257" y="18432"/>
                </a:lnTo>
                <a:lnTo>
                  <a:pt x="42023" y="38355"/>
                </a:lnTo>
                <a:lnTo>
                  <a:pt x="50875" y="50335"/>
                </a:lnTo>
                <a:lnTo>
                  <a:pt x="59634" y="63084"/>
                </a:lnTo>
                <a:lnTo>
                  <a:pt x="76986" y="89950"/>
                </a:lnTo>
                <a:lnTo>
                  <a:pt x="108869" y="140923"/>
                </a:lnTo>
                <a:lnTo>
                  <a:pt x="122681" y="162645"/>
                </a:lnTo>
                <a:lnTo>
                  <a:pt x="138345" y="188174"/>
                </a:lnTo>
                <a:lnTo>
                  <a:pt x="145570" y="198792"/>
                </a:lnTo>
                <a:lnTo>
                  <a:pt x="152291" y="207775"/>
                </a:lnTo>
                <a:lnTo>
                  <a:pt x="158677" y="215670"/>
                </a:lnTo>
                <a:lnTo>
                  <a:pt x="181318" y="244983"/>
                </a:lnTo>
                <a:lnTo>
                  <a:pt x="188506" y="252857"/>
                </a:lnTo>
                <a:lnTo>
                  <a:pt x="195203" y="259059"/>
                </a:lnTo>
                <a:lnTo>
                  <a:pt x="201573" y="264146"/>
                </a:lnTo>
                <a:lnTo>
                  <a:pt x="226430" y="282498"/>
                </a:lnTo>
                <a:lnTo>
                  <a:pt x="242394" y="294060"/>
                </a:lnTo>
                <a:lnTo>
                  <a:pt x="253036" y="302720"/>
                </a:lnTo>
                <a:lnTo>
                  <a:pt x="260130" y="309446"/>
                </a:lnTo>
                <a:lnTo>
                  <a:pt x="27432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76"/>
          <p:cNvSpPr/>
          <p:nvPr/>
        </p:nvSpPr>
        <p:spPr>
          <a:xfrm>
            <a:off x="6672262" y="1697355"/>
            <a:ext cx="197169" cy="325756"/>
          </a:xfrm>
          <a:custGeom>
            <a:avLst/>
            <a:gdLst/>
            <a:ahLst/>
            <a:cxnLst/>
            <a:rect l="0" t="0" r="0" b="0"/>
            <a:pathLst>
              <a:path w="197169" h="325756">
                <a:moveTo>
                  <a:pt x="197168" y="0"/>
                </a:moveTo>
                <a:lnTo>
                  <a:pt x="192617" y="13652"/>
                </a:lnTo>
                <a:lnTo>
                  <a:pt x="189371" y="21484"/>
                </a:lnTo>
                <a:lnTo>
                  <a:pt x="185303" y="30515"/>
                </a:lnTo>
                <a:lnTo>
                  <a:pt x="180685" y="40346"/>
                </a:lnTo>
                <a:lnTo>
                  <a:pt x="175702" y="49757"/>
                </a:lnTo>
                <a:lnTo>
                  <a:pt x="170475" y="58889"/>
                </a:lnTo>
                <a:lnTo>
                  <a:pt x="165085" y="67834"/>
                </a:lnTo>
                <a:lnTo>
                  <a:pt x="160539" y="76655"/>
                </a:lnTo>
                <a:lnTo>
                  <a:pt x="156556" y="85393"/>
                </a:lnTo>
                <a:lnTo>
                  <a:pt x="152948" y="94076"/>
                </a:lnTo>
                <a:lnTo>
                  <a:pt x="148638" y="103675"/>
                </a:lnTo>
                <a:lnTo>
                  <a:pt x="138769" y="124500"/>
                </a:lnTo>
                <a:lnTo>
                  <a:pt x="133470" y="134435"/>
                </a:lnTo>
                <a:lnTo>
                  <a:pt x="128033" y="143915"/>
                </a:lnTo>
                <a:lnTo>
                  <a:pt x="122503" y="153094"/>
                </a:lnTo>
                <a:lnTo>
                  <a:pt x="111278" y="170911"/>
                </a:lnTo>
                <a:lnTo>
                  <a:pt x="105618" y="179663"/>
                </a:lnTo>
                <a:lnTo>
                  <a:pt x="76469" y="219868"/>
                </a:lnTo>
                <a:lnTo>
                  <a:pt x="42559" y="265359"/>
                </a:lnTo>
                <a:lnTo>
                  <a:pt x="32183" y="278823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77"/>
          <p:cNvSpPr/>
          <p:nvPr/>
        </p:nvSpPr>
        <p:spPr>
          <a:xfrm>
            <a:off x="6963727" y="1988820"/>
            <a:ext cx="25718" cy="137161"/>
          </a:xfrm>
          <a:custGeom>
            <a:avLst/>
            <a:gdLst/>
            <a:ahLst/>
            <a:cxnLst/>
            <a:rect l="0" t="0" r="0" b="0"/>
            <a:pathLst>
              <a:path w="25718" h="137161">
                <a:moveTo>
                  <a:pt x="0" y="0"/>
                </a:moveTo>
                <a:lnTo>
                  <a:pt x="0" y="13652"/>
                </a:lnTo>
                <a:lnTo>
                  <a:pt x="953" y="18626"/>
                </a:lnTo>
                <a:lnTo>
                  <a:pt x="2540" y="22895"/>
                </a:lnTo>
                <a:lnTo>
                  <a:pt x="4551" y="26693"/>
                </a:lnTo>
                <a:lnTo>
                  <a:pt x="5891" y="31130"/>
                </a:lnTo>
                <a:lnTo>
                  <a:pt x="6785" y="35994"/>
                </a:lnTo>
                <a:lnTo>
                  <a:pt x="7381" y="41140"/>
                </a:lnTo>
                <a:lnTo>
                  <a:pt x="14229" y="91593"/>
                </a:lnTo>
                <a:lnTo>
                  <a:pt x="15202" y="100115"/>
                </a:lnTo>
                <a:lnTo>
                  <a:pt x="15849" y="106748"/>
                </a:lnTo>
                <a:lnTo>
                  <a:pt x="17233" y="112123"/>
                </a:lnTo>
                <a:lnTo>
                  <a:pt x="19109" y="116658"/>
                </a:lnTo>
                <a:lnTo>
                  <a:pt x="21311" y="120634"/>
                </a:lnTo>
                <a:lnTo>
                  <a:pt x="22780" y="124238"/>
                </a:lnTo>
                <a:lnTo>
                  <a:pt x="23760" y="127593"/>
                </a:lnTo>
                <a:lnTo>
                  <a:pt x="25717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78"/>
          <p:cNvSpPr/>
          <p:nvPr/>
        </p:nvSpPr>
        <p:spPr>
          <a:xfrm>
            <a:off x="7040880" y="1860404"/>
            <a:ext cx="240030" cy="25547"/>
          </a:xfrm>
          <a:custGeom>
            <a:avLst/>
            <a:gdLst/>
            <a:ahLst/>
            <a:cxnLst/>
            <a:rect l="0" t="0" r="0" b="0"/>
            <a:pathLst>
              <a:path w="240030" h="25547">
                <a:moveTo>
                  <a:pt x="0" y="25546"/>
                </a:moveTo>
                <a:lnTo>
                  <a:pt x="9101" y="20995"/>
                </a:lnTo>
                <a:lnTo>
                  <a:pt x="13687" y="19654"/>
                </a:lnTo>
                <a:lnTo>
                  <a:pt x="18650" y="18760"/>
                </a:lnTo>
                <a:lnTo>
                  <a:pt x="23863" y="18165"/>
                </a:lnTo>
                <a:lnTo>
                  <a:pt x="29244" y="16815"/>
                </a:lnTo>
                <a:lnTo>
                  <a:pt x="34736" y="14963"/>
                </a:lnTo>
                <a:lnTo>
                  <a:pt x="40301" y="12775"/>
                </a:lnTo>
                <a:lnTo>
                  <a:pt x="46870" y="11317"/>
                </a:lnTo>
                <a:lnTo>
                  <a:pt x="54107" y="10345"/>
                </a:lnTo>
                <a:lnTo>
                  <a:pt x="61788" y="9697"/>
                </a:lnTo>
                <a:lnTo>
                  <a:pt x="71672" y="8312"/>
                </a:lnTo>
                <a:lnTo>
                  <a:pt x="95354" y="4234"/>
                </a:lnTo>
                <a:lnTo>
                  <a:pt x="106432" y="2765"/>
                </a:lnTo>
                <a:lnTo>
                  <a:pt x="116675" y="1786"/>
                </a:lnTo>
                <a:lnTo>
                  <a:pt x="126360" y="1133"/>
                </a:lnTo>
                <a:lnTo>
                  <a:pt x="137581" y="698"/>
                </a:lnTo>
                <a:lnTo>
                  <a:pt x="174220" y="86"/>
                </a:lnTo>
                <a:lnTo>
                  <a:pt x="184727" y="0"/>
                </a:lnTo>
                <a:lnTo>
                  <a:pt x="240029" y="84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79"/>
          <p:cNvSpPr/>
          <p:nvPr/>
        </p:nvSpPr>
        <p:spPr>
          <a:xfrm>
            <a:off x="7109459" y="1757362"/>
            <a:ext cx="68582" cy="300039"/>
          </a:xfrm>
          <a:custGeom>
            <a:avLst/>
            <a:gdLst/>
            <a:ahLst/>
            <a:cxnLst/>
            <a:rect l="0" t="0" r="0" b="0"/>
            <a:pathLst>
              <a:path w="68582" h="300039">
                <a:moveTo>
                  <a:pt x="0" y="0"/>
                </a:moveTo>
                <a:lnTo>
                  <a:pt x="4551" y="18203"/>
                </a:lnTo>
                <a:lnTo>
                  <a:pt x="6845" y="25471"/>
                </a:lnTo>
                <a:lnTo>
                  <a:pt x="9326" y="32221"/>
                </a:lnTo>
                <a:lnTo>
                  <a:pt x="11932" y="38625"/>
                </a:lnTo>
                <a:lnTo>
                  <a:pt x="14623" y="47658"/>
                </a:lnTo>
                <a:lnTo>
                  <a:pt x="17368" y="58442"/>
                </a:lnTo>
                <a:lnTo>
                  <a:pt x="20152" y="70394"/>
                </a:lnTo>
                <a:lnTo>
                  <a:pt x="22959" y="84077"/>
                </a:lnTo>
                <a:lnTo>
                  <a:pt x="28620" y="114520"/>
                </a:lnTo>
                <a:lnTo>
                  <a:pt x="31463" y="127782"/>
                </a:lnTo>
                <a:lnTo>
                  <a:pt x="34311" y="139480"/>
                </a:lnTo>
                <a:lnTo>
                  <a:pt x="37161" y="150137"/>
                </a:lnTo>
                <a:lnTo>
                  <a:pt x="39062" y="159146"/>
                </a:lnTo>
                <a:lnTo>
                  <a:pt x="40329" y="167058"/>
                </a:lnTo>
                <a:lnTo>
                  <a:pt x="41174" y="174237"/>
                </a:lnTo>
                <a:lnTo>
                  <a:pt x="42689" y="183785"/>
                </a:lnTo>
                <a:lnTo>
                  <a:pt x="48421" y="216168"/>
                </a:lnTo>
                <a:lnTo>
                  <a:pt x="49426" y="223170"/>
                </a:lnTo>
                <a:lnTo>
                  <a:pt x="50096" y="228790"/>
                </a:lnTo>
                <a:lnTo>
                  <a:pt x="52448" y="237299"/>
                </a:lnTo>
                <a:lnTo>
                  <a:pt x="55920" y="247734"/>
                </a:lnTo>
                <a:lnTo>
                  <a:pt x="60140" y="259454"/>
                </a:lnTo>
                <a:lnTo>
                  <a:pt x="62954" y="268219"/>
                </a:lnTo>
                <a:lnTo>
                  <a:pt x="64830" y="275015"/>
                </a:lnTo>
                <a:lnTo>
                  <a:pt x="66079" y="280499"/>
                </a:lnTo>
                <a:lnTo>
                  <a:pt x="67469" y="289131"/>
                </a:lnTo>
                <a:lnTo>
                  <a:pt x="68581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80"/>
          <p:cNvSpPr/>
          <p:nvPr/>
        </p:nvSpPr>
        <p:spPr>
          <a:xfrm>
            <a:off x="7332344" y="1740217"/>
            <a:ext cx="197169" cy="240031"/>
          </a:xfrm>
          <a:custGeom>
            <a:avLst/>
            <a:gdLst/>
            <a:ahLst/>
            <a:cxnLst/>
            <a:rect l="0" t="0" r="0" b="0"/>
            <a:pathLst>
              <a:path w="197169" h="240031">
                <a:moveTo>
                  <a:pt x="0" y="0"/>
                </a:moveTo>
                <a:lnTo>
                  <a:pt x="9102" y="9102"/>
                </a:lnTo>
                <a:lnTo>
                  <a:pt x="12736" y="14640"/>
                </a:lnTo>
                <a:lnTo>
                  <a:pt x="16111" y="21190"/>
                </a:lnTo>
                <a:lnTo>
                  <a:pt x="19313" y="28414"/>
                </a:lnTo>
                <a:lnTo>
                  <a:pt x="25258" y="39898"/>
                </a:lnTo>
                <a:lnTo>
                  <a:pt x="42023" y="70437"/>
                </a:lnTo>
                <a:lnTo>
                  <a:pt x="52781" y="86963"/>
                </a:lnTo>
                <a:lnTo>
                  <a:pt x="64715" y="103696"/>
                </a:lnTo>
                <a:lnTo>
                  <a:pt x="77433" y="120565"/>
                </a:lnTo>
                <a:lnTo>
                  <a:pt x="87817" y="135622"/>
                </a:lnTo>
                <a:lnTo>
                  <a:pt x="96645" y="149470"/>
                </a:lnTo>
                <a:lnTo>
                  <a:pt x="104435" y="162511"/>
                </a:lnTo>
                <a:lnTo>
                  <a:pt x="111534" y="172158"/>
                </a:lnTo>
                <a:lnTo>
                  <a:pt x="118171" y="179542"/>
                </a:lnTo>
                <a:lnTo>
                  <a:pt x="124501" y="185417"/>
                </a:lnTo>
                <a:lnTo>
                  <a:pt x="129673" y="191239"/>
                </a:lnTo>
                <a:lnTo>
                  <a:pt x="134074" y="197025"/>
                </a:lnTo>
                <a:lnTo>
                  <a:pt x="137961" y="202788"/>
                </a:lnTo>
                <a:lnTo>
                  <a:pt x="141504" y="207582"/>
                </a:lnTo>
                <a:lnTo>
                  <a:pt x="144818" y="211730"/>
                </a:lnTo>
                <a:lnTo>
                  <a:pt x="147981" y="215449"/>
                </a:lnTo>
                <a:lnTo>
                  <a:pt x="151041" y="217927"/>
                </a:lnTo>
                <a:lnTo>
                  <a:pt x="156983" y="220682"/>
                </a:lnTo>
                <a:lnTo>
                  <a:pt x="160852" y="223321"/>
                </a:lnTo>
                <a:lnTo>
                  <a:pt x="165337" y="226986"/>
                </a:lnTo>
                <a:lnTo>
                  <a:pt x="170233" y="231334"/>
                </a:lnTo>
                <a:lnTo>
                  <a:pt x="175401" y="234233"/>
                </a:lnTo>
                <a:lnTo>
                  <a:pt x="180752" y="236165"/>
                </a:lnTo>
                <a:lnTo>
                  <a:pt x="197168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81"/>
          <p:cNvSpPr/>
          <p:nvPr/>
        </p:nvSpPr>
        <p:spPr>
          <a:xfrm>
            <a:off x="7332344" y="1663064"/>
            <a:ext cx="197169" cy="437199"/>
          </a:xfrm>
          <a:custGeom>
            <a:avLst/>
            <a:gdLst/>
            <a:ahLst/>
            <a:cxnLst/>
            <a:rect l="0" t="0" r="0" b="0"/>
            <a:pathLst>
              <a:path w="197169" h="437199">
                <a:moveTo>
                  <a:pt x="197168" y="0"/>
                </a:moveTo>
                <a:lnTo>
                  <a:pt x="192617" y="9102"/>
                </a:lnTo>
                <a:lnTo>
                  <a:pt x="189372" y="18451"/>
                </a:lnTo>
                <a:lnTo>
                  <a:pt x="169636" y="81758"/>
                </a:lnTo>
                <a:lnTo>
                  <a:pt x="165478" y="91653"/>
                </a:lnTo>
                <a:lnTo>
                  <a:pt x="160802" y="101107"/>
                </a:lnTo>
                <a:lnTo>
                  <a:pt x="155779" y="110268"/>
                </a:lnTo>
                <a:lnTo>
                  <a:pt x="149573" y="123042"/>
                </a:lnTo>
                <a:lnTo>
                  <a:pt x="135057" y="155016"/>
                </a:lnTo>
                <a:lnTo>
                  <a:pt x="123376" y="178591"/>
                </a:lnTo>
                <a:lnTo>
                  <a:pt x="76032" y="270933"/>
                </a:lnTo>
                <a:lnTo>
                  <a:pt x="14034" y="399628"/>
                </a:lnTo>
                <a:lnTo>
                  <a:pt x="9356" y="410246"/>
                </a:lnTo>
                <a:lnTo>
                  <a:pt x="6238" y="418278"/>
                </a:lnTo>
                <a:lnTo>
                  <a:pt x="0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82"/>
          <p:cNvSpPr/>
          <p:nvPr/>
        </p:nvSpPr>
        <p:spPr>
          <a:xfrm>
            <a:off x="7555230" y="1947262"/>
            <a:ext cx="222886" cy="134007"/>
          </a:xfrm>
          <a:custGeom>
            <a:avLst/>
            <a:gdLst/>
            <a:ahLst/>
            <a:cxnLst/>
            <a:rect l="0" t="0" r="0" b="0"/>
            <a:pathLst>
              <a:path w="222886" h="134007">
                <a:moveTo>
                  <a:pt x="0" y="24413"/>
                </a:moveTo>
                <a:lnTo>
                  <a:pt x="9101" y="19862"/>
                </a:lnTo>
                <a:lnTo>
                  <a:pt x="12735" y="18521"/>
                </a:lnTo>
                <a:lnTo>
                  <a:pt x="19312" y="17032"/>
                </a:lnTo>
                <a:lnTo>
                  <a:pt x="25411" y="13830"/>
                </a:lnTo>
                <a:lnTo>
                  <a:pt x="28369" y="11642"/>
                </a:lnTo>
                <a:lnTo>
                  <a:pt x="32248" y="10184"/>
                </a:lnTo>
                <a:lnTo>
                  <a:pt x="36739" y="9212"/>
                </a:lnTo>
                <a:lnTo>
                  <a:pt x="41637" y="8564"/>
                </a:lnTo>
                <a:lnTo>
                  <a:pt x="45855" y="7179"/>
                </a:lnTo>
                <a:lnTo>
                  <a:pt x="49621" y="5304"/>
                </a:lnTo>
                <a:lnTo>
                  <a:pt x="56344" y="1632"/>
                </a:lnTo>
                <a:lnTo>
                  <a:pt x="62506" y="0"/>
                </a:lnTo>
                <a:lnTo>
                  <a:pt x="66436" y="518"/>
                </a:lnTo>
                <a:lnTo>
                  <a:pt x="70960" y="1815"/>
                </a:lnTo>
                <a:lnTo>
                  <a:pt x="75882" y="3633"/>
                </a:lnTo>
                <a:lnTo>
                  <a:pt x="80115" y="4844"/>
                </a:lnTo>
                <a:lnTo>
                  <a:pt x="83890" y="5652"/>
                </a:lnTo>
                <a:lnTo>
                  <a:pt x="87359" y="6191"/>
                </a:lnTo>
                <a:lnTo>
                  <a:pt x="93754" y="9329"/>
                </a:lnTo>
                <a:lnTo>
                  <a:pt x="101069" y="14554"/>
                </a:lnTo>
                <a:lnTo>
                  <a:pt x="101670" y="15935"/>
                </a:lnTo>
                <a:lnTo>
                  <a:pt x="102336" y="20010"/>
                </a:lnTo>
                <a:lnTo>
                  <a:pt x="102514" y="24335"/>
                </a:lnTo>
                <a:lnTo>
                  <a:pt x="102711" y="36761"/>
                </a:lnTo>
                <a:lnTo>
                  <a:pt x="101811" y="42170"/>
                </a:lnTo>
                <a:lnTo>
                  <a:pt x="100259" y="46728"/>
                </a:lnTo>
                <a:lnTo>
                  <a:pt x="98272" y="50720"/>
                </a:lnTo>
                <a:lnTo>
                  <a:pt x="95042" y="56238"/>
                </a:lnTo>
                <a:lnTo>
                  <a:pt x="86374" y="69990"/>
                </a:lnTo>
                <a:lnTo>
                  <a:pt x="81394" y="76705"/>
                </a:lnTo>
                <a:lnTo>
                  <a:pt x="76170" y="83087"/>
                </a:lnTo>
                <a:lnTo>
                  <a:pt x="70783" y="89246"/>
                </a:lnTo>
                <a:lnTo>
                  <a:pt x="66238" y="95257"/>
                </a:lnTo>
                <a:lnTo>
                  <a:pt x="62256" y="101170"/>
                </a:lnTo>
                <a:lnTo>
                  <a:pt x="58649" y="107017"/>
                </a:lnTo>
                <a:lnTo>
                  <a:pt x="55292" y="111867"/>
                </a:lnTo>
                <a:lnTo>
                  <a:pt x="52101" y="116053"/>
                </a:lnTo>
                <a:lnTo>
                  <a:pt x="49022" y="119796"/>
                </a:lnTo>
                <a:lnTo>
                  <a:pt x="47921" y="123244"/>
                </a:lnTo>
                <a:lnTo>
                  <a:pt x="48140" y="126495"/>
                </a:lnTo>
                <a:lnTo>
                  <a:pt x="49238" y="129615"/>
                </a:lnTo>
                <a:lnTo>
                  <a:pt x="50923" y="131695"/>
                </a:lnTo>
                <a:lnTo>
                  <a:pt x="52998" y="133082"/>
                </a:lnTo>
                <a:lnTo>
                  <a:pt x="55334" y="134006"/>
                </a:lnTo>
                <a:lnTo>
                  <a:pt x="59750" y="133670"/>
                </a:lnTo>
                <a:lnTo>
                  <a:pt x="65551" y="132493"/>
                </a:lnTo>
                <a:lnTo>
                  <a:pt x="136350" y="114659"/>
                </a:lnTo>
                <a:lnTo>
                  <a:pt x="156622" y="110294"/>
                </a:lnTo>
                <a:lnTo>
                  <a:pt x="172995" y="107385"/>
                </a:lnTo>
                <a:lnTo>
                  <a:pt x="222885" y="1015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83"/>
          <p:cNvSpPr/>
          <p:nvPr/>
        </p:nvSpPr>
        <p:spPr>
          <a:xfrm>
            <a:off x="6689407" y="2211705"/>
            <a:ext cx="1183006" cy="17146"/>
          </a:xfrm>
          <a:custGeom>
            <a:avLst/>
            <a:gdLst/>
            <a:ahLst/>
            <a:cxnLst/>
            <a:rect l="0" t="0" r="0" b="0"/>
            <a:pathLst>
              <a:path w="1183006" h="17146">
                <a:moveTo>
                  <a:pt x="0" y="17145"/>
                </a:moveTo>
                <a:lnTo>
                  <a:pt x="13652" y="17145"/>
                </a:lnTo>
                <a:lnTo>
                  <a:pt x="19579" y="16192"/>
                </a:lnTo>
                <a:lnTo>
                  <a:pt x="25435" y="14605"/>
                </a:lnTo>
                <a:lnTo>
                  <a:pt x="31244" y="12594"/>
                </a:lnTo>
                <a:lnTo>
                  <a:pt x="36070" y="11253"/>
                </a:lnTo>
                <a:lnTo>
                  <a:pt x="40239" y="10359"/>
                </a:lnTo>
                <a:lnTo>
                  <a:pt x="43971" y="9764"/>
                </a:lnTo>
                <a:lnTo>
                  <a:pt x="51221" y="9366"/>
                </a:lnTo>
                <a:lnTo>
                  <a:pt x="71977" y="8925"/>
                </a:lnTo>
                <a:lnTo>
                  <a:pt x="141400" y="8581"/>
                </a:lnTo>
                <a:lnTo>
                  <a:pt x="148560" y="7626"/>
                </a:lnTo>
                <a:lnTo>
                  <a:pt x="156189" y="6036"/>
                </a:lnTo>
                <a:lnTo>
                  <a:pt x="164134" y="4024"/>
                </a:lnTo>
                <a:lnTo>
                  <a:pt x="178955" y="2682"/>
                </a:lnTo>
                <a:lnTo>
                  <a:pt x="198361" y="1788"/>
                </a:lnTo>
                <a:lnTo>
                  <a:pt x="220823" y="1192"/>
                </a:lnTo>
                <a:lnTo>
                  <a:pt x="11830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84"/>
          <p:cNvSpPr/>
          <p:nvPr/>
        </p:nvSpPr>
        <p:spPr>
          <a:xfrm>
            <a:off x="6929437" y="2331868"/>
            <a:ext cx="360046" cy="214017"/>
          </a:xfrm>
          <a:custGeom>
            <a:avLst/>
            <a:gdLst/>
            <a:ahLst/>
            <a:cxnLst/>
            <a:rect l="0" t="0" r="0" b="0"/>
            <a:pathLst>
              <a:path w="360046" h="214017">
                <a:moveTo>
                  <a:pt x="0" y="59859"/>
                </a:moveTo>
                <a:lnTo>
                  <a:pt x="0" y="46207"/>
                </a:lnTo>
                <a:lnTo>
                  <a:pt x="953" y="42185"/>
                </a:lnTo>
                <a:lnTo>
                  <a:pt x="2540" y="39504"/>
                </a:lnTo>
                <a:lnTo>
                  <a:pt x="9326" y="33190"/>
                </a:lnTo>
                <a:lnTo>
                  <a:pt x="15574" y="28004"/>
                </a:lnTo>
                <a:lnTo>
                  <a:pt x="24702" y="22524"/>
                </a:lnTo>
                <a:lnTo>
                  <a:pt x="31708" y="19729"/>
                </a:lnTo>
                <a:lnTo>
                  <a:pt x="40189" y="16913"/>
                </a:lnTo>
                <a:lnTo>
                  <a:pt x="49652" y="14083"/>
                </a:lnTo>
                <a:lnTo>
                  <a:pt x="57866" y="11244"/>
                </a:lnTo>
                <a:lnTo>
                  <a:pt x="65248" y="8400"/>
                </a:lnTo>
                <a:lnTo>
                  <a:pt x="72074" y="5550"/>
                </a:lnTo>
                <a:lnTo>
                  <a:pt x="78529" y="3651"/>
                </a:lnTo>
                <a:lnTo>
                  <a:pt x="84737" y="2384"/>
                </a:lnTo>
                <a:lnTo>
                  <a:pt x="90782" y="1540"/>
                </a:lnTo>
                <a:lnTo>
                  <a:pt x="96717" y="977"/>
                </a:lnTo>
                <a:lnTo>
                  <a:pt x="102577" y="602"/>
                </a:lnTo>
                <a:lnTo>
                  <a:pt x="108390" y="352"/>
                </a:lnTo>
                <a:lnTo>
                  <a:pt x="119928" y="74"/>
                </a:lnTo>
                <a:lnTo>
                  <a:pt x="125673" y="0"/>
                </a:lnTo>
                <a:lnTo>
                  <a:pt x="131407" y="903"/>
                </a:lnTo>
                <a:lnTo>
                  <a:pt x="137134" y="2457"/>
                </a:lnTo>
                <a:lnTo>
                  <a:pt x="142859" y="4446"/>
                </a:lnTo>
                <a:lnTo>
                  <a:pt x="148579" y="6725"/>
                </a:lnTo>
                <a:lnTo>
                  <a:pt x="154298" y="9196"/>
                </a:lnTo>
                <a:lnTo>
                  <a:pt x="160015" y="11796"/>
                </a:lnTo>
                <a:lnTo>
                  <a:pt x="163826" y="14482"/>
                </a:lnTo>
                <a:lnTo>
                  <a:pt x="166368" y="17226"/>
                </a:lnTo>
                <a:lnTo>
                  <a:pt x="170144" y="22813"/>
                </a:lnTo>
                <a:lnTo>
                  <a:pt x="174997" y="28472"/>
                </a:lnTo>
                <a:lnTo>
                  <a:pt x="176672" y="31314"/>
                </a:lnTo>
                <a:lnTo>
                  <a:pt x="178533" y="37012"/>
                </a:lnTo>
                <a:lnTo>
                  <a:pt x="179030" y="42723"/>
                </a:lnTo>
                <a:lnTo>
                  <a:pt x="179361" y="50340"/>
                </a:lnTo>
                <a:lnTo>
                  <a:pt x="179581" y="59228"/>
                </a:lnTo>
                <a:lnTo>
                  <a:pt x="178776" y="67058"/>
                </a:lnTo>
                <a:lnTo>
                  <a:pt x="177287" y="74184"/>
                </a:lnTo>
                <a:lnTo>
                  <a:pt x="175341" y="80839"/>
                </a:lnTo>
                <a:lnTo>
                  <a:pt x="173092" y="86228"/>
                </a:lnTo>
                <a:lnTo>
                  <a:pt x="170639" y="90774"/>
                </a:lnTo>
                <a:lnTo>
                  <a:pt x="168053" y="94756"/>
                </a:lnTo>
                <a:lnTo>
                  <a:pt x="165375" y="99316"/>
                </a:lnTo>
                <a:lnTo>
                  <a:pt x="162637" y="104261"/>
                </a:lnTo>
                <a:lnTo>
                  <a:pt x="159860" y="109463"/>
                </a:lnTo>
                <a:lnTo>
                  <a:pt x="155151" y="114836"/>
                </a:lnTo>
                <a:lnTo>
                  <a:pt x="149154" y="120323"/>
                </a:lnTo>
                <a:lnTo>
                  <a:pt x="142298" y="125886"/>
                </a:lnTo>
                <a:lnTo>
                  <a:pt x="132966" y="134357"/>
                </a:lnTo>
                <a:lnTo>
                  <a:pt x="109896" y="156469"/>
                </a:lnTo>
                <a:lnTo>
                  <a:pt x="98029" y="167128"/>
                </a:lnTo>
                <a:lnTo>
                  <a:pt x="86308" y="177092"/>
                </a:lnTo>
                <a:lnTo>
                  <a:pt x="58324" y="199962"/>
                </a:lnTo>
                <a:lnTo>
                  <a:pt x="56028" y="202791"/>
                </a:lnTo>
                <a:lnTo>
                  <a:pt x="54497" y="205630"/>
                </a:lnTo>
                <a:lnTo>
                  <a:pt x="53476" y="208474"/>
                </a:lnTo>
                <a:lnTo>
                  <a:pt x="53748" y="210371"/>
                </a:lnTo>
                <a:lnTo>
                  <a:pt x="54882" y="211635"/>
                </a:lnTo>
                <a:lnTo>
                  <a:pt x="56591" y="212478"/>
                </a:lnTo>
                <a:lnTo>
                  <a:pt x="66109" y="213415"/>
                </a:lnTo>
                <a:lnTo>
                  <a:pt x="72648" y="213665"/>
                </a:lnTo>
                <a:lnTo>
                  <a:pt x="95503" y="214016"/>
                </a:lnTo>
                <a:lnTo>
                  <a:pt x="105578" y="213113"/>
                </a:lnTo>
                <a:lnTo>
                  <a:pt x="117058" y="211558"/>
                </a:lnTo>
                <a:lnTo>
                  <a:pt x="174252" y="202219"/>
                </a:lnTo>
                <a:lnTo>
                  <a:pt x="187606" y="199533"/>
                </a:lnTo>
                <a:lnTo>
                  <a:pt x="199365" y="196790"/>
                </a:lnTo>
                <a:lnTo>
                  <a:pt x="210063" y="194009"/>
                </a:lnTo>
                <a:lnTo>
                  <a:pt x="224815" y="191202"/>
                </a:lnTo>
                <a:lnTo>
                  <a:pt x="242269" y="188379"/>
                </a:lnTo>
                <a:lnTo>
                  <a:pt x="279126" y="182701"/>
                </a:lnTo>
                <a:lnTo>
                  <a:pt x="322840" y="175103"/>
                </a:lnTo>
                <a:lnTo>
                  <a:pt x="331432" y="173836"/>
                </a:lnTo>
                <a:lnTo>
                  <a:pt x="338112" y="172991"/>
                </a:lnTo>
                <a:lnTo>
                  <a:pt x="343518" y="173380"/>
                </a:lnTo>
                <a:lnTo>
                  <a:pt x="348075" y="174592"/>
                </a:lnTo>
                <a:lnTo>
                  <a:pt x="360045" y="1798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85"/>
          <p:cNvSpPr/>
          <p:nvPr/>
        </p:nvSpPr>
        <p:spPr>
          <a:xfrm>
            <a:off x="7718107" y="2614612"/>
            <a:ext cx="161530" cy="179767"/>
          </a:xfrm>
          <a:custGeom>
            <a:avLst/>
            <a:gdLst/>
            <a:ahLst/>
            <a:cxnLst/>
            <a:rect l="0" t="0" r="0" b="0"/>
            <a:pathLst>
              <a:path w="161530" h="179767">
                <a:moveTo>
                  <a:pt x="85725" y="0"/>
                </a:moveTo>
                <a:lnTo>
                  <a:pt x="94826" y="4551"/>
                </a:lnTo>
                <a:lnTo>
                  <a:pt x="98460" y="5892"/>
                </a:lnTo>
                <a:lnTo>
                  <a:pt x="101835" y="6785"/>
                </a:lnTo>
                <a:lnTo>
                  <a:pt x="105037" y="7381"/>
                </a:lnTo>
                <a:lnTo>
                  <a:pt x="108125" y="8731"/>
                </a:lnTo>
                <a:lnTo>
                  <a:pt x="111136" y="10583"/>
                </a:lnTo>
                <a:lnTo>
                  <a:pt x="114095" y="12770"/>
                </a:lnTo>
                <a:lnTo>
                  <a:pt x="117973" y="15181"/>
                </a:lnTo>
                <a:lnTo>
                  <a:pt x="122464" y="17741"/>
                </a:lnTo>
                <a:lnTo>
                  <a:pt x="127362" y="20400"/>
                </a:lnTo>
                <a:lnTo>
                  <a:pt x="131581" y="23125"/>
                </a:lnTo>
                <a:lnTo>
                  <a:pt x="135346" y="25894"/>
                </a:lnTo>
                <a:lnTo>
                  <a:pt x="138808" y="28693"/>
                </a:lnTo>
                <a:lnTo>
                  <a:pt x="142069" y="32464"/>
                </a:lnTo>
                <a:lnTo>
                  <a:pt x="145195" y="36882"/>
                </a:lnTo>
                <a:lnTo>
                  <a:pt x="148232" y="41733"/>
                </a:lnTo>
                <a:lnTo>
                  <a:pt x="150256" y="45920"/>
                </a:lnTo>
                <a:lnTo>
                  <a:pt x="151606" y="49663"/>
                </a:lnTo>
                <a:lnTo>
                  <a:pt x="152505" y="53111"/>
                </a:lnTo>
                <a:lnTo>
                  <a:pt x="154058" y="57315"/>
                </a:lnTo>
                <a:lnTo>
                  <a:pt x="156045" y="62023"/>
                </a:lnTo>
                <a:lnTo>
                  <a:pt x="158323" y="67066"/>
                </a:lnTo>
                <a:lnTo>
                  <a:pt x="159841" y="72333"/>
                </a:lnTo>
                <a:lnTo>
                  <a:pt x="160853" y="77750"/>
                </a:lnTo>
                <a:lnTo>
                  <a:pt x="161529" y="83266"/>
                </a:lnTo>
                <a:lnTo>
                  <a:pt x="161026" y="87895"/>
                </a:lnTo>
                <a:lnTo>
                  <a:pt x="159738" y="91934"/>
                </a:lnTo>
                <a:lnTo>
                  <a:pt x="150828" y="109812"/>
                </a:lnTo>
                <a:lnTo>
                  <a:pt x="148177" y="114165"/>
                </a:lnTo>
                <a:lnTo>
                  <a:pt x="145457" y="118020"/>
                </a:lnTo>
                <a:lnTo>
                  <a:pt x="142692" y="121543"/>
                </a:lnTo>
                <a:lnTo>
                  <a:pt x="138942" y="125796"/>
                </a:lnTo>
                <a:lnTo>
                  <a:pt x="134539" y="130537"/>
                </a:lnTo>
                <a:lnTo>
                  <a:pt x="129698" y="135602"/>
                </a:lnTo>
                <a:lnTo>
                  <a:pt x="124565" y="139931"/>
                </a:lnTo>
                <a:lnTo>
                  <a:pt x="119239" y="143770"/>
                </a:lnTo>
                <a:lnTo>
                  <a:pt x="113783" y="147282"/>
                </a:lnTo>
                <a:lnTo>
                  <a:pt x="108240" y="150575"/>
                </a:lnTo>
                <a:lnTo>
                  <a:pt x="102640" y="153724"/>
                </a:lnTo>
                <a:lnTo>
                  <a:pt x="97002" y="156775"/>
                </a:lnTo>
                <a:lnTo>
                  <a:pt x="70864" y="170171"/>
                </a:lnTo>
                <a:lnTo>
                  <a:pt x="62483" y="173455"/>
                </a:lnTo>
                <a:lnTo>
                  <a:pt x="54990" y="175644"/>
                </a:lnTo>
                <a:lnTo>
                  <a:pt x="48090" y="177104"/>
                </a:lnTo>
                <a:lnTo>
                  <a:pt x="42537" y="178077"/>
                </a:lnTo>
                <a:lnTo>
                  <a:pt x="37883" y="178725"/>
                </a:lnTo>
                <a:lnTo>
                  <a:pt x="33828" y="179158"/>
                </a:lnTo>
                <a:lnTo>
                  <a:pt x="29220" y="179446"/>
                </a:lnTo>
                <a:lnTo>
                  <a:pt x="19019" y="179766"/>
                </a:lnTo>
                <a:lnTo>
                  <a:pt x="15538" y="178899"/>
                </a:lnTo>
                <a:lnTo>
                  <a:pt x="13216" y="177369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86"/>
          <p:cNvSpPr/>
          <p:nvPr/>
        </p:nvSpPr>
        <p:spPr>
          <a:xfrm>
            <a:off x="8095329" y="1802208"/>
            <a:ext cx="212804" cy="485094"/>
          </a:xfrm>
          <a:custGeom>
            <a:avLst/>
            <a:gdLst/>
            <a:ahLst/>
            <a:cxnLst/>
            <a:rect l="0" t="0" r="0" b="0"/>
            <a:pathLst>
              <a:path w="212804" h="485094">
                <a:moveTo>
                  <a:pt x="8540" y="15162"/>
                </a:moveTo>
                <a:lnTo>
                  <a:pt x="3989" y="28814"/>
                </a:lnTo>
                <a:lnTo>
                  <a:pt x="2649" y="36646"/>
                </a:lnTo>
                <a:lnTo>
                  <a:pt x="1755" y="45677"/>
                </a:lnTo>
                <a:lnTo>
                  <a:pt x="1160" y="55508"/>
                </a:lnTo>
                <a:lnTo>
                  <a:pt x="497" y="76591"/>
                </a:lnTo>
                <a:lnTo>
                  <a:pt x="38" y="122628"/>
                </a:lnTo>
                <a:lnTo>
                  <a:pt x="0" y="149602"/>
                </a:lnTo>
                <a:lnTo>
                  <a:pt x="941" y="160986"/>
                </a:lnTo>
                <a:lnTo>
                  <a:pt x="2523" y="170480"/>
                </a:lnTo>
                <a:lnTo>
                  <a:pt x="5866" y="185157"/>
                </a:lnTo>
                <a:lnTo>
                  <a:pt x="7352" y="194855"/>
                </a:lnTo>
                <a:lnTo>
                  <a:pt x="8701" y="198775"/>
                </a:lnTo>
                <a:lnTo>
                  <a:pt x="12740" y="205670"/>
                </a:lnTo>
                <a:lnTo>
                  <a:pt x="15150" y="207890"/>
                </a:lnTo>
                <a:lnTo>
                  <a:pt x="17709" y="209369"/>
                </a:lnTo>
                <a:lnTo>
                  <a:pt x="23094" y="211014"/>
                </a:lnTo>
                <a:lnTo>
                  <a:pt x="28661" y="211745"/>
                </a:lnTo>
                <a:lnTo>
                  <a:pt x="34311" y="212069"/>
                </a:lnTo>
                <a:lnTo>
                  <a:pt x="37150" y="212156"/>
                </a:lnTo>
                <a:lnTo>
                  <a:pt x="39996" y="211261"/>
                </a:lnTo>
                <a:lnTo>
                  <a:pt x="45699" y="207727"/>
                </a:lnTo>
                <a:lnTo>
                  <a:pt x="63365" y="195831"/>
                </a:lnTo>
                <a:lnTo>
                  <a:pt x="67951" y="191806"/>
                </a:lnTo>
                <a:lnTo>
                  <a:pt x="71007" y="188169"/>
                </a:lnTo>
                <a:lnTo>
                  <a:pt x="77261" y="178731"/>
                </a:lnTo>
                <a:lnTo>
                  <a:pt x="89566" y="161837"/>
                </a:lnTo>
                <a:lnTo>
                  <a:pt x="94943" y="153903"/>
                </a:lnTo>
                <a:lnTo>
                  <a:pt x="99479" y="146708"/>
                </a:lnTo>
                <a:lnTo>
                  <a:pt x="103456" y="140007"/>
                </a:lnTo>
                <a:lnTo>
                  <a:pt x="107061" y="133634"/>
                </a:lnTo>
                <a:lnTo>
                  <a:pt x="113605" y="121473"/>
                </a:lnTo>
                <a:lnTo>
                  <a:pt x="131745" y="85714"/>
                </a:lnTo>
                <a:lnTo>
                  <a:pt x="136398" y="74579"/>
                </a:lnTo>
                <a:lnTo>
                  <a:pt x="139498" y="65251"/>
                </a:lnTo>
                <a:lnTo>
                  <a:pt x="141566" y="57127"/>
                </a:lnTo>
                <a:lnTo>
                  <a:pt x="142944" y="48853"/>
                </a:lnTo>
                <a:lnTo>
                  <a:pt x="143863" y="40480"/>
                </a:lnTo>
                <a:lnTo>
                  <a:pt x="144883" y="25462"/>
                </a:lnTo>
                <a:lnTo>
                  <a:pt x="145337" y="15612"/>
                </a:lnTo>
                <a:lnTo>
                  <a:pt x="144506" y="11652"/>
                </a:lnTo>
                <a:lnTo>
                  <a:pt x="138287" y="0"/>
                </a:lnTo>
                <a:lnTo>
                  <a:pt x="137901" y="292"/>
                </a:lnTo>
                <a:lnTo>
                  <a:pt x="137471" y="3155"/>
                </a:lnTo>
                <a:lnTo>
                  <a:pt x="137159" y="18219"/>
                </a:lnTo>
                <a:lnTo>
                  <a:pt x="143026" y="36333"/>
                </a:lnTo>
                <a:lnTo>
                  <a:pt x="144512" y="47113"/>
                </a:lnTo>
                <a:lnTo>
                  <a:pt x="146813" y="55513"/>
                </a:lnTo>
                <a:lnTo>
                  <a:pt x="150252" y="65875"/>
                </a:lnTo>
                <a:lnTo>
                  <a:pt x="161655" y="98133"/>
                </a:lnTo>
                <a:lnTo>
                  <a:pt x="164909" y="107623"/>
                </a:lnTo>
                <a:lnTo>
                  <a:pt x="173605" y="130868"/>
                </a:lnTo>
                <a:lnTo>
                  <a:pt x="178591" y="143734"/>
                </a:lnTo>
                <a:lnTo>
                  <a:pt x="189211" y="173270"/>
                </a:lnTo>
                <a:lnTo>
                  <a:pt x="194710" y="189147"/>
                </a:lnTo>
                <a:lnTo>
                  <a:pt x="198377" y="202589"/>
                </a:lnTo>
                <a:lnTo>
                  <a:pt x="200820" y="214409"/>
                </a:lnTo>
                <a:lnTo>
                  <a:pt x="202449" y="225145"/>
                </a:lnTo>
                <a:lnTo>
                  <a:pt x="204488" y="235161"/>
                </a:lnTo>
                <a:lnTo>
                  <a:pt x="206799" y="244695"/>
                </a:lnTo>
                <a:lnTo>
                  <a:pt x="209293" y="253909"/>
                </a:lnTo>
                <a:lnTo>
                  <a:pt x="210956" y="262909"/>
                </a:lnTo>
                <a:lnTo>
                  <a:pt x="212064" y="271766"/>
                </a:lnTo>
                <a:lnTo>
                  <a:pt x="212803" y="280529"/>
                </a:lnTo>
                <a:lnTo>
                  <a:pt x="212342" y="293038"/>
                </a:lnTo>
                <a:lnTo>
                  <a:pt x="211084" y="308045"/>
                </a:lnTo>
                <a:lnTo>
                  <a:pt x="209292" y="324717"/>
                </a:lnTo>
                <a:lnTo>
                  <a:pt x="208097" y="338690"/>
                </a:lnTo>
                <a:lnTo>
                  <a:pt x="207301" y="350862"/>
                </a:lnTo>
                <a:lnTo>
                  <a:pt x="206770" y="361834"/>
                </a:lnTo>
                <a:lnTo>
                  <a:pt x="205463" y="372007"/>
                </a:lnTo>
                <a:lnTo>
                  <a:pt x="203640" y="381646"/>
                </a:lnTo>
                <a:lnTo>
                  <a:pt x="201472" y="390929"/>
                </a:lnTo>
                <a:lnTo>
                  <a:pt x="199074" y="399023"/>
                </a:lnTo>
                <a:lnTo>
                  <a:pt x="193869" y="413097"/>
                </a:lnTo>
                <a:lnTo>
                  <a:pt x="190196" y="421422"/>
                </a:lnTo>
                <a:lnTo>
                  <a:pt x="181034" y="440832"/>
                </a:lnTo>
                <a:lnTo>
                  <a:pt x="169716" y="464078"/>
                </a:lnTo>
                <a:lnTo>
                  <a:pt x="165521" y="468744"/>
                </a:lnTo>
                <a:lnTo>
                  <a:pt x="160819" y="471855"/>
                </a:lnTo>
                <a:lnTo>
                  <a:pt x="155780" y="473929"/>
                </a:lnTo>
                <a:lnTo>
                  <a:pt x="150515" y="476264"/>
                </a:lnTo>
                <a:lnTo>
                  <a:pt x="139586" y="481398"/>
                </a:lnTo>
                <a:lnTo>
                  <a:pt x="134957" y="483149"/>
                </a:lnTo>
                <a:lnTo>
                  <a:pt x="130919" y="484315"/>
                </a:lnTo>
                <a:lnTo>
                  <a:pt x="127273" y="485093"/>
                </a:lnTo>
                <a:lnTo>
                  <a:pt x="123891" y="484659"/>
                </a:lnTo>
                <a:lnTo>
                  <a:pt x="120683" y="483418"/>
                </a:lnTo>
                <a:lnTo>
                  <a:pt x="111411" y="4780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87"/>
          <p:cNvSpPr/>
          <p:nvPr/>
        </p:nvSpPr>
        <p:spPr>
          <a:xfrm>
            <a:off x="8412480" y="1954530"/>
            <a:ext cx="17146" cy="205741"/>
          </a:xfrm>
          <a:custGeom>
            <a:avLst/>
            <a:gdLst/>
            <a:ahLst/>
            <a:cxnLst/>
            <a:rect l="0" t="0" r="0" b="0"/>
            <a:pathLst>
              <a:path w="17146" h="205741">
                <a:moveTo>
                  <a:pt x="0" y="0"/>
                </a:moveTo>
                <a:lnTo>
                  <a:pt x="4551" y="13652"/>
                </a:lnTo>
                <a:lnTo>
                  <a:pt x="5891" y="18626"/>
                </a:lnTo>
                <a:lnTo>
                  <a:pt x="6785" y="22895"/>
                </a:lnTo>
                <a:lnTo>
                  <a:pt x="7382" y="26693"/>
                </a:lnTo>
                <a:lnTo>
                  <a:pt x="8730" y="31130"/>
                </a:lnTo>
                <a:lnTo>
                  <a:pt x="10582" y="35993"/>
                </a:lnTo>
                <a:lnTo>
                  <a:pt x="12770" y="41141"/>
                </a:lnTo>
                <a:lnTo>
                  <a:pt x="14228" y="46477"/>
                </a:lnTo>
                <a:lnTo>
                  <a:pt x="15200" y="51939"/>
                </a:lnTo>
                <a:lnTo>
                  <a:pt x="15849" y="57486"/>
                </a:lnTo>
                <a:lnTo>
                  <a:pt x="16280" y="63089"/>
                </a:lnTo>
                <a:lnTo>
                  <a:pt x="16569" y="68729"/>
                </a:lnTo>
                <a:lnTo>
                  <a:pt x="16761" y="74394"/>
                </a:lnTo>
                <a:lnTo>
                  <a:pt x="17031" y="96020"/>
                </a:lnTo>
                <a:lnTo>
                  <a:pt x="16117" y="106876"/>
                </a:lnTo>
                <a:lnTo>
                  <a:pt x="14555" y="119828"/>
                </a:lnTo>
                <a:lnTo>
                  <a:pt x="11231" y="144697"/>
                </a:lnTo>
                <a:lnTo>
                  <a:pt x="10345" y="152662"/>
                </a:lnTo>
                <a:lnTo>
                  <a:pt x="9754" y="158924"/>
                </a:lnTo>
                <a:lnTo>
                  <a:pt x="9360" y="165004"/>
                </a:lnTo>
                <a:lnTo>
                  <a:pt x="9098" y="170963"/>
                </a:lnTo>
                <a:lnTo>
                  <a:pt x="8728" y="185910"/>
                </a:lnTo>
                <a:lnTo>
                  <a:pt x="8676" y="189663"/>
                </a:lnTo>
                <a:lnTo>
                  <a:pt x="9593" y="193117"/>
                </a:lnTo>
                <a:lnTo>
                  <a:pt x="11158" y="196372"/>
                </a:lnTo>
                <a:lnTo>
                  <a:pt x="17145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88"/>
          <p:cNvSpPr/>
          <p:nvPr/>
        </p:nvSpPr>
        <p:spPr>
          <a:xfrm>
            <a:off x="8523922" y="1980600"/>
            <a:ext cx="154306" cy="16793"/>
          </a:xfrm>
          <a:custGeom>
            <a:avLst/>
            <a:gdLst/>
            <a:ahLst/>
            <a:cxnLst/>
            <a:rect l="0" t="0" r="0" b="0"/>
            <a:pathLst>
              <a:path w="154306" h="16793">
                <a:moveTo>
                  <a:pt x="0" y="8220"/>
                </a:moveTo>
                <a:lnTo>
                  <a:pt x="9102" y="3669"/>
                </a:lnTo>
                <a:lnTo>
                  <a:pt x="13687" y="2328"/>
                </a:lnTo>
                <a:lnTo>
                  <a:pt x="18650" y="1435"/>
                </a:lnTo>
                <a:lnTo>
                  <a:pt x="23864" y="839"/>
                </a:lnTo>
                <a:lnTo>
                  <a:pt x="31148" y="441"/>
                </a:lnTo>
                <a:lnTo>
                  <a:pt x="49404" y="0"/>
                </a:lnTo>
                <a:lnTo>
                  <a:pt x="61512" y="835"/>
                </a:lnTo>
                <a:lnTo>
                  <a:pt x="75298" y="2344"/>
                </a:lnTo>
                <a:lnTo>
                  <a:pt x="90204" y="4302"/>
                </a:lnTo>
                <a:lnTo>
                  <a:pt x="102999" y="5608"/>
                </a:lnTo>
                <a:lnTo>
                  <a:pt x="114385" y="6479"/>
                </a:lnTo>
                <a:lnTo>
                  <a:pt x="124835" y="7059"/>
                </a:lnTo>
                <a:lnTo>
                  <a:pt x="132754" y="8398"/>
                </a:lnTo>
                <a:lnTo>
                  <a:pt x="138985" y="10244"/>
                </a:lnTo>
                <a:lnTo>
                  <a:pt x="154305" y="167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89"/>
          <p:cNvSpPr/>
          <p:nvPr/>
        </p:nvSpPr>
        <p:spPr>
          <a:xfrm>
            <a:off x="8583930" y="1877377"/>
            <a:ext cx="8573" cy="265749"/>
          </a:xfrm>
          <a:custGeom>
            <a:avLst/>
            <a:gdLst/>
            <a:ahLst/>
            <a:cxnLst/>
            <a:rect l="0" t="0" r="0" b="0"/>
            <a:pathLst>
              <a:path w="8573" h="265749">
                <a:moveTo>
                  <a:pt x="0" y="0"/>
                </a:moveTo>
                <a:lnTo>
                  <a:pt x="0" y="74395"/>
                </a:lnTo>
                <a:lnTo>
                  <a:pt x="952" y="80077"/>
                </a:lnTo>
                <a:lnTo>
                  <a:pt x="2539" y="85769"/>
                </a:lnTo>
                <a:lnTo>
                  <a:pt x="4551" y="91470"/>
                </a:lnTo>
                <a:lnTo>
                  <a:pt x="5891" y="97175"/>
                </a:lnTo>
                <a:lnTo>
                  <a:pt x="6785" y="102883"/>
                </a:lnTo>
                <a:lnTo>
                  <a:pt x="7382" y="108594"/>
                </a:lnTo>
                <a:lnTo>
                  <a:pt x="7778" y="120021"/>
                </a:lnTo>
                <a:lnTo>
                  <a:pt x="8468" y="187161"/>
                </a:lnTo>
                <a:lnTo>
                  <a:pt x="8572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90"/>
          <p:cNvSpPr/>
          <p:nvPr/>
        </p:nvSpPr>
        <p:spPr>
          <a:xfrm>
            <a:off x="8703944" y="1834514"/>
            <a:ext cx="149064" cy="402778"/>
          </a:xfrm>
          <a:custGeom>
            <a:avLst/>
            <a:gdLst/>
            <a:ahLst/>
            <a:cxnLst/>
            <a:rect l="0" t="0" r="0" b="0"/>
            <a:pathLst>
              <a:path w="149064" h="402778">
                <a:moveTo>
                  <a:pt x="17146" y="0"/>
                </a:moveTo>
                <a:lnTo>
                  <a:pt x="17146" y="131296"/>
                </a:lnTo>
                <a:lnTo>
                  <a:pt x="16193" y="139918"/>
                </a:lnTo>
                <a:lnTo>
                  <a:pt x="11254" y="157557"/>
                </a:lnTo>
                <a:lnTo>
                  <a:pt x="9765" y="168768"/>
                </a:lnTo>
                <a:lnTo>
                  <a:pt x="11644" y="180101"/>
                </a:lnTo>
                <a:lnTo>
                  <a:pt x="15652" y="191488"/>
                </a:lnTo>
                <a:lnTo>
                  <a:pt x="18055" y="197191"/>
                </a:lnTo>
                <a:lnTo>
                  <a:pt x="24205" y="210931"/>
                </a:lnTo>
                <a:lnTo>
                  <a:pt x="25661" y="212058"/>
                </a:lnTo>
                <a:lnTo>
                  <a:pt x="27585" y="212810"/>
                </a:lnTo>
                <a:lnTo>
                  <a:pt x="29820" y="213311"/>
                </a:lnTo>
                <a:lnTo>
                  <a:pt x="32263" y="213645"/>
                </a:lnTo>
                <a:lnTo>
                  <a:pt x="34844" y="213868"/>
                </a:lnTo>
                <a:lnTo>
                  <a:pt x="37517" y="214016"/>
                </a:lnTo>
                <a:lnTo>
                  <a:pt x="43027" y="214181"/>
                </a:lnTo>
                <a:lnTo>
                  <a:pt x="45830" y="214225"/>
                </a:lnTo>
                <a:lnTo>
                  <a:pt x="47699" y="213302"/>
                </a:lnTo>
                <a:lnTo>
                  <a:pt x="48944" y="211734"/>
                </a:lnTo>
                <a:lnTo>
                  <a:pt x="49775" y="209736"/>
                </a:lnTo>
                <a:lnTo>
                  <a:pt x="52234" y="207452"/>
                </a:lnTo>
                <a:lnTo>
                  <a:pt x="55777" y="204976"/>
                </a:lnTo>
                <a:lnTo>
                  <a:pt x="60045" y="202374"/>
                </a:lnTo>
                <a:lnTo>
                  <a:pt x="62890" y="199686"/>
                </a:lnTo>
                <a:lnTo>
                  <a:pt x="64787" y="196942"/>
                </a:lnTo>
                <a:lnTo>
                  <a:pt x="67847" y="190400"/>
                </a:lnTo>
                <a:lnTo>
                  <a:pt x="72383" y="181143"/>
                </a:lnTo>
                <a:lnTo>
                  <a:pt x="75878" y="175054"/>
                </a:lnTo>
                <a:lnTo>
                  <a:pt x="80112" y="168138"/>
                </a:lnTo>
                <a:lnTo>
                  <a:pt x="84842" y="160670"/>
                </a:lnTo>
                <a:lnTo>
                  <a:pt x="88947" y="153786"/>
                </a:lnTo>
                <a:lnTo>
                  <a:pt x="92636" y="147292"/>
                </a:lnTo>
                <a:lnTo>
                  <a:pt x="99274" y="134996"/>
                </a:lnTo>
                <a:lnTo>
                  <a:pt x="105400" y="123181"/>
                </a:lnTo>
                <a:lnTo>
                  <a:pt x="108757" y="111580"/>
                </a:lnTo>
                <a:lnTo>
                  <a:pt x="109652" y="105819"/>
                </a:lnTo>
                <a:lnTo>
                  <a:pt x="110249" y="98169"/>
                </a:lnTo>
                <a:lnTo>
                  <a:pt x="110648" y="89259"/>
                </a:lnTo>
                <a:lnTo>
                  <a:pt x="110913" y="79508"/>
                </a:lnTo>
                <a:lnTo>
                  <a:pt x="112041" y="71103"/>
                </a:lnTo>
                <a:lnTo>
                  <a:pt x="113748" y="63595"/>
                </a:lnTo>
                <a:lnTo>
                  <a:pt x="117230" y="51125"/>
                </a:lnTo>
                <a:lnTo>
                  <a:pt x="118777" y="42407"/>
                </a:lnTo>
                <a:lnTo>
                  <a:pt x="119190" y="34939"/>
                </a:lnTo>
                <a:lnTo>
                  <a:pt x="119907" y="2650"/>
                </a:lnTo>
                <a:lnTo>
                  <a:pt x="119943" y="2719"/>
                </a:lnTo>
                <a:lnTo>
                  <a:pt x="119983" y="5336"/>
                </a:lnTo>
                <a:lnTo>
                  <a:pt x="120947" y="7368"/>
                </a:lnTo>
                <a:lnTo>
                  <a:pt x="124557" y="12165"/>
                </a:lnTo>
                <a:lnTo>
                  <a:pt x="125901" y="17635"/>
                </a:lnTo>
                <a:lnTo>
                  <a:pt x="126796" y="25092"/>
                </a:lnTo>
                <a:lnTo>
                  <a:pt x="127394" y="33873"/>
                </a:lnTo>
                <a:lnTo>
                  <a:pt x="128057" y="48710"/>
                </a:lnTo>
                <a:lnTo>
                  <a:pt x="128234" y="55334"/>
                </a:lnTo>
                <a:lnTo>
                  <a:pt x="130257" y="71179"/>
                </a:lnTo>
                <a:lnTo>
                  <a:pt x="137584" y="119265"/>
                </a:lnTo>
                <a:lnTo>
                  <a:pt x="141254" y="139518"/>
                </a:lnTo>
                <a:lnTo>
                  <a:pt x="144652" y="155877"/>
                </a:lnTo>
                <a:lnTo>
                  <a:pt x="147870" y="169641"/>
                </a:lnTo>
                <a:lnTo>
                  <a:pt x="149063" y="181674"/>
                </a:lnTo>
                <a:lnTo>
                  <a:pt x="148905" y="192554"/>
                </a:lnTo>
                <a:lnTo>
                  <a:pt x="146190" y="217025"/>
                </a:lnTo>
                <a:lnTo>
                  <a:pt x="141809" y="253301"/>
                </a:lnTo>
                <a:lnTo>
                  <a:pt x="139307" y="267927"/>
                </a:lnTo>
                <a:lnTo>
                  <a:pt x="136686" y="279583"/>
                </a:lnTo>
                <a:lnTo>
                  <a:pt x="133987" y="289259"/>
                </a:lnTo>
                <a:lnTo>
                  <a:pt x="131235" y="297615"/>
                </a:lnTo>
                <a:lnTo>
                  <a:pt x="128448" y="305090"/>
                </a:lnTo>
                <a:lnTo>
                  <a:pt x="125637" y="311979"/>
                </a:lnTo>
                <a:lnTo>
                  <a:pt x="120906" y="321333"/>
                </a:lnTo>
                <a:lnTo>
                  <a:pt x="114894" y="332333"/>
                </a:lnTo>
                <a:lnTo>
                  <a:pt x="108028" y="344427"/>
                </a:lnTo>
                <a:lnTo>
                  <a:pt x="101547" y="353444"/>
                </a:lnTo>
                <a:lnTo>
                  <a:pt x="95321" y="360407"/>
                </a:lnTo>
                <a:lnTo>
                  <a:pt x="83323" y="371636"/>
                </a:lnTo>
                <a:lnTo>
                  <a:pt x="71640" y="382977"/>
                </a:lnTo>
                <a:lnTo>
                  <a:pt x="66810" y="386763"/>
                </a:lnTo>
                <a:lnTo>
                  <a:pt x="62637" y="389287"/>
                </a:lnTo>
                <a:lnTo>
                  <a:pt x="58904" y="390970"/>
                </a:lnTo>
                <a:lnTo>
                  <a:pt x="44547" y="397889"/>
                </a:lnTo>
                <a:lnTo>
                  <a:pt x="40176" y="399562"/>
                </a:lnTo>
                <a:lnTo>
                  <a:pt x="36309" y="400678"/>
                </a:lnTo>
                <a:lnTo>
                  <a:pt x="32779" y="401421"/>
                </a:lnTo>
                <a:lnTo>
                  <a:pt x="29473" y="401917"/>
                </a:lnTo>
                <a:lnTo>
                  <a:pt x="26316" y="402247"/>
                </a:lnTo>
                <a:lnTo>
                  <a:pt x="23259" y="402468"/>
                </a:lnTo>
                <a:lnTo>
                  <a:pt x="20269" y="402614"/>
                </a:lnTo>
                <a:lnTo>
                  <a:pt x="14407" y="402777"/>
                </a:lnTo>
                <a:lnTo>
                  <a:pt x="11510" y="401869"/>
                </a:lnTo>
                <a:lnTo>
                  <a:pt x="8625" y="400310"/>
                </a:lnTo>
                <a:lnTo>
                  <a:pt x="0" y="3943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91"/>
          <p:cNvSpPr/>
          <p:nvPr/>
        </p:nvSpPr>
        <p:spPr>
          <a:xfrm>
            <a:off x="8918257" y="1988820"/>
            <a:ext cx="60009" cy="180023"/>
          </a:xfrm>
          <a:custGeom>
            <a:avLst/>
            <a:gdLst/>
            <a:ahLst/>
            <a:cxnLst/>
            <a:rect l="0" t="0" r="0" b="0"/>
            <a:pathLst>
              <a:path w="60009" h="180023">
                <a:moveTo>
                  <a:pt x="0" y="0"/>
                </a:moveTo>
                <a:lnTo>
                  <a:pt x="9102" y="4550"/>
                </a:lnTo>
                <a:lnTo>
                  <a:pt x="12735" y="6843"/>
                </a:lnTo>
                <a:lnTo>
                  <a:pt x="16110" y="9325"/>
                </a:lnTo>
                <a:lnTo>
                  <a:pt x="19312" y="11931"/>
                </a:lnTo>
                <a:lnTo>
                  <a:pt x="22401" y="14622"/>
                </a:lnTo>
                <a:lnTo>
                  <a:pt x="25411" y="17368"/>
                </a:lnTo>
                <a:lnTo>
                  <a:pt x="28370" y="20151"/>
                </a:lnTo>
                <a:lnTo>
                  <a:pt x="30344" y="23911"/>
                </a:lnTo>
                <a:lnTo>
                  <a:pt x="31659" y="28323"/>
                </a:lnTo>
                <a:lnTo>
                  <a:pt x="32536" y="33169"/>
                </a:lnTo>
                <a:lnTo>
                  <a:pt x="34074" y="38305"/>
                </a:lnTo>
                <a:lnTo>
                  <a:pt x="36051" y="43634"/>
                </a:lnTo>
                <a:lnTo>
                  <a:pt x="38322" y="49092"/>
                </a:lnTo>
                <a:lnTo>
                  <a:pt x="39835" y="56540"/>
                </a:lnTo>
                <a:lnTo>
                  <a:pt x="40844" y="65316"/>
                </a:lnTo>
                <a:lnTo>
                  <a:pt x="41517" y="74976"/>
                </a:lnTo>
                <a:lnTo>
                  <a:pt x="42265" y="90790"/>
                </a:lnTo>
                <a:lnTo>
                  <a:pt x="42464" y="97674"/>
                </a:lnTo>
                <a:lnTo>
                  <a:pt x="43549" y="107026"/>
                </a:lnTo>
                <a:lnTo>
                  <a:pt x="45226" y="118023"/>
                </a:lnTo>
                <a:lnTo>
                  <a:pt x="47295" y="130117"/>
                </a:lnTo>
                <a:lnTo>
                  <a:pt x="49628" y="139132"/>
                </a:lnTo>
                <a:lnTo>
                  <a:pt x="52135" y="146095"/>
                </a:lnTo>
                <a:lnTo>
                  <a:pt x="54760" y="151689"/>
                </a:lnTo>
                <a:lnTo>
                  <a:pt x="56509" y="156371"/>
                </a:lnTo>
                <a:lnTo>
                  <a:pt x="57675" y="160444"/>
                </a:lnTo>
                <a:lnTo>
                  <a:pt x="58453" y="164113"/>
                </a:lnTo>
                <a:lnTo>
                  <a:pt x="58971" y="167511"/>
                </a:lnTo>
                <a:lnTo>
                  <a:pt x="59317" y="170729"/>
                </a:lnTo>
                <a:lnTo>
                  <a:pt x="60008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92"/>
          <p:cNvSpPr/>
          <p:nvPr/>
        </p:nvSpPr>
        <p:spPr>
          <a:xfrm>
            <a:off x="8206740" y="2280288"/>
            <a:ext cx="857251" cy="17143"/>
          </a:xfrm>
          <a:custGeom>
            <a:avLst/>
            <a:gdLst/>
            <a:ahLst/>
            <a:cxnLst/>
            <a:rect l="0" t="0" r="0" b="0"/>
            <a:pathLst>
              <a:path w="857251" h="17143">
                <a:moveTo>
                  <a:pt x="0" y="17142"/>
                </a:moveTo>
                <a:lnTo>
                  <a:pt x="121562" y="17142"/>
                </a:lnTo>
                <a:lnTo>
                  <a:pt x="149621" y="16189"/>
                </a:lnTo>
                <a:lnTo>
                  <a:pt x="176900" y="14601"/>
                </a:lnTo>
                <a:lnTo>
                  <a:pt x="203659" y="12591"/>
                </a:lnTo>
                <a:lnTo>
                  <a:pt x="253710" y="7816"/>
                </a:lnTo>
                <a:lnTo>
                  <a:pt x="277725" y="5210"/>
                </a:lnTo>
                <a:lnTo>
                  <a:pt x="296592" y="3472"/>
                </a:lnTo>
                <a:lnTo>
                  <a:pt x="312029" y="2314"/>
                </a:lnTo>
                <a:lnTo>
                  <a:pt x="325176" y="1541"/>
                </a:lnTo>
                <a:lnTo>
                  <a:pt x="365184" y="683"/>
                </a:lnTo>
                <a:lnTo>
                  <a:pt x="581102" y="0"/>
                </a:lnTo>
                <a:lnTo>
                  <a:pt x="596952" y="952"/>
                </a:lnTo>
                <a:lnTo>
                  <a:pt x="614185" y="2538"/>
                </a:lnTo>
                <a:lnTo>
                  <a:pt x="651114" y="6841"/>
                </a:lnTo>
                <a:lnTo>
                  <a:pt x="704626" y="13666"/>
                </a:lnTo>
                <a:lnTo>
                  <a:pt x="716448" y="14825"/>
                </a:lnTo>
                <a:lnTo>
                  <a:pt x="738473" y="15159"/>
                </a:lnTo>
                <a:lnTo>
                  <a:pt x="752348" y="13915"/>
                </a:lnTo>
                <a:lnTo>
                  <a:pt x="857250" y="85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93"/>
          <p:cNvSpPr/>
          <p:nvPr/>
        </p:nvSpPr>
        <p:spPr>
          <a:xfrm>
            <a:off x="8875896" y="1998584"/>
            <a:ext cx="196667" cy="178681"/>
          </a:xfrm>
          <a:custGeom>
            <a:avLst/>
            <a:gdLst/>
            <a:ahLst/>
            <a:cxnLst/>
            <a:rect l="0" t="0" r="0" b="0"/>
            <a:pathLst>
              <a:path w="196667" h="178681">
                <a:moveTo>
                  <a:pt x="42361" y="7380"/>
                </a:moveTo>
                <a:lnTo>
                  <a:pt x="42361" y="2830"/>
                </a:lnTo>
                <a:lnTo>
                  <a:pt x="43313" y="1489"/>
                </a:lnTo>
                <a:lnTo>
                  <a:pt x="44901" y="595"/>
                </a:lnTo>
                <a:lnTo>
                  <a:pt x="46912" y="0"/>
                </a:lnTo>
                <a:lnTo>
                  <a:pt x="51111" y="555"/>
                </a:lnTo>
                <a:lnTo>
                  <a:pt x="56767" y="1878"/>
                </a:lnTo>
                <a:lnTo>
                  <a:pt x="63394" y="3712"/>
                </a:lnTo>
                <a:lnTo>
                  <a:pt x="78379" y="8290"/>
                </a:lnTo>
                <a:lnTo>
                  <a:pt x="86376" y="10844"/>
                </a:lnTo>
                <a:lnTo>
                  <a:pt x="93612" y="13500"/>
                </a:lnTo>
                <a:lnTo>
                  <a:pt x="100341" y="16223"/>
                </a:lnTo>
                <a:lnTo>
                  <a:pt x="106732" y="18990"/>
                </a:lnTo>
                <a:lnTo>
                  <a:pt x="110992" y="21788"/>
                </a:lnTo>
                <a:lnTo>
                  <a:pt x="113832" y="24605"/>
                </a:lnTo>
                <a:lnTo>
                  <a:pt x="115727" y="27436"/>
                </a:lnTo>
                <a:lnTo>
                  <a:pt x="117942" y="31229"/>
                </a:lnTo>
                <a:lnTo>
                  <a:pt x="120371" y="35662"/>
                </a:lnTo>
                <a:lnTo>
                  <a:pt x="122943" y="40522"/>
                </a:lnTo>
                <a:lnTo>
                  <a:pt x="123705" y="44715"/>
                </a:lnTo>
                <a:lnTo>
                  <a:pt x="123260" y="48463"/>
                </a:lnTo>
                <a:lnTo>
                  <a:pt x="122012" y="51914"/>
                </a:lnTo>
                <a:lnTo>
                  <a:pt x="121178" y="55167"/>
                </a:lnTo>
                <a:lnTo>
                  <a:pt x="120624" y="58288"/>
                </a:lnTo>
                <a:lnTo>
                  <a:pt x="120254" y="61321"/>
                </a:lnTo>
                <a:lnTo>
                  <a:pt x="120007" y="64296"/>
                </a:lnTo>
                <a:lnTo>
                  <a:pt x="119844" y="67232"/>
                </a:lnTo>
                <a:lnTo>
                  <a:pt x="119733" y="70141"/>
                </a:lnTo>
                <a:lnTo>
                  <a:pt x="117755" y="74939"/>
                </a:lnTo>
                <a:lnTo>
                  <a:pt x="114531" y="80994"/>
                </a:lnTo>
                <a:lnTo>
                  <a:pt x="110477" y="87889"/>
                </a:lnTo>
                <a:lnTo>
                  <a:pt x="100893" y="103170"/>
                </a:lnTo>
                <a:lnTo>
                  <a:pt x="95669" y="111245"/>
                </a:lnTo>
                <a:lnTo>
                  <a:pt x="90282" y="118533"/>
                </a:lnTo>
                <a:lnTo>
                  <a:pt x="84786" y="125297"/>
                </a:lnTo>
                <a:lnTo>
                  <a:pt x="74552" y="136941"/>
                </a:lnTo>
                <a:lnTo>
                  <a:pt x="66828" y="145290"/>
                </a:lnTo>
                <a:lnTo>
                  <a:pt x="57126" y="155346"/>
                </a:lnTo>
                <a:lnTo>
                  <a:pt x="39546" y="173061"/>
                </a:lnTo>
                <a:lnTo>
                  <a:pt x="36675" y="174984"/>
                </a:lnTo>
                <a:lnTo>
                  <a:pt x="30944" y="177121"/>
                </a:lnTo>
                <a:lnTo>
                  <a:pt x="25221" y="178071"/>
                </a:lnTo>
                <a:lnTo>
                  <a:pt x="19503" y="178493"/>
                </a:lnTo>
                <a:lnTo>
                  <a:pt x="13788" y="178680"/>
                </a:lnTo>
                <a:lnTo>
                  <a:pt x="10930" y="177778"/>
                </a:lnTo>
                <a:lnTo>
                  <a:pt x="5214" y="174235"/>
                </a:lnTo>
                <a:lnTo>
                  <a:pt x="3309" y="171957"/>
                </a:lnTo>
                <a:lnTo>
                  <a:pt x="2039" y="169486"/>
                </a:lnTo>
                <a:lnTo>
                  <a:pt x="0" y="163226"/>
                </a:lnTo>
                <a:lnTo>
                  <a:pt x="4802" y="159830"/>
                </a:lnTo>
                <a:lnTo>
                  <a:pt x="8749" y="157591"/>
                </a:lnTo>
                <a:lnTo>
                  <a:pt x="12333" y="156099"/>
                </a:lnTo>
                <a:lnTo>
                  <a:pt x="15675" y="155103"/>
                </a:lnTo>
                <a:lnTo>
                  <a:pt x="18856" y="154440"/>
                </a:lnTo>
                <a:lnTo>
                  <a:pt x="24929" y="153703"/>
                </a:lnTo>
                <a:lnTo>
                  <a:pt x="27883" y="153506"/>
                </a:lnTo>
                <a:lnTo>
                  <a:pt x="33661" y="154328"/>
                </a:lnTo>
                <a:lnTo>
                  <a:pt x="41324" y="155828"/>
                </a:lnTo>
                <a:lnTo>
                  <a:pt x="50242" y="157780"/>
                </a:lnTo>
                <a:lnTo>
                  <a:pt x="57140" y="159082"/>
                </a:lnTo>
                <a:lnTo>
                  <a:pt x="62691" y="159950"/>
                </a:lnTo>
                <a:lnTo>
                  <a:pt x="67344" y="160528"/>
                </a:lnTo>
                <a:lnTo>
                  <a:pt x="72351" y="160914"/>
                </a:lnTo>
                <a:lnTo>
                  <a:pt x="77595" y="161171"/>
                </a:lnTo>
                <a:lnTo>
                  <a:pt x="88501" y="161457"/>
                </a:lnTo>
                <a:lnTo>
                  <a:pt x="126437" y="161677"/>
                </a:lnTo>
                <a:lnTo>
                  <a:pt x="131748" y="160727"/>
                </a:lnTo>
                <a:lnTo>
                  <a:pt x="137195" y="159142"/>
                </a:lnTo>
                <a:lnTo>
                  <a:pt x="142731" y="157132"/>
                </a:lnTo>
                <a:lnTo>
                  <a:pt x="148328" y="155793"/>
                </a:lnTo>
                <a:lnTo>
                  <a:pt x="153962" y="154899"/>
                </a:lnTo>
                <a:lnTo>
                  <a:pt x="196666" y="1531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94"/>
          <p:cNvSpPr/>
          <p:nvPr/>
        </p:nvSpPr>
        <p:spPr>
          <a:xfrm>
            <a:off x="8232457" y="2401878"/>
            <a:ext cx="480061" cy="259092"/>
          </a:xfrm>
          <a:custGeom>
            <a:avLst/>
            <a:gdLst/>
            <a:ahLst/>
            <a:cxnLst/>
            <a:rect l="0" t="0" r="0" b="0"/>
            <a:pathLst>
              <a:path w="480061" h="259092">
                <a:moveTo>
                  <a:pt x="0" y="32711"/>
                </a:moveTo>
                <a:lnTo>
                  <a:pt x="13653" y="28161"/>
                </a:lnTo>
                <a:lnTo>
                  <a:pt x="25435" y="25926"/>
                </a:lnTo>
                <a:lnTo>
                  <a:pt x="31245" y="25331"/>
                </a:lnTo>
                <a:lnTo>
                  <a:pt x="40239" y="22129"/>
                </a:lnTo>
                <a:lnTo>
                  <a:pt x="43971" y="19941"/>
                </a:lnTo>
                <a:lnTo>
                  <a:pt x="53198" y="17511"/>
                </a:lnTo>
                <a:lnTo>
                  <a:pt x="65554" y="15478"/>
                </a:lnTo>
                <a:lnTo>
                  <a:pt x="119957" y="3749"/>
                </a:lnTo>
                <a:lnTo>
                  <a:pt x="133311" y="1973"/>
                </a:lnTo>
                <a:lnTo>
                  <a:pt x="146977" y="789"/>
                </a:lnTo>
                <a:lnTo>
                  <a:pt x="160850" y="0"/>
                </a:lnTo>
                <a:lnTo>
                  <a:pt x="173908" y="1379"/>
                </a:lnTo>
                <a:lnTo>
                  <a:pt x="186424" y="4203"/>
                </a:lnTo>
                <a:lnTo>
                  <a:pt x="198578" y="7991"/>
                </a:lnTo>
                <a:lnTo>
                  <a:pt x="208585" y="11469"/>
                </a:lnTo>
                <a:lnTo>
                  <a:pt x="217162" y="14739"/>
                </a:lnTo>
                <a:lnTo>
                  <a:pt x="230819" y="20914"/>
                </a:lnTo>
                <a:lnTo>
                  <a:pt x="240063" y="26833"/>
                </a:lnTo>
                <a:lnTo>
                  <a:pt x="247348" y="32639"/>
                </a:lnTo>
                <a:lnTo>
                  <a:pt x="254713" y="40299"/>
                </a:lnTo>
                <a:lnTo>
                  <a:pt x="259344" y="46343"/>
                </a:lnTo>
                <a:lnTo>
                  <a:pt x="264336" y="53229"/>
                </a:lnTo>
                <a:lnTo>
                  <a:pt x="267664" y="59725"/>
                </a:lnTo>
                <a:lnTo>
                  <a:pt x="269883" y="65960"/>
                </a:lnTo>
                <a:lnTo>
                  <a:pt x="271361" y="72022"/>
                </a:lnTo>
                <a:lnTo>
                  <a:pt x="271396" y="78921"/>
                </a:lnTo>
                <a:lnTo>
                  <a:pt x="270465" y="86378"/>
                </a:lnTo>
                <a:lnTo>
                  <a:pt x="268893" y="94207"/>
                </a:lnTo>
                <a:lnTo>
                  <a:pt x="264606" y="113065"/>
                </a:lnTo>
                <a:lnTo>
                  <a:pt x="262129" y="123428"/>
                </a:lnTo>
                <a:lnTo>
                  <a:pt x="258572" y="132242"/>
                </a:lnTo>
                <a:lnTo>
                  <a:pt x="254297" y="140023"/>
                </a:lnTo>
                <a:lnTo>
                  <a:pt x="249541" y="147115"/>
                </a:lnTo>
                <a:lnTo>
                  <a:pt x="243514" y="154700"/>
                </a:lnTo>
                <a:lnTo>
                  <a:pt x="236637" y="162615"/>
                </a:lnTo>
                <a:lnTo>
                  <a:pt x="229197" y="170749"/>
                </a:lnTo>
                <a:lnTo>
                  <a:pt x="223283" y="178076"/>
                </a:lnTo>
                <a:lnTo>
                  <a:pt x="218387" y="184867"/>
                </a:lnTo>
                <a:lnTo>
                  <a:pt x="214173" y="191298"/>
                </a:lnTo>
                <a:lnTo>
                  <a:pt x="209456" y="196538"/>
                </a:lnTo>
                <a:lnTo>
                  <a:pt x="204408" y="200985"/>
                </a:lnTo>
                <a:lnTo>
                  <a:pt x="199137" y="204901"/>
                </a:lnTo>
                <a:lnTo>
                  <a:pt x="194670" y="209417"/>
                </a:lnTo>
                <a:lnTo>
                  <a:pt x="190740" y="214333"/>
                </a:lnTo>
                <a:lnTo>
                  <a:pt x="187167" y="219515"/>
                </a:lnTo>
                <a:lnTo>
                  <a:pt x="181928" y="224875"/>
                </a:lnTo>
                <a:lnTo>
                  <a:pt x="175578" y="230353"/>
                </a:lnTo>
                <a:lnTo>
                  <a:pt x="168488" y="235910"/>
                </a:lnTo>
                <a:lnTo>
                  <a:pt x="160901" y="240567"/>
                </a:lnTo>
                <a:lnTo>
                  <a:pt x="152989" y="244624"/>
                </a:lnTo>
                <a:lnTo>
                  <a:pt x="137528" y="251673"/>
                </a:lnTo>
                <a:lnTo>
                  <a:pt x="124305" y="257980"/>
                </a:lnTo>
                <a:lnTo>
                  <a:pt x="118113" y="259091"/>
                </a:lnTo>
                <a:lnTo>
                  <a:pt x="112080" y="258878"/>
                </a:lnTo>
                <a:lnTo>
                  <a:pt x="101248" y="257055"/>
                </a:lnTo>
                <a:lnTo>
                  <a:pt x="93259" y="256245"/>
                </a:lnTo>
                <a:lnTo>
                  <a:pt x="90748" y="255076"/>
                </a:lnTo>
                <a:lnTo>
                  <a:pt x="89073" y="253345"/>
                </a:lnTo>
                <a:lnTo>
                  <a:pt x="86387" y="248273"/>
                </a:lnTo>
                <a:lnTo>
                  <a:pt x="85921" y="242843"/>
                </a:lnTo>
                <a:lnTo>
                  <a:pt x="86808" y="240427"/>
                </a:lnTo>
                <a:lnTo>
                  <a:pt x="90334" y="235202"/>
                </a:lnTo>
                <a:lnTo>
                  <a:pt x="97615" y="227165"/>
                </a:lnTo>
                <a:lnTo>
                  <a:pt x="113263" y="211034"/>
                </a:lnTo>
                <a:lnTo>
                  <a:pt x="124634" y="204676"/>
                </a:lnTo>
                <a:lnTo>
                  <a:pt x="138260" y="199628"/>
                </a:lnTo>
                <a:lnTo>
                  <a:pt x="150666" y="197384"/>
                </a:lnTo>
                <a:lnTo>
                  <a:pt x="159499" y="194881"/>
                </a:lnTo>
                <a:lnTo>
                  <a:pt x="170151" y="191307"/>
                </a:lnTo>
                <a:lnTo>
                  <a:pt x="182014" y="187019"/>
                </a:lnTo>
                <a:lnTo>
                  <a:pt x="194685" y="184161"/>
                </a:lnTo>
                <a:lnTo>
                  <a:pt x="207895" y="182255"/>
                </a:lnTo>
                <a:lnTo>
                  <a:pt x="221464" y="180985"/>
                </a:lnTo>
                <a:lnTo>
                  <a:pt x="233368" y="180138"/>
                </a:lnTo>
                <a:lnTo>
                  <a:pt x="244162" y="179573"/>
                </a:lnTo>
                <a:lnTo>
                  <a:pt x="254214" y="179197"/>
                </a:lnTo>
                <a:lnTo>
                  <a:pt x="262821" y="179898"/>
                </a:lnTo>
                <a:lnTo>
                  <a:pt x="277465" y="183218"/>
                </a:lnTo>
                <a:lnTo>
                  <a:pt x="284988" y="184484"/>
                </a:lnTo>
                <a:lnTo>
                  <a:pt x="292863" y="185328"/>
                </a:lnTo>
                <a:lnTo>
                  <a:pt x="300970" y="185891"/>
                </a:lnTo>
                <a:lnTo>
                  <a:pt x="315057" y="189056"/>
                </a:lnTo>
                <a:lnTo>
                  <a:pt x="321480" y="191234"/>
                </a:lnTo>
                <a:lnTo>
                  <a:pt x="332431" y="193638"/>
                </a:lnTo>
                <a:lnTo>
                  <a:pt x="346399" y="196193"/>
                </a:lnTo>
                <a:lnTo>
                  <a:pt x="362377" y="198850"/>
                </a:lnTo>
                <a:lnTo>
                  <a:pt x="376839" y="201573"/>
                </a:lnTo>
                <a:lnTo>
                  <a:pt x="403070" y="207138"/>
                </a:lnTo>
                <a:lnTo>
                  <a:pt x="413493" y="209004"/>
                </a:lnTo>
                <a:lnTo>
                  <a:pt x="422348" y="210247"/>
                </a:lnTo>
                <a:lnTo>
                  <a:pt x="430155" y="211076"/>
                </a:lnTo>
                <a:lnTo>
                  <a:pt x="438218" y="211629"/>
                </a:lnTo>
                <a:lnTo>
                  <a:pt x="446450" y="211997"/>
                </a:lnTo>
                <a:lnTo>
                  <a:pt x="454796" y="212243"/>
                </a:lnTo>
                <a:lnTo>
                  <a:pt x="461312" y="211454"/>
                </a:lnTo>
                <a:lnTo>
                  <a:pt x="466609" y="209976"/>
                </a:lnTo>
                <a:lnTo>
                  <a:pt x="480060" y="2041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95"/>
          <p:cNvSpPr/>
          <p:nvPr/>
        </p:nvSpPr>
        <p:spPr>
          <a:xfrm>
            <a:off x="8798242" y="1714500"/>
            <a:ext cx="338192" cy="1277303"/>
          </a:xfrm>
          <a:custGeom>
            <a:avLst/>
            <a:gdLst/>
            <a:ahLst/>
            <a:cxnLst/>
            <a:rect l="0" t="0" r="0" b="0"/>
            <a:pathLst>
              <a:path w="338192" h="1277303">
                <a:moveTo>
                  <a:pt x="85725" y="0"/>
                </a:moveTo>
                <a:lnTo>
                  <a:pt x="94827" y="4550"/>
                </a:lnTo>
                <a:lnTo>
                  <a:pt x="104375" y="6785"/>
                </a:lnTo>
                <a:lnTo>
                  <a:pt x="109588" y="7380"/>
                </a:lnTo>
                <a:lnTo>
                  <a:pt x="117921" y="10582"/>
                </a:lnTo>
                <a:lnTo>
                  <a:pt x="126705" y="17085"/>
                </a:lnTo>
                <a:lnTo>
                  <a:pt x="133047" y="22820"/>
                </a:lnTo>
                <a:lnTo>
                  <a:pt x="150546" y="39464"/>
                </a:lnTo>
                <a:lnTo>
                  <a:pt x="159302" y="47067"/>
                </a:lnTo>
                <a:lnTo>
                  <a:pt x="169543" y="53621"/>
                </a:lnTo>
                <a:lnTo>
                  <a:pt x="175894" y="58607"/>
                </a:lnTo>
                <a:lnTo>
                  <a:pt x="182985" y="64789"/>
                </a:lnTo>
                <a:lnTo>
                  <a:pt x="197532" y="78325"/>
                </a:lnTo>
                <a:lnTo>
                  <a:pt x="210346" y="90691"/>
                </a:lnTo>
                <a:lnTo>
                  <a:pt x="217384" y="98560"/>
                </a:lnTo>
                <a:lnTo>
                  <a:pt x="224933" y="107617"/>
                </a:lnTo>
                <a:lnTo>
                  <a:pt x="232822" y="117464"/>
                </a:lnTo>
                <a:lnTo>
                  <a:pt x="240941" y="129744"/>
                </a:lnTo>
                <a:lnTo>
                  <a:pt x="249209" y="143646"/>
                </a:lnTo>
                <a:lnTo>
                  <a:pt x="257579" y="158629"/>
                </a:lnTo>
                <a:lnTo>
                  <a:pt x="265064" y="173380"/>
                </a:lnTo>
                <a:lnTo>
                  <a:pt x="271960" y="187976"/>
                </a:lnTo>
                <a:lnTo>
                  <a:pt x="278462" y="202470"/>
                </a:lnTo>
                <a:lnTo>
                  <a:pt x="288226" y="226194"/>
                </a:lnTo>
                <a:lnTo>
                  <a:pt x="295741" y="245310"/>
                </a:lnTo>
                <a:lnTo>
                  <a:pt x="305327" y="267735"/>
                </a:lnTo>
                <a:lnTo>
                  <a:pt x="315152" y="294911"/>
                </a:lnTo>
                <a:lnTo>
                  <a:pt x="324535" y="322524"/>
                </a:lnTo>
                <a:lnTo>
                  <a:pt x="331426" y="356548"/>
                </a:lnTo>
                <a:lnTo>
                  <a:pt x="338018" y="402929"/>
                </a:lnTo>
                <a:lnTo>
                  <a:pt x="338191" y="442287"/>
                </a:lnTo>
                <a:lnTo>
                  <a:pt x="335092" y="488037"/>
                </a:lnTo>
                <a:lnTo>
                  <a:pt x="328945" y="566031"/>
                </a:lnTo>
                <a:lnTo>
                  <a:pt x="327173" y="601454"/>
                </a:lnTo>
                <a:lnTo>
                  <a:pt x="323846" y="629898"/>
                </a:lnTo>
                <a:lnTo>
                  <a:pt x="316617" y="667331"/>
                </a:lnTo>
                <a:lnTo>
                  <a:pt x="310982" y="702552"/>
                </a:lnTo>
                <a:lnTo>
                  <a:pt x="306774" y="737118"/>
                </a:lnTo>
                <a:lnTo>
                  <a:pt x="298269" y="771473"/>
                </a:lnTo>
                <a:lnTo>
                  <a:pt x="278614" y="837542"/>
                </a:lnTo>
                <a:lnTo>
                  <a:pt x="259084" y="897386"/>
                </a:lnTo>
                <a:lnTo>
                  <a:pt x="249875" y="924012"/>
                </a:lnTo>
                <a:lnTo>
                  <a:pt x="240879" y="948430"/>
                </a:lnTo>
                <a:lnTo>
                  <a:pt x="223262" y="993342"/>
                </a:lnTo>
                <a:lnTo>
                  <a:pt x="215516" y="1010843"/>
                </a:lnTo>
                <a:lnTo>
                  <a:pt x="208448" y="1025368"/>
                </a:lnTo>
                <a:lnTo>
                  <a:pt x="189398" y="1062002"/>
                </a:lnTo>
                <a:lnTo>
                  <a:pt x="183415" y="1073761"/>
                </a:lnTo>
                <a:lnTo>
                  <a:pt x="176569" y="1086363"/>
                </a:lnTo>
                <a:lnTo>
                  <a:pt x="161342" y="1113065"/>
                </a:lnTo>
                <a:lnTo>
                  <a:pt x="153282" y="1124948"/>
                </a:lnTo>
                <a:lnTo>
                  <a:pt x="145050" y="1135728"/>
                </a:lnTo>
                <a:lnTo>
                  <a:pt x="136706" y="1145772"/>
                </a:lnTo>
                <a:lnTo>
                  <a:pt x="128284" y="1157230"/>
                </a:lnTo>
                <a:lnTo>
                  <a:pt x="119813" y="1169632"/>
                </a:lnTo>
                <a:lnTo>
                  <a:pt x="111307" y="1182662"/>
                </a:lnTo>
                <a:lnTo>
                  <a:pt x="102780" y="1192301"/>
                </a:lnTo>
                <a:lnTo>
                  <a:pt x="94238" y="1199680"/>
                </a:lnTo>
                <a:lnTo>
                  <a:pt x="85685" y="1205551"/>
                </a:lnTo>
                <a:lnTo>
                  <a:pt x="74269" y="1216133"/>
                </a:lnTo>
                <a:lnTo>
                  <a:pt x="60943" y="1229855"/>
                </a:lnTo>
                <a:lnTo>
                  <a:pt x="46343" y="1245671"/>
                </a:lnTo>
                <a:lnTo>
                  <a:pt x="35658" y="1256214"/>
                </a:lnTo>
                <a:lnTo>
                  <a:pt x="27582" y="1263244"/>
                </a:lnTo>
                <a:lnTo>
                  <a:pt x="21246" y="1267930"/>
                </a:lnTo>
                <a:lnTo>
                  <a:pt x="11665" y="1273137"/>
                </a:lnTo>
                <a:lnTo>
                  <a:pt x="0" y="12773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96"/>
          <p:cNvSpPr/>
          <p:nvPr/>
        </p:nvSpPr>
        <p:spPr>
          <a:xfrm>
            <a:off x="5377815" y="4269104"/>
            <a:ext cx="402908" cy="368619"/>
          </a:xfrm>
          <a:custGeom>
            <a:avLst/>
            <a:gdLst/>
            <a:ahLst/>
            <a:cxnLst/>
            <a:rect l="0" t="0" r="0" b="0"/>
            <a:pathLst>
              <a:path w="402908" h="368619">
                <a:moveTo>
                  <a:pt x="0" y="0"/>
                </a:moveTo>
                <a:lnTo>
                  <a:pt x="41184" y="82370"/>
                </a:lnTo>
                <a:lnTo>
                  <a:pt x="48411" y="98729"/>
                </a:lnTo>
                <a:lnTo>
                  <a:pt x="54181" y="113444"/>
                </a:lnTo>
                <a:lnTo>
                  <a:pt x="71933" y="162519"/>
                </a:lnTo>
                <a:lnTo>
                  <a:pt x="79388" y="182641"/>
                </a:lnTo>
                <a:lnTo>
                  <a:pt x="86262" y="204628"/>
                </a:lnTo>
                <a:lnTo>
                  <a:pt x="92751" y="227859"/>
                </a:lnTo>
                <a:lnTo>
                  <a:pt x="98981" y="251919"/>
                </a:lnTo>
                <a:lnTo>
                  <a:pt x="103135" y="270816"/>
                </a:lnTo>
                <a:lnTo>
                  <a:pt x="105904" y="286272"/>
                </a:lnTo>
                <a:lnTo>
                  <a:pt x="107750" y="299433"/>
                </a:lnTo>
                <a:lnTo>
                  <a:pt x="108028" y="308207"/>
                </a:lnTo>
                <a:lnTo>
                  <a:pt x="107261" y="314057"/>
                </a:lnTo>
                <a:lnTo>
                  <a:pt x="105797" y="317957"/>
                </a:lnTo>
                <a:lnTo>
                  <a:pt x="104821" y="319603"/>
                </a:lnTo>
                <a:lnTo>
                  <a:pt x="104171" y="319750"/>
                </a:lnTo>
                <a:lnTo>
                  <a:pt x="98576" y="308588"/>
                </a:lnTo>
                <a:lnTo>
                  <a:pt x="96199" y="301298"/>
                </a:lnTo>
                <a:lnTo>
                  <a:pt x="94190" y="290120"/>
                </a:lnTo>
                <a:lnTo>
                  <a:pt x="90122" y="266103"/>
                </a:lnTo>
                <a:lnTo>
                  <a:pt x="88656" y="251697"/>
                </a:lnTo>
                <a:lnTo>
                  <a:pt x="87679" y="236379"/>
                </a:lnTo>
                <a:lnTo>
                  <a:pt x="87027" y="220451"/>
                </a:lnTo>
                <a:lnTo>
                  <a:pt x="87546" y="203165"/>
                </a:lnTo>
                <a:lnTo>
                  <a:pt x="88843" y="184973"/>
                </a:lnTo>
                <a:lnTo>
                  <a:pt x="90661" y="166179"/>
                </a:lnTo>
                <a:lnTo>
                  <a:pt x="92826" y="150790"/>
                </a:lnTo>
                <a:lnTo>
                  <a:pt x="95221" y="137675"/>
                </a:lnTo>
                <a:lnTo>
                  <a:pt x="97771" y="126073"/>
                </a:lnTo>
                <a:lnTo>
                  <a:pt x="100423" y="116434"/>
                </a:lnTo>
                <a:lnTo>
                  <a:pt x="103144" y="108103"/>
                </a:lnTo>
                <a:lnTo>
                  <a:pt x="105909" y="100644"/>
                </a:lnTo>
                <a:lnTo>
                  <a:pt x="109659" y="92813"/>
                </a:lnTo>
                <a:lnTo>
                  <a:pt x="114063" y="84736"/>
                </a:lnTo>
                <a:lnTo>
                  <a:pt x="118905" y="76493"/>
                </a:lnTo>
                <a:lnTo>
                  <a:pt x="123085" y="70046"/>
                </a:lnTo>
                <a:lnTo>
                  <a:pt x="130269" y="60342"/>
                </a:lnTo>
                <a:lnTo>
                  <a:pt x="139177" y="52854"/>
                </a:lnTo>
                <a:lnTo>
                  <a:pt x="148534" y="46351"/>
                </a:lnTo>
                <a:lnTo>
                  <a:pt x="155867" y="40286"/>
                </a:lnTo>
                <a:lnTo>
                  <a:pt x="160108" y="38288"/>
                </a:lnTo>
                <a:lnTo>
                  <a:pt x="169902" y="36067"/>
                </a:lnTo>
                <a:lnTo>
                  <a:pt x="174228" y="36427"/>
                </a:lnTo>
                <a:lnTo>
                  <a:pt x="178064" y="37620"/>
                </a:lnTo>
                <a:lnTo>
                  <a:pt x="195616" y="46378"/>
                </a:lnTo>
                <a:lnTo>
                  <a:pt x="199943" y="49969"/>
                </a:lnTo>
                <a:lnTo>
                  <a:pt x="207291" y="59039"/>
                </a:lnTo>
                <a:lnTo>
                  <a:pt x="213732" y="69420"/>
                </a:lnTo>
                <a:lnTo>
                  <a:pt x="216783" y="74855"/>
                </a:lnTo>
                <a:lnTo>
                  <a:pt x="220721" y="85146"/>
                </a:lnTo>
                <a:lnTo>
                  <a:pt x="225253" y="98674"/>
                </a:lnTo>
                <a:lnTo>
                  <a:pt x="230178" y="114361"/>
                </a:lnTo>
                <a:lnTo>
                  <a:pt x="234415" y="130534"/>
                </a:lnTo>
                <a:lnTo>
                  <a:pt x="238191" y="147030"/>
                </a:lnTo>
                <a:lnTo>
                  <a:pt x="241662" y="163742"/>
                </a:lnTo>
                <a:lnTo>
                  <a:pt x="243975" y="177742"/>
                </a:lnTo>
                <a:lnTo>
                  <a:pt x="245518" y="189932"/>
                </a:lnTo>
                <a:lnTo>
                  <a:pt x="246546" y="200917"/>
                </a:lnTo>
                <a:lnTo>
                  <a:pt x="248183" y="210145"/>
                </a:lnTo>
                <a:lnTo>
                  <a:pt x="250228" y="218202"/>
                </a:lnTo>
                <a:lnTo>
                  <a:pt x="252544" y="225478"/>
                </a:lnTo>
                <a:lnTo>
                  <a:pt x="254087" y="232234"/>
                </a:lnTo>
                <a:lnTo>
                  <a:pt x="255116" y="238643"/>
                </a:lnTo>
                <a:lnTo>
                  <a:pt x="255803" y="244820"/>
                </a:lnTo>
                <a:lnTo>
                  <a:pt x="255308" y="250844"/>
                </a:lnTo>
                <a:lnTo>
                  <a:pt x="254025" y="256764"/>
                </a:lnTo>
                <a:lnTo>
                  <a:pt x="251013" y="267471"/>
                </a:lnTo>
                <a:lnTo>
                  <a:pt x="249674" y="275404"/>
                </a:lnTo>
                <a:lnTo>
                  <a:pt x="248364" y="276948"/>
                </a:lnTo>
                <a:lnTo>
                  <a:pt x="246538" y="277025"/>
                </a:lnTo>
                <a:lnTo>
                  <a:pt x="241315" y="274855"/>
                </a:lnTo>
                <a:lnTo>
                  <a:pt x="240601" y="269478"/>
                </a:lnTo>
                <a:lnTo>
                  <a:pt x="240411" y="265377"/>
                </a:lnTo>
                <a:lnTo>
                  <a:pt x="239331" y="257881"/>
                </a:lnTo>
                <a:lnTo>
                  <a:pt x="235591" y="236851"/>
                </a:lnTo>
                <a:lnTo>
                  <a:pt x="234213" y="227434"/>
                </a:lnTo>
                <a:lnTo>
                  <a:pt x="233295" y="219250"/>
                </a:lnTo>
                <a:lnTo>
                  <a:pt x="232682" y="211889"/>
                </a:lnTo>
                <a:lnTo>
                  <a:pt x="232274" y="204125"/>
                </a:lnTo>
                <a:lnTo>
                  <a:pt x="231820" y="187878"/>
                </a:lnTo>
                <a:lnTo>
                  <a:pt x="233604" y="176687"/>
                </a:lnTo>
                <a:lnTo>
                  <a:pt x="236699" y="163512"/>
                </a:lnTo>
                <a:lnTo>
                  <a:pt x="240666" y="149013"/>
                </a:lnTo>
                <a:lnTo>
                  <a:pt x="245217" y="134585"/>
                </a:lnTo>
                <a:lnTo>
                  <a:pt x="250155" y="120204"/>
                </a:lnTo>
                <a:lnTo>
                  <a:pt x="255352" y="105854"/>
                </a:lnTo>
                <a:lnTo>
                  <a:pt x="260723" y="93429"/>
                </a:lnTo>
                <a:lnTo>
                  <a:pt x="266207" y="82289"/>
                </a:lnTo>
                <a:lnTo>
                  <a:pt x="271769" y="72004"/>
                </a:lnTo>
                <a:lnTo>
                  <a:pt x="276429" y="64195"/>
                </a:lnTo>
                <a:lnTo>
                  <a:pt x="284147" y="52979"/>
                </a:lnTo>
                <a:lnTo>
                  <a:pt x="293293" y="44819"/>
                </a:lnTo>
                <a:lnTo>
                  <a:pt x="302754" y="38017"/>
                </a:lnTo>
                <a:lnTo>
                  <a:pt x="310135" y="31819"/>
                </a:lnTo>
                <a:lnTo>
                  <a:pt x="314389" y="29785"/>
                </a:lnTo>
                <a:lnTo>
                  <a:pt x="324196" y="27526"/>
                </a:lnTo>
                <a:lnTo>
                  <a:pt x="334904" y="26522"/>
                </a:lnTo>
                <a:lnTo>
                  <a:pt x="340427" y="26254"/>
                </a:lnTo>
                <a:lnTo>
                  <a:pt x="345061" y="27028"/>
                </a:lnTo>
                <a:lnTo>
                  <a:pt x="352750" y="30428"/>
                </a:lnTo>
                <a:lnTo>
                  <a:pt x="361883" y="37654"/>
                </a:lnTo>
                <a:lnTo>
                  <a:pt x="371339" y="47215"/>
                </a:lnTo>
                <a:lnTo>
                  <a:pt x="378717" y="57815"/>
                </a:lnTo>
                <a:lnTo>
                  <a:pt x="382018" y="64261"/>
                </a:lnTo>
                <a:lnTo>
                  <a:pt x="385171" y="71416"/>
                </a:lnTo>
                <a:lnTo>
                  <a:pt x="388225" y="79043"/>
                </a:lnTo>
                <a:lnTo>
                  <a:pt x="390262" y="86986"/>
                </a:lnTo>
                <a:lnTo>
                  <a:pt x="391620" y="95138"/>
                </a:lnTo>
                <a:lnTo>
                  <a:pt x="398349" y="156059"/>
                </a:lnTo>
                <a:lnTo>
                  <a:pt x="399869" y="173572"/>
                </a:lnTo>
                <a:lnTo>
                  <a:pt x="400882" y="189057"/>
                </a:lnTo>
                <a:lnTo>
                  <a:pt x="402007" y="216423"/>
                </a:lnTo>
                <a:lnTo>
                  <a:pt x="402640" y="252297"/>
                </a:lnTo>
                <a:lnTo>
                  <a:pt x="402789" y="272153"/>
                </a:lnTo>
                <a:lnTo>
                  <a:pt x="401876" y="283353"/>
                </a:lnTo>
                <a:lnTo>
                  <a:pt x="400314" y="295582"/>
                </a:lnTo>
                <a:lnTo>
                  <a:pt x="398321" y="308497"/>
                </a:lnTo>
                <a:lnTo>
                  <a:pt x="397945" y="319965"/>
                </a:lnTo>
                <a:lnTo>
                  <a:pt x="398646" y="330468"/>
                </a:lnTo>
                <a:lnTo>
                  <a:pt x="402066" y="354203"/>
                </a:lnTo>
                <a:lnTo>
                  <a:pt x="402533" y="359989"/>
                </a:lnTo>
                <a:lnTo>
                  <a:pt x="402907" y="368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97"/>
          <p:cNvSpPr/>
          <p:nvPr/>
        </p:nvSpPr>
        <p:spPr>
          <a:xfrm>
            <a:off x="6029325" y="4286956"/>
            <a:ext cx="291466" cy="16440"/>
          </a:xfrm>
          <a:custGeom>
            <a:avLst/>
            <a:gdLst/>
            <a:ahLst/>
            <a:cxnLst/>
            <a:rect l="0" t="0" r="0" b="0"/>
            <a:pathLst>
              <a:path w="291466" h="16440">
                <a:moveTo>
                  <a:pt x="0" y="16439"/>
                </a:moveTo>
                <a:lnTo>
                  <a:pt x="40551" y="16439"/>
                </a:lnTo>
                <a:lnTo>
                  <a:pt x="57513" y="14534"/>
                </a:lnTo>
                <a:lnTo>
                  <a:pt x="134622" y="4656"/>
                </a:lnTo>
                <a:lnTo>
                  <a:pt x="152612" y="2868"/>
                </a:lnTo>
                <a:lnTo>
                  <a:pt x="167464" y="1677"/>
                </a:lnTo>
                <a:lnTo>
                  <a:pt x="183080" y="882"/>
                </a:lnTo>
                <a:lnTo>
                  <a:pt x="215671" y="0"/>
                </a:lnTo>
                <a:lnTo>
                  <a:pt x="230458" y="717"/>
                </a:lnTo>
                <a:lnTo>
                  <a:pt x="244126" y="2148"/>
                </a:lnTo>
                <a:lnTo>
                  <a:pt x="291465" y="78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98"/>
          <p:cNvSpPr/>
          <p:nvPr/>
        </p:nvSpPr>
        <p:spPr>
          <a:xfrm>
            <a:off x="6055042" y="4406265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8572"/>
                </a:moveTo>
                <a:lnTo>
                  <a:pt x="18203" y="4022"/>
                </a:lnTo>
                <a:lnTo>
                  <a:pt x="25470" y="2680"/>
                </a:lnTo>
                <a:lnTo>
                  <a:pt x="32221" y="1787"/>
                </a:lnTo>
                <a:lnTo>
                  <a:pt x="38625" y="1191"/>
                </a:lnTo>
                <a:lnTo>
                  <a:pt x="44800" y="794"/>
                </a:lnTo>
                <a:lnTo>
                  <a:pt x="50822" y="529"/>
                </a:lnTo>
                <a:lnTo>
                  <a:pt x="56741" y="353"/>
                </a:lnTo>
                <a:lnTo>
                  <a:pt x="87827" y="104"/>
                </a:lnTo>
                <a:lnTo>
                  <a:pt x="97604" y="1022"/>
                </a:lnTo>
                <a:lnTo>
                  <a:pt x="106027" y="2586"/>
                </a:lnTo>
                <a:lnTo>
                  <a:pt x="113547" y="4582"/>
                </a:lnTo>
                <a:lnTo>
                  <a:pt x="121418" y="5912"/>
                </a:lnTo>
                <a:lnTo>
                  <a:pt x="129523" y="6798"/>
                </a:lnTo>
                <a:lnTo>
                  <a:pt x="137784" y="7390"/>
                </a:lnTo>
                <a:lnTo>
                  <a:pt x="148053" y="7784"/>
                </a:lnTo>
                <a:lnTo>
                  <a:pt x="159662" y="804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99"/>
          <p:cNvSpPr/>
          <p:nvPr/>
        </p:nvSpPr>
        <p:spPr>
          <a:xfrm>
            <a:off x="6475551" y="3831907"/>
            <a:ext cx="222430" cy="848679"/>
          </a:xfrm>
          <a:custGeom>
            <a:avLst/>
            <a:gdLst/>
            <a:ahLst/>
            <a:cxnLst/>
            <a:rect l="0" t="0" r="0" b="0"/>
            <a:pathLst>
              <a:path w="222430" h="848679">
                <a:moveTo>
                  <a:pt x="196711" y="0"/>
                </a:moveTo>
                <a:lnTo>
                  <a:pt x="192161" y="0"/>
                </a:lnTo>
                <a:lnTo>
                  <a:pt x="189867" y="953"/>
                </a:lnTo>
                <a:lnTo>
                  <a:pt x="184779" y="4551"/>
                </a:lnTo>
                <a:lnTo>
                  <a:pt x="179343" y="9325"/>
                </a:lnTo>
                <a:lnTo>
                  <a:pt x="176560" y="11932"/>
                </a:lnTo>
                <a:lnTo>
                  <a:pt x="172800" y="17480"/>
                </a:lnTo>
                <a:lnTo>
                  <a:pt x="168388" y="24988"/>
                </a:lnTo>
                <a:lnTo>
                  <a:pt x="163541" y="33804"/>
                </a:lnTo>
                <a:lnTo>
                  <a:pt x="132230" y="88119"/>
                </a:lnTo>
                <a:lnTo>
                  <a:pt x="128006" y="95893"/>
                </a:lnTo>
                <a:lnTo>
                  <a:pt x="124238" y="103934"/>
                </a:lnTo>
                <a:lnTo>
                  <a:pt x="117510" y="120488"/>
                </a:lnTo>
                <a:lnTo>
                  <a:pt x="111346" y="137370"/>
                </a:lnTo>
                <a:lnTo>
                  <a:pt x="108368" y="145873"/>
                </a:lnTo>
                <a:lnTo>
                  <a:pt x="103526" y="156304"/>
                </a:lnTo>
                <a:lnTo>
                  <a:pt x="97440" y="168020"/>
                </a:lnTo>
                <a:lnTo>
                  <a:pt x="90526" y="180593"/>
                </a:lnTo>
                <a:lnTo>
                  <a:pt x="84964" y="192786"/>
                </a:lnTo>
                <a:lnTo>
                  <a:pt x="80303" y="204724"/>
                </a:lnTo>
                <a:lnTo>
                  <a:pt x="43252" y="310166"/>
                </a:lnTo>
                <a:lnTo>
                  <a:pt x="35350" y="330602"/>
                </a:lnTo>
                <a:lnTo>
                  <a:pt x="28177" y="348037"/>
                </a:lnTo>
                <a:lnTo>
                  <a:pt x="21490" y="363469"/>
                </a:lnTo>
                <a:lnTo>
                  <a:pt x="17032" y="377568"/>
                </a:lnTo>
                <a:lnTo>
                  <a:pt x="12079" y="403393"/>
                </a:lnTo>
                <a:lnTo>
                  <a:pt x="4740" y="453005"/>
                </a:lnTo>
                <a:lnTo>
                  <a:pt x="3008" y="467738"/>
                </a:lnTo>
                <a:lnTo>
                  <a:pt x="1083" y="491729"/>
                </a:lnTo>
                <a:lnTo>
                  <a:pt x="228" y="527156"/>
                </a:lnTo>
                <a:lnTo>
                  <a:pt x="0" y="548605"/>
                </a:lnTo>
                <a:lnTo>
                  <a:pt x="800" y="565762"/>
                </a:lnTo>
                <a:lnTo>
                  <a:pt x="2286" y="580057"/>
                </a:lnTo>
                <a:lnTo>
                  <a:pt x="5525" y="603561"/>
                </a:lnTo>
                <a:lnTo>
                  <a:pt x="6964" y="623532"/>
                </a:lnTo>
                <a:lnTo>
                  <a:pt x="12684" y="641933"/>
                </a:lnTo>
                <a:lnTo>
                  <a:pt x="16876" y="650840"/>
                </a:lnTo>
                <a:lnTo>
                  <a:pt x="26614" y="673437"/>
                </a:lnTo>
                <a:lnTo>
                  <a:pt x="31878" y="686131"/>
                </a:lnTo>
                <a:lnTo>
                  <a:pt x="37293" y="696498"/>
                </a:lnTo>
                <a:lnTo>
                  <a:pt x="42807" y="705315"/>
                </a:lnTo>
                <a:lnTo>
                  <a:pt x="48388" y="713097"/>
                </a:lnTo>
                <a:lnTo>
                  <a:pt x="54014" y="720191"/>
                </a:lnTo>
                <a:lnTo>
                  <a:pt x="59670" y="726825"/>
                </a:lnTo>
                <a:lnTo>
                  <a:pt x="65345" y="733152"/>
                </a:lnTo>
                <a:lnTo>
                  <a:pt x="76732" y="745263"/>
                </a:lnTo>
                <a:lnTo>
                  <a:pt x="82435" y="751160"/>
                </a:lnTo>
                <a:lnTo>
                  <a:pt x="90047" y="757948"/>
                </a:lnTo>
                <a:lnTo>
                  <a:pt x="98932" y="765331"/>
                </a:lnTo>
                <a:lnTo>
                  <a:pt x="108664" y="773111"/>
                </a:lnTo>
                <a:lnTo>
                  <a:pt x="118011" y="781154"/>
                </a:lnTo>
                <a:lnTo>
                  <a:pt x="127099" y="789375"/>
                </a:lnTo>
                <a:lnTo>
                  <a:pt x="136016" y="797713"/>
                </a:lnTo>
                <a:lnTo>
                  <a:pt x="143865" y="804223"/>
                </a:lnTo>
                <a:lnTo>
                  <a:pt x="151003" y="809517"/>
                </a:lnTo>
                <a:lnTo>
                  <a:pt x="157666" y="813998"/>
                </a:lnTo>
                <a:lnTo>
                  <a:pt x="165919" y="817938"/>
                </a:lnTo>
                <a:lnTo>
                  <a:pt x="175231" y="821517"/>
                </a:lnTo>
                <a:lnTo>
                  <a:pt x="185248" y="824856"/>
                </a:lnTo>
                <a:lnTo>
                  <a:pt x="192879" y="828034"/>
                </a:lnTo>
                <a:lnTo>
                  <a:pt x="198919" y="831105"/>
                </a:lnTo>
                <a:lnTo>
                  <a:pt x="210905" y="838327"/>
                </a:lnTo>
                <a:lnTo>
                  <a:pt x="215084" y="841855"/>
                </a:lnTo>
                <a:lnTo>
                  <a:pt x="222429" y="8486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00"/>
          <p:cNvSpPr/>
          <p:nvPr/>
        </p:nvSpPr>
        <p:spPr>
          <a:xfrm>
            <a:off x="6898854" y="3895785"/>
            <a:ext cx="270452" cy="270451"/>
          </a:xfrm>
          <a:custGeom>
            <a:avLst/>
            <a:gdLst/>
            <a:ahLst/>
            <a:cxnLst/>
            <a:rect l="0" t="0" r="0" b="0"/>
            <a:pathLst>
              <a:path w="270452" h="270451">
                <a:moveTo>
                  <a:pt x="219178" y="21847"/>
                </a:moveTo>
                <a:lnTo>
                  <a:pt x="205526" y="17296"/>
                </a:lnTo>
                <a:lnTo>
                  <a:pt x="200551" y="15956"/>
                </a:lnTo>
                <a:lnTo>
                  <a:pt x="192485" y="14466"/>
                </a:lnTo>
                <a:lnTo>
                  <a:pt x="179475" y="14069"/>
                </a:lnTo>
                <a:lnTo>
                  <a:pt x="95263" y="13379"/>
                </a:lnTo>
                <a:lnTo>
                  <a:pt x="84181" y="12392"/>
                </a:lnTo>
                <a:lnTo>
                  <a:pt x="72983" y="10781"/>
                </a:lnTo>
                <a:lnTo>
                  <a:pt x="61707" y="8755"/>
                </a:lnTo>
                <a:lnTo>
                  <a:pt x="53237" y="7404"/>
                </a:lnTo>
                <a:lnTo>
                  <a:pt x="46638" y="6503"/>
                </a:lnTo>
                <a:lnTo>
                  <a:pt x="41287" y="5903"/>
                </a:lnTo>
                <a:lnTo>
                  <a:pt x="36766" y="4550"/>
                </a:lnTo>
                <a:lnTo>
                  <a:pt x="29204" y="507"/>
                </a:lnTo>
                <a:lnTo>
                  <a:pt x="25854" y="0"/>
                </a:lnTo>
                <a:lnTo>
                  <a:pt x="22668" y="615"/>
                </a:lnTo>
                <a:lnTo>
                  <a:pt x="19591" y="1977"/>
                </a:lnTo>
                <a:lnTo>
                  <a:pt x="17540" y="3838"/>
                </a:lnTo>
                <a:lnTo>
                  <a:pt x="16173" y="6031"/>
                </a:lnTo>
                <a:lnTo>
                  <a:pt x="14654" y="11008"/>
                </a:lnTo>
                <a:lnTo>
                  <a:pt x="13978" y="16395"/>
                </a:lnTo>
                <a:lnTo>
                  <a:pt x="12846" y="21070"/>
                </a:lnTo>
                <a:lnTo>
                  <a:pt x="11138" y="27044"/>
                </a:lnTo>
                <a:lnTo>
                  <a:pt x="9047" y="33884"/>
                </a:lnTo>
                <a:lnTo>
                  <a:pt x="7653" y="43207"/>
                </a:lnTo>
                <a:lnTo>
                  <a:pt x="6724" y="54184"/>
                </a:lnTo>
                <a:lnTo>
                  <a:pt x="5691" y="77177"/>
                </a:lnTo>
                <a:lnTo>
                  <a:pt x="5233" y="96920"/>
                </a:lnTo>
                <a:lnTo>
                  <a:pt x="4157" y="105233"/>
                </a:lnTo>
                <a:lnTo>
                  <a:pt x="2489" y="112681"/>
                </a:lnTo>
                <a:lnTo>
                  <a:pt x="424" y="119550"/>
                </a:lnTo>
                <a:lnTo>
                  <a:pt x="0" y="125083"/>
                </a:lnTo>
                <a:lnTo>
                  <a:pt x="669" y="129723"/>
                </a:lnTo>
                <a:lnTo>
                  <a:pt x="2068" y="133770"/>
                </a:lnTo>
                <a:lnTo>
                  <a:pt x="3000" y="138372"/>
                </a:lnTo>
                <a:lnTo>
                  <a:pt x="3623" y="143345"/>
                </a:lnTo>
                <a:lnTo>
                  <a:pt x="4037" y="148566"/>
                </a:lnTo>
                <a:lnTo>
                  <a:pt x="5265" y="152046"/>
                </a:lnTo>
                <a:lnTo>
                  <a:pt x="7037" y="154367"/>
                </a:lnTo>
                <a:lnTo>
                  <a:pt x="9171" y="155913"/>
                </a:lnTo>
                <a:lnTo>
                  <a:pt x="16622" y="157632"/>
                </a:lnTo>
                <a:lnTo>
                  <a:pt x="21276" y="158091"/>
                </a:lnTo>
                <a:lnTo>
                  <a:pt x="28987" y="158600"/>
                </a:lnTo>
                <a:lnTo>
                  <a:pt x="32377" y="158736"/>
                </a:lnTo>
                <a:lnTo>
                  <a:pt x="38446" y="157874"/>
                </a:lnTo>
                <a:lnTo>
                  <a:pt x="46303" y="156347"/>
                </a:lnTo>
                <a:lnTo>
                  <a:pt x="55350" y="154376"/>
                </a:lnTo>
                <a:lnTo>
                  <a:pt x="63287" y="152109"/>
                </a:lnTo>
                <a:lnTo>
                  <a:pt x="70484" y="149646"/>
                </a:lnTo>
                <a:lnTo>
                  <a:pt x="77186" y="147052"/>
                </a:lnTo>
                <a:lnTo>
                  <a:pt x="92253" y="141629"/>
                </a:lnTo>
                <a:lnTo>
                  <a:pt x="100271" y="138849"/>
                </a:lnTo>
                <a:lnTo>
                  <a:pt x="107522" y="136996"/>
                </a:lnTo>
                <a:lnTo>
                  <a:pt x="114261" y="135761"/>
                </a:lnTo>
                <a:lnTo>
                  <a:pt x="120658" y="134937"/>
                </a:lnTo>
                <a:lnTo>
                  <a:pt x="127781" y="134388"/>
                </a:lnTo>
                <a:lnTo>
                  <a:pt x="135387" y="134022"/>
                </a:lnTo>
                <a:lnTo>
                  <a:pt x="150505" y="133615"/>
                </a:lnTo>
                <a:lnTo>
                  <a:pt x="186193" y="133333"/>
                </a:lnTo>
                <a:lnTo>
                  <a:pt x="206442" y="133302"/>
                </a:lnTo>
                <a:lnTo>
                  <a:pt x="212592" y="134250"/>
                </a:lnTo>
                <a:lnTo>
                  <a:pt x="218597" y="135835"/>
                </a:lnTo>
                <a:lnTo>
                  <a:pt x="224506" y="137844"/>
                </a:lnTo>
                <a:lnTo>
                  <a:pt x="230350" y="140136"/>
                </a:lnTo>
                <a:lnTo>
                  <a:pt x="236151" y="142616"/>
                </a:lnTo>
                <a:lnTo>
                  <a:pt x="241924" y="145222"/>
                </a:lnTo>
                <a:lnTo>
                  <a:pt x="246724" y="147912"/>
                </a:lnTo>
                <a:lnTo>
                  <a:pt x="254599" y="153441"/>
                </a:lnTo>
                <a:lnTo>
                  <a:pt x="261273" y="161613"/>
                </a:lnTo>
                <a:lnTo>
                  <a:pt x="264387" y="166460"/>
                </a:lnTo>
                <a:lnTo>
                  <a:pt x="267846" y="174384"/>
                </a:lnTo>
                <a:lnTo>
                  <a:pt x="269383" y="182034"/>
                </a:lnTo>
                <a:lnTo>
                  <a:pt x="269793" y="186741"/>
                </a:lnTo>
                <a:lnTo>
                  <a:pt x="270249" y="196098"/>
                </a:lnTo>
                <a:lnTo>
                  <a:pt x="270451" y="203432"/>
                </a:lnTo>
                <a:lnTo>
                  <a:pt x="268600" y="206721"/>
                </a:lnTo>
                <a:lnTo>
                  <a:pt x="261463" y="212916"/>
                </a:lnTo>
                <a:lnTo>
                  <a:pt x="254482" y="218844"/>
                </a:lnTo>
                <a:lnTo>
                  <a:pt x="248204" y="224654"/>
                </a:lnTo>
                <a:lnTo>
                  <a:pt x="242238" y="230411"/>
                </a:lnTo>
                <a:lnTo>
                  <a:pt x="233872" y="236145"/>
                </a:lnTo>
                <a:lnTo>
                  <a:pt x="228974" y="239007"/>
                </a:lnTo>
                <a:lnTo>
                  <a:pt x="222851" y="240915"/>
                </a:lnTo>
                <a:lnTo>
                  <a:pt x="215912" y="242188"/>
                </a:lnTo>
                <a:lnTo>
                  <a:pt x="208429" y="243036"/>
                </a:lnTo>
                <a:lnTo>
                  <a:pt x="201534" y="244554"/>
                </a:lnTo>
                <a:lnTo>
                  <a:pt x="195033" y="246518"/>
                </a:lnTo>
                <a:lnTo>
                  <a:pt x="181777" y="251241"/>
                </a:lnTo>
                <a:lnTo>
                  <a:pt x="166360" y="256515"/>
                </a:lnTo>
                <a:lnTo>
                  <a:pt x="157296" y="258302"/>
                </a:lnTo>
                <a:lnTo>
                  <a:pt x="147443" y="259494"/>
                </a:lnTo>
                <a:lnTo>
                  <a:pt x="137066" y="260288"/>
                </a:lnTo>
                <a:lnTo>
                  <a:pt x="128241" y="260818"/>
                </a:lnTo>
                <a:lnTo>
                  <a:pt x="113357" y="261406"/>
                </a:lnTo>
                <a:lnTo>
                  <a:pt x="89716" y="261737"/>
                </a:lnTo>
                <a:lnTo>
                  <a:pt x="81435" y="262737"/>
                </a:lnTo>
                <a:lnTo>
                  <a:pt x="73057" y="264355"/>
                </a:lnTo>
                <a:lnTo>
                  <a:pt x="47728" y="270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01"/>
          <p:cNvSpPr/>
          <p:nvPr/>
        </p:nvSpPr>
        <p:spPr>
          <a:xfrm>
            <a:off x="6775132" y="4311967"/>
            <a:ext cx="548641" cy="13513"/>
          </a:xfrm>
          <a:custGeom>
            <a:avLst/>
            <a:gdLst/>
            <a:ahLst/>
            <a:cxnLst/>
            <a:rect l="0" t="0" r="0" b="0"/>
            <a:pathLst>
              <a:path w="548641" h="13513">
                <a:moveTo>
                  <a:pt x="0" y="8573"/>
                </a:moveTo>
                <a:lnTo>
                  <a:pt x="27305" y="13123"/>
                </a:lnTo>
                <a:lnTo>
                  <a:pt x="37253" y="13512"/>
                </a:lnTo>
                <a:lnTo>
                  <a:pt x="45791" y="12818"/>
                </a:lnTo>
                <a:lnTo>
                  <a:pt x="53387" y="11402"/>
                </a:lnTo>
                <a:lnTo>
                  <a:pt x="84688" y="7291"/>
                </a:lnTo>
                <a:lnTo>
                  <a:pt x="105036" y="4860"/>
                </a:lnTo>
                <a:lnTo>
                  <a:pt x="121459" y="3240"/>
                </a:lnTo>
                <a:lnTo>
                  <a:pt x="135265" y="2160"/>
                </a:lnTo>
                <a:lnTo>
                  <a:pt x="147327" y="1440"/>
                </a:lnTo>
                <a:lnTo>
                  <a:pt x="186129" y="640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02"/>
          <p:cNvSpPr/>
          <p:nvPr/>
        </p:nvSpPr>
        <p:spPr>
          <a:xfrm>
            <a:off x="6963727" y="4414974"/>
            <a:ext cx="231458" cy="245604"/>
          </a:xfrm>
          <a:custGeom>
            <a:avLst/>
            <a:gdLst/>
            <a:ahLst/>
            <a:cxnLst/>
            <a:rect l="0" t="0" r="0" b="0"/>
            <a:pathLst>
              <a:path w="231458" h="245604">
                <a:moveTo>
                  <a:pt x="0" y="59871"/>
                </a:moveTo>
                <a:lnTo>
                  <a:pt x="4551" y="50769"/>
                </a:lnTo>
                <a:lnTo>
                  <a:pt x="9325" y="43761"/>
                </a:lnTo>
                <a:lnTo>
                  <a:pt x="11932" y="40558"/>
                </a:lnTo>
                <a:lnTo>
                  <a:pt x="16527" y="35566"/>
                </a:lnTo>
                <a:lnTo>
                  <a:pt x="29253" y="22398"/>
                </a:lnTo>
                <a:lnTo>
                  <a:pt x="35694" y="17744"/>
                </a:lnTo>
                <a:lnTo>
                  <a:pt x="41894" y="14642"/>
                </a:lnTo>
                <a:lnTo>
                  <a:pt x="70082" y="5110"/>
                </a:lnTo>
                <a:lnTo>
                  <a:pt x="77201" y="3361"/>
                </a:lnTo>
                <a:lnTo>
                  <a:pt x="83852" y="2195"/>
                </a:lnTo>
                <a:lnTo>
                  <a:pt x="90192" y="1418"/>
                </a:lnTo>
                <a:lnTo>
                  <a:pt x="96323" y="900"/>
                </a:lnTo>
                <a:lnTo>
                  <a:pt x="102316" y="554"/>
                </a:lnTo>
                <a:lnTo>
                  <a:pt x="108215" y="324"/>
                </a:lnTo>
                <a:lnTo>
                  <a:pt x="130171" y="0"/>
                </a:lnTo>
                <a:lnTo>
                  <a:pt x="137264" y="906"/>
                </a:lnTo>
                <a:lnTo>
                  <a:pt x="143897" y="2464"/>
                </a:lnTo>
                <a:lnTo>
                  <a:pt x="150224" y="4454"/>
                </a:lnTo>
                <a:lnTo>
                  <a:pt x="156346" y="6734"/>
                </a:lnTo>
                <a:lnTo>
                  <a:pt x="162334" y="9206"/>
                </a:lnTo>
                <a:lnTo>
                  <a:pt x="168229" y="11807"/>
                </a:lnTo>
                <a:lnTo>
                  <a:pt x="173114" y="14493"/>
                </a:lnTo>
                <a:lnTo>
                  <a:pt x="177322" y="17237"/>
                </a:lnTo>
                <a:lnTo>
                  <a:pt x="181080" y="20018"/>
                </a:lnTo>
                <a:lnTo>
                  <a:pt x="184537" y="23777"/>
                </a:lnTo>
                <a:lnTo>
                  <a:pt x="187795" y="28188"/>
                </a:lnTo>
                <a:lnTo>
                  <a:pt x="190920" y="33034"/>
                </a:lnTo>
                <a:lnTo>
                  <a:pt x="193954" y="37217"/>
                </a:lnTo>
                <a:lnTo>
                  <a:pt x="199867" y="44405"/>
                </a:lnTo>
                <a:lnTo>
                  <a:pt x="201825" y="48608"/>
                </a:lnTo>
                <a:lnTo>
                  <a:pt x="203130" y="53315"/>
                </a:lnTo>
                <a:lnTo>
                  <a:pt x="204000" y="58357"/>
                </a:lnTo>
                <a:lnTo>
                  <a:pt x="203628" y="66481"/>
                </a:lnTo>
                <a:lnTo>
                  <a:pt x="202427" y="76660"/>
                </a:lnTo>
                <a:lnTo>
                  <a:pt x="200674" y="88209"/>
                </a:lnTo>
                <a:lnTo>
                  <a:pt x="197600" y="99718"/>
                </a:lnTo>
                <a:lnTo>
                  <a:pt x="193646" y="111200"/>
                </a:lnTo>
                <a:lnTo>
                  <a:pt x="189105" y="122665"/>
                </a:lnTo>
                <a:lnTo>
                  <a:pt x="181519" y="143024"/>
                </a:lnTo>
                <a:lnTo>
                  <a:pt x="178163" y="152454"/>
                </a:lnTo>
                <a:lnTo>
                  <a:pt x="173068" y="162551"/>
                </a:lnTo>
                <a:lnTo>
                  <a:pt x="166814" y="173092"/>
                </a:lnTo>
                <a:lnTo>
                  <a:pt x="159787" y="183929"/>
                </a:lnTo>
                <a:lnTo>
                  <a:pt x="151292" y="194011"/>
                </a:lnTo>
                <a:lnTo>
                  <a:pt x="141819" y="203590"/>
                </a:lnTo>
                <a:lnTo>
                  <a:pt x="131694" y="212833"/>
                </a:lnTo>
                <a:lnTo>
                  <a:pt x="123038" y="218996"/>
                </a:lnTo>
                <a:lnTo>
                  <a:pt x="115363" y="223104"/>
                </a:lnTo>
                <a:lnTo>
                  <a:pt x="108342" y="225843"/>
                </a:lnTo>
                <a:lnTo>
                  <a:pt x="100803" y="229573"/>
                </a:lnTo>
                <a:lnTo>
                  <a:pt x="92919" y="233966"/>
                </a:lnTo>
                <a:lnTo>
                  <a:pt x="84807" y="238799"/>
                </a:lnTo>
                <a:lnTo>
                  <a:pt x="77492" y="242021"/>
                </a:lnTo>
                <a:lnTo>
                  <a:pt x="70711" y="244169"/>
                </a:lnTo>
                <a:lnTo>
                  <a:pt x="64286" y="245601"/>
                </a:lnTo>
                <a:lnTo>
                  <a:pt x="60003" y="245603"/>
                </a:lnTo>
                <a:lnTo>
                  <a:pt x="57147" y="244653"/>
                </a:lnTo>
                <a:lnTo>
                  <a:pt x="50588" y="238764"/>
                </a:lnTo>
                <a:lnTo>
                  <a:pt x="48013" y="236282"/>
                </a:lnTo>
                <a:lnTo>
                  <a:pt x="45344" y="234629"/>
                </a:lnTo>
                <a:lnTo>
                  <a:pt x="39838" y="232791"/>
                </a:lnTo>
                <a:lnTo>
                  <a:pt x="34216" y="229434"/>
                </a:lnTo>
                <a:lnTo>
                  <a:pt x="31383" y="227205"/>
                </a:lnTo>
                <a:lnTo>
                  <a:pt x="25695" y="219649"/>
                </a:lnTo>
                <a:lnTo>
                  <a:pt x="22845" y="214967"/>
                </a:lnTo>
                <a:lnTo>
                  <a:pt x="20945" y="210894"/>
                </a:lnTo>
                <a:lnTo>
                  <a:pt x="18835" y="203827"/>
                </a:lnTo>
                <a:lnTo>
                  <a:pt x="17896" y="197511"/>
                </a:lnTo>
                <a:lnTo>
                  <a:pt x="17479" y="190577"/>
                </a:lnTo>
                <a:lnTo>
                  <a:pt x="17293" y="181145"/>
                </a:lnTo>
                <a:lnTo>
                  <a:pt x="18196" y="176915"/>
                </a:lnTo>
                <a:lnTo>
                  <a:pt x="21740" y="169676"/>
                </a:lnTo>
                <a:lnTo>
                  <a:pt x="26490" y="163282"/>
                </a:lnTo>
                <a:lnTo>
                  <a:pt x="31776" y="157267"/>
                </a:lnTo>
                <a:lnTo>
                  <a:pt x="37300" y="151418"/>
                </a:lnTo>
                <a:lnTo>
                  <a:pt x="40107" y="149478"/>
                </a:lnTo>
                <a:lnTo>
                  <a:pt x="45766" y="147321"/>
                </a:lnTo>
                <a:lnTo>
                  <a:pt x="49560" y="145793"/>
                </a:lnTo>
                <a:lnTo>
                  <a:pt x="53995" y="143822"/>
                </a:lnTo>
                <a:lnTo>
                  <a:pt x="58856" y="141556"/>
                </a:lnTo>
                <a:lnTo>
                  <a:pt x="63050" y="140045"/>
                </a:lnTo>
                <a:lnTo>
                  <a:pt x="70250" y="138366"/>
                </a:lnTo>
                <a:lnTo>
                  <a:pt x="74456" y="137918"/>
                </a:lnTo>
                <a:lnTo>
                  <a:pt x="79165" y="137620"/>
                </a:lnTo>
                <a:lnTo>
                  <a:pt x="84209" y="137421"/>
                </a:lnTo>
                <a:lnTo>
                  <a:pt x="90430" y="138241"/>
                </a:lnTo>
                <a:lnTo>
                  <a:pt x="97434" y="139740"/>
                </a:lnTo>
                <a:lnTo>
                  <a:pt x="104961" y="141692"/>
                </a:lnTo>
                <a:lnTo>
                  <a:pt x="111884" y="142993"/>
                </a:lnTo>
                <a:lnTo>
                  <a:pt x="118405" y="143860"/>
                </a:lnTo>
                <a:lnTo>
                  <a:pt x="124657" y="144439"/>
                </a:lnTo>
                <a:lnTo>
                  <a:pt x="130729" y="145777"/>
                </a:lnTo>
                <a:lnTo>
                  <a:pt x="136683" y="147621"/>
                </a:lnTo>
                <a:lnTo>
                  <a:pt x="142557" y="149804"/>
                </a:lnTo>
                <a:lnTo>
                  <a:pt x="148378" y="152211"/>
                </a:lnTo>
                <a:lnTo>
                  <a:pt x="154164" y="154768"/>
                </a:lnTo>
                <a:lnTo>
                  <a:pt x="159926" y="157426"/>
                </a:lnTo>
                <a:lnTo>
                  <a:pt x="168530" y="162055"/>
                </a:lnTo>
                <a:lnTo>
                  <a:pt x="190789" y="174818"/>
                </a:lnTo>
                <a:lnTo>
                  <a:pt x="199583" y="180317"/>
                </a:lnTo>
                <a:lnTo>
                  <a:pt x="206398" y="184936"/>
                </a:lnTo>
                <a:lnTo>
                  <a:pt x="211893" y="188968"/>
                </a:lnTo>
                <a:lnTo>
                  <a:pt x="216510" y="191655"/>
                </a:lnTo>
                <a:lnTo>
                  <a:pt x="220540" y="193447"/>
                </a:lnTo>
                <a:lnTo>
                  <a:pt x="231457" y="197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03"/>
          <p:cNvSpPr/>
          <p:nvPr/>
        </p:nvSpPr>
        <p:spPr>
          <a:xfrm>
            <a:off x="7375207" y="4603432"/>
            <a:ext cx="8574" cy="180023"/>
          </a:xfrm>
          <a:custGeom>
            <a:avLst/>
            <a:gdLst/>
            <a:ahLst/>
            <a:cxnLst/>
            <a:rect l="0" t="0" r="0" b="0"/>
            <a:pathLst>
              <a:path w="8574" h="180023">
                <a:moveTo>
                  <a:pt x="0" y="0"/>
                </a:moveTo>
                <a:lnTo>
                  <a:pt x="0" y="26694"/>
                </a:lnTo>
                <a:lnTo>
                  <a:pt x="953" y="32083"/>
                </a:lnTo>
                <a:lnTo>
                  <a:pt x="2541" y="38534"/>
                </a:lnTo>
                <a:lnTo>
                  <a:pt x="4551" y="45691"/>
                </a:lnTo>
                <a:lnTo>
                  <a:pt x="5892" y="53321"/>
                </a:lnTo>
                <a:lnTo>
                  <a:pt x="6785" y="61265"/>
                </a:lnTo>
                <a:lnTo>
                  <a:pt x="7381" y="69418"/>
                </a:lnTo>
                <a:lnTo>
                  <a:pt x="8043" y="106418"/>
                </a:lnTo>
                <a:lnTo>
                  <a:pt x="8573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04"/>
          <p:cNvSpPr/>
          <p:nvPr/>
        </p:nvSpPr>
        <p:spPr>
          <a:xfrm>
            <a:off x="7760969" y="3934820"/>
            <a:ext cx="290841" cy="265706"/>
          </a:xfrm>
          <a:custGeom>
            <a:avLst/>
            <a:gdLst/>
            <a:ahLst/>
            <a:cxnLst/>
            <a:rect l="0" t="0" r="0" b="0"/>
            <a:pathLst>
              <a:path w="290841" h="265706">
                <a:moveTo>
                  <a:pt x="0" y="25675"/>
                </a:moveTo>
                <a:lnTo>
                  <a:pt x="40302" y="5523"/>
                </a:lnTo>
                <a:lnTo>
                  <a:pt x="45918" y="3668"/>
                </a:lnTo>
                <a:lnTo>
                  <a:pt x="51568" y="2431"/>
                </a:lnTo>
                <a:lnTo>
                  <a:pt x="57239" y="1606"/>
                </a:lnTo>
                <a:lnTo>
                  <a:pt x="63877" y="1057"/>
                </a:lnTo>
                <a:lnTo>
                  <a:pt x="71160" y="690"/>
                </a:lnTo>
                <a:lnTo>
                  <a:pt x="78873" y="446"/>
                </a:lnTo>
                <a:lnTo>
                  <a:pt x="138950" y="0"/>
                </a:lnTo>
                <a:lnTo>
                  <a:pt x="145973" y="938"/>
                </a:lnTo>
                <a:lnTo>
                  <a:pt x="152561" y="2516"/>
                </a:lnTo>
                <a:lnTo>
                  <a:pt x="158858" y="4520"/>
                </a:lnTo>
                <a:lnTo>
                  <a:pt x="164961" y="6809"/>
                </a:lnTo>
                <a:lnTo>
                  <a:pt x="170934" y="9288"/>
                </a:lnTo>
                <a:lnTo>
                  <a:pt x="176822" y="11892"/>
                </a:lnTo>
                <a:lnTo>
                  <a:pt x="181698" y="15534"/>
                </a:lnTo>
                <a:lnTo>
                  <a:pt x="185903" y="19867"/>
                </a:lnTo>
                <a:lnTo>
                  <a:pt x="189658" y="24660"/>
                </a:lnTo>
                <a:lnTo>
                  <a:pt x="193830" y="32526"/>
                </a:lnTo>
                <a:lnTo>
                  <a:pt x="195685" y="40150"/>
                </a:lnTo>
                <a:lnTo>
                  <a:pt x="196179" y="44850"/>
                </a:lnTo>
                <a:lnTo>
                  <a:pt x="196509" y="49888"/>
                </a:lnTo>
                <a:lnTo>
                  <a:pt x="194824" y="54200"/>
                </a:lnTo>
                <a:lnTo>
                  <a:pt x="191795" y="58026"/>
                </a:lnTo>
                <a:lnTo>
                  <a:pt x="187872" y="61530"/>
                </a:lnTo>
                <a:lnTo>
                  <a:pt x="183351" y="67676"/>
                </a:lnTo>
                <a:lnTo>
                  <a:pt x="178431" y="75583"/>
                </a:lnTo>
                <a:lnTo>
                  <a:pt x="173247" y="84664"/>
                </a:lnTo>
                <a:lnTo>
                  <a:pt x="167885" y="91671"/>
                </a:lnTo>
                <a:lnTo>
                  <a:pt x="162406" y="97295"/>
                </a:lnTo>
                <a:lnTo>
                  <a:pt x="156849" y="101996"/>
                </a:lnTo>
                <a:lnTo>
                  <a:pt x="140513" y="114840"/>
                </a:lnTo>
                <a:lnTo>
                  <a:pt x="130823" y="122266"/>
                </a:lnTo>
                <a:lnTo>
                  <a:pt x="122458" y="128169"/>
                </a:lnTo>
                <a:lnTo>
                  <a:pt x="114977" y="133057"/>
                </a:lnTo>
                <a:lnTo>
                  <a:pt x="108084" y="137267"/>
                </a:lnTo>
                <a:lnTo>
                  <a:pt x="102537" y="140075"/>
                </a:lnTo>
                <a:lnTo>
                  <a:pt x="93832" y="143194"/>
                </a:lnTo>
                <a:lnTo>
                  <a:pt x="90177" y="143074"/>
                </a:lnTo>
                <a:lnTo>
                  <a:pt x="86788" y="142041"/>
                </a:lnTo>
                <a:lnTo>
                  <a:pt x="83576" y="140399"/>
                </a:lnTo>
                <a:lnTo>
                  <a:pt x="81436" y="138353"/>
                </a:lnTo>
                <a:lnTo>
                  <a:pt x="80008" y="136036"/>
                </a:lnTo>
                <a:lnTo>
                  <a:pt x="79056" y="133539"/>
                </a:lnTo>
                <a:lnTo>
                  <a:pt x="79374" y="131874"/>
                </a:lnTo>
                <a:lnTo>
                  <a:pt x="80539" y="130764"/>
                </a:lnTo>
                <a:lnTo>
                  <a:pt x="86278" y="128579"/>
                </a:lnTo>
                <a:lnTo>
                  <a:pt x="98354" y="124432"/>
                </a:lnTo>
                <a:lnTo>
                  <a:pt x="109385" y="121993"/>
                </a:lnTo>
                <a:lnTo>
                  <a:pt x="123406" y="119414"/>
                </a:lnTo>
                <a:lnTo>
                  <a:pt x="139421" y="116743"/>
                </a:lnTo>
                <a:lnTo>
                  <a:pt x="154861" y="115914"/>
                </a:lnTo>
                <a:lnTo>
                  <a:pt x="169915" y="116314"/>
                </a:lnTo>
                <a:lnTo>
                  <a:pt x="184714" y="117534"/>
                </a:lnTo>
                <a:lnTo>
                  <a:pt x="197438" y="118346"/>
                </a:lnTo>
                <a:lnTo>
                  <a:pt x="219196" y="119250"/>
                </a:lnTo>
                <a:lnTo>
                  <a:pt x="228045" y="120443"/>
                </a:lnTo>
                <a:lnTo>
                  <a:pt x="235851" y="122191"/>
                </a:lnTo>
                <a:lnTo>
                  <a:pt x="242958" y="124309"/>
                </a:lnTo>
                <a:lnTo>
                  <a:pt x="248650" y="126673"/>
                </a:lnTo>
                <a:lnTo>
                  <a:pt x="257515" y="131841"/>
                </a:lnTo>
                <a:lnTo>
                  <a:pt x="262164" y="134552"/>
                </a:lnTo>
                <a:lnTo>
                  <a:pt x="267169" y="137312"/>
                </a:lnTo>
                <a:lnTo>
                  <a:pt x="272410" y="140104"/>
                </a:lnTo>
                <a:lnTo>
                  <a:pt x="280774" y="145747"/>
                </a:lnTo>
                <a:lnTo>
                  <a:pt x="284338" y="148586"/>
                </a:lnTo>
                <a:lnTo>
                  <a:pt x="286714" y="151430"/>
                </a:lnTo>
                <a:lnTo>
                  <a:pt x="288298" y="154280"/>
                </a:lnTo>
                <a:lnTo>
                  <a:pt x="290057" y="159985"/>
                </a:lnTo>
                <a:lnTo>
                  <a:pt x="290840" y="165695"/>
                </a:lnTo>
                <a:lnTo>
                  <a:pt x="290096" y="168552"/>
                </a:lnTo>
                <a:lnTo>
                  <a:pt x="286729" y="174266"/>
                </a:lnTo>
                <a:lnTo>
                  <a:pt x="282058" y="182520"/>
                </a:lnTo>
                <a:lnTo>
                  <a:pt x="279478" y="187388"/>
                </a:lnTo>
                <a:lnTo>
                  <a:pt x="271532" y="195337"/>
                </a:lnTo>
                <a:lnTo>
                  <a:pt x="266747" y="198790"/>
                </a:lnTo>
                <a:lnTo>
                  <a:pt x="261651" y="202045"/>
                </a:lnTo>
                <a:lnTo>
                  <a:pt x="256350" y="205167"/>
                </a:lnTo>
                <a:lnTo>
                  <a:pt x="250910" y="208201"/>
                </a:lnTo>
                <a:lnTo>
                  <a:pt x="239786" y="214113"/>
                </a:lnTo>
                <a:lnTo>
                  <a:pt x="234153" y="217023"/>
                </a:lnTo>
                <a:lnTo>
                  <a:pt x="227539" y="220867"/>
                </a:lnTo>
                <a:lnTo>
                  <a:pt x="212571" y="230219"/>
                </a:lnTo>
                <a:lnTo>
                  <a:pt x="206484" y="234428"/>
                </a:lnTo>
                <a:lnTo>
                  <a:pt x="201474" y="238186"/>
                </a:lnTo>
                <a:lnTo>
                  <a:pt x="197182" y="241644"/>
                </a:lnTo>
                <a:lnTo>
                  <a:pt x="191461" y="243949"/>
                </a:lnTo>
                <a:lnTo>
                  <a:pt x="184792" y="245486"/>
                </a:lnTo>
                <a:lnTo>
                  <a:pt x="177486" y="246510"/>
                </a:lnTo>
                <a:lnTo>
                  <a:pt x="168807" y="249099"/>
                </a:lnTo>
                <a:lnTo>
                  <a:pt x="159211" y="252729"/>
                </a:lnTo>
                <a:lnTo>
                  <a:pt x="149003" y="257054"/>
                </a:lnTo>
                <a:lnTo>
                  <a:pt x="140294" y="259937"/>
                </a:lnTo>
                <a:lnTo>
                  <a:pt x="132581" y="261860"/>
                </a:lnTo>
                <a:lnTo>
                  <a:pt x="125535" y="263141"/>
                </a:lnTo>
                <a:lnTo>
                  <a:pt x="117980" y="263996"/>
                </a:lnTo>
                <a:lnTo>
                  <a:pt x="110086" y="264565"/>
                </a:lnTo>
                <a:lnTo>
                  <a:pt x="94648" y="265198"/>
                </a:lnTo>
                <a:lnTo>
                  <a:pt x="68581" y="2657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05"/>
          <p:cNvSpPr/>
          <p:nvPr/>
        </p:nvSpPr>
        <p:spPr>
          <a:xfrm>
            <a:off x="7658100" y="4282105"/>
            <a:ext cx="514351" cy="21291"/>
          </a:xfrm>
          <a:custGeom>
            <a:avLst/>
            <a:gdLst/>
            <a:ahLst/>
            <a:cxnLst/>
            <a:rect l="0" t="0" r="0" b="0"/>
            <a:pathLst>
              <a:path w="514351" h="21291">
                <a:moveTo>
                  <a:pt x="0" y="12717"/>
                </a:moveTo>
                <a:lnTo>
                  <a:pt x="22753" y="12717"/>
                </a:lnTo>
                <a:lnTo>
                  <a:pt x="39934" y="11765"/>
                </a:lnTo>
                <a:lnTo>
                  <a:pt x="185998" y="785"/>
                </a:lnTo>
                <a:lnTo>
                  <a:pt x="224964" y="0"/>
                </a:lnTo>
                <a:lnTo>
                  <a:pt x="266180" y="429"/>
                </a:lnTo>
                <a:lnTo>
                  <a:pt x="374143" y="3044"/>
                </a:lnTo>
                <a:lnTo>
                  <a:pt x="400876" y="3411"/>
                </a:lnTo>
                <a:lnTo>
                  <a:pt x="423460" y="4608"/>
                </a:lnTo>
                <a:lnTo>
                  <a:pt x="443280" y="6358"/>
                </a:lnTo>
                <a:lnTo>
                  <a:pt x="461255" y="8478"/>
                </a:lnTo>
                <a:lnTo>
                  <a:pt x="474190" y="10843"/>
                </a:lnTo>
                <a:lnTo>
                  <a:pt x="514350" y="21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06"/>
          <p:cNvSpPr/>
          <p:nvPr/>
        </p:nvSpPr>
        <p:spPr>
          <a:xfrm>
            <a:off x="7779478" y="4423503"/>
            <a:ext cx="358682" cy="222528"/>
          </a:xfrm>
          <a:custGeom>
            <a:avLst/>
            <a:gdLst/>
            <a:ahLst/>
            <a:cxnLst/>
            <a:rect l="0" t="0" r="0" b="0"/>
            <a:pathLst>
              <a:path w="358682" h="222528">
                <a:moveTo>
                  <a:pt x="32927" y="25624"/>
                </a:moveTo>
                <a:lnTo>
                  <a:pt x="46579" y="11972"/>
                </a:lnTo>
                <a:lnTo>
                  <a:pt x="52505" y="7950"/>
                </a:lnTo>
                <a:lnTo>
                  <a:pt x="58362" y="5269"/>
                </a:lnTo>
                <a:lnTo>
                  <a:pt x="64171" y="3482"/>
                </a:lnTo>
                <a:lnTo>
                  <a:pt x="69949" y="2290"/>
                </a:lnTo>
                <a:lnTo>
                  <a:pt x="75706" y="1496"/>
                </a:lnTo>
                <a:lnTo>
                  <a:pt x="81448" y="966"/>
                </a:lnTo>
                <a:lnTo>
                  <a:pt x="87182" y="613"/>
                </a:lnTo>
                <a:lnTo>
                  <a:pt x="98632" y="221"/>
                </a:lnTo>
                <a:lnTo>
                  <a:pt x="120341" y="0"/>
                </a:lnTo>
                <a:lnTo>
                  <a:pt x="127398" y="921"/>
                </a:lnTo>
                <a:lnTo>
                  <a:pt x="134007" y="2488"/>
                </a:lnTo>
                <a:lnTo>
                  <a:pt x="140318" y="4485"/>
                </a:lnTo>
                <a:lnTo>
                  <a:pt x="146432" y="6769"/>
                </a:lnTo>
                <a:lnTo>
                  <a:pt x="152411" y="9244"/>
                </a:lnTo>
                <a:lnTo>
                  <a:pt x="163183" y="14535"/>
                </a:lnTo>
                <a:lnTo>
                  <a:pt x="171146" y="20060"/>
                </a:lnTo>
                <a:lnTo>
                  <a:pt x="174603" y="23820"/>
                </a:lnTo>
                <a:lnTo>
                  <a:pt x="177861" y="28231"/>
                </a:lnTo>
                <a:lnTo>
                  <a:pt x="180984" y="33078"/>
                </a:lnTo>
                <a:lnTo>
                  <a:pt x="184019" y="38213"/>
                </a:lnTo>
                <a:lnTo>
                  <a:pt x="186995" y="43542"/>
                </a:lnTo>
                <a:lnTo>
                  <a:pt x="189931" y="48999"/>
                </a:lnTo>
                <a:lnTo>
                  <a:pt x="191889" y="54543"/>
                </a:lnTo>
                <a:lnTo>
                  <a:pt x="193195" y="60143"/>
                </a:lnTo>
                <a:lnTo>
                  <a:pt x="194063" y="65781"/>
                </a:lnTo>
                <a:lnTo>
                  <a:pt x="193691" y="71446"/>
                </a:lnTo>
                <a:lnTo>
                  <a:pt x="192491" y="77127"/>
                </a:lnTo>
                <a:lnTo>
                  <a:pt x="190738" y="82819"/>
                </a:lnTo>
                <a:lnTo>
                  <a:pt x="187664" y="91377"/>
                </a:lnTo>
                <a:lnTo>
                  <a:pt x="179168" y="113585"/>
                </a:lnTo>
                <a:lnTo>
                  <a:pt x="174237" y="122364"/>
                </a:lnTo>
                <a:lnTo>
                  <a:pt x="169043" y="129171"/>
                </a:lnTo>
                <a:lnTo>
                  <a:pt x="163676" y="134660"/>
                </a:lnTo>
                <a:lnTo>
                  <a:pt x="159145" y="141177"/>
                </a:lnTo>
                <a:lnTo>
                  <a:pt x="155173" y="148380"/>
                </a:lnTo>
                <a:lnTo>
                  <a:pt x="151571" y="156039"/>
                </a:lnTo>
                <a:lnTo>
                  <a:pt x="147266" y="162097"/>
                </a:lnTo>
                <a:lnTo>
                  <a:pt x="142490" y="167089"/>
                </a:lnTo>
                <a:lnTo>
                  <a:pt x="137402" y="171369"/>
                </a:lnTo>
                <a:lnTo>
                  <a:pt x="132104" y="176127"/>
                </a:lnTo>
                <a:lnTo>
                  <a:pt x="121138" y="186495"/>
                </a:lnTo>
                <a:lnTo>
                  <a:pt x="115547" y="190973"/>
                </a:lnTo>
                <a:lnTo>
                  <a:pt x="109914" y="194912"/>
                </a:lnTo>
                <a:lnTo>
                  <a:pt x="97623" y="202781"/>
                </a:lnTo>
                <a:lnTo>
                  <a:pt x="82636" y="212628"/>
                </a:lnTo>
                <a:lnTo>
                  <a:pt x="75591" y="216016"/>
                </a:lnTo>
                <a:lnTo>
                  <a:pt x="68990" y="218274"/>
                </a:lnTo>
                <a:lnTo>
                  <a:pt x="62683" y="219780"/>
                </a:lnTo>
                <a:lnTo>
                  <a:pt x="55622" y="220784"/>
                </a:lnTo>
                <a:lnTo>
                  <a:pt x="48057" y="221453"/>
                </a:lnTo>
                <a:lnTo>
                  <a:pt x="33936" y="222197"/>
                </a:lnTo>
                <a:lnTo>
                  <a:pt x="24485" y="222527"/>
                </a:lnTo>
                <a:lnTo>
                  <a:pt x="20631" y="221663"/>
                </a:lnTo>
                <a:lnTo>
                  <a:pt x="13809" y="218163"/>
                </a:lnTo>
                <a:lnTo>
                  <a:pt x="11610" y="215895"/>
                </a:lnTo>
                <a:lnTo>
                  <a:pt x="10143" y="213432"/>
                </a:lnTo>
                <a:lnTo>
                  <a:pt x="9165" y="210836"/>
                </a:lnTo>
                <a:lnTo>
                  <a:pt x="5539" y="205413"/>
                </a:lnTo>
                <a:lnTo>
                  <a:pt x="3238" y="202634"/>
                </a:lnTo>
                <a:lnTo>
                  <a:pt x="1704" y="199828"/>
                </a:lnTo>
                <a:lnTo>
                  <a:pt x="0" y="194170"/>
                </a:lnTo>
                <a:lnTo>
                  <a:pt x="498" y="191328"/>
                </a:lnTo>
                <a:lnTo>
                  <a:pt x="3591" y="185631"/>
                </a:lnTo>
                <a:lnTo>
                  <a:pt x="5749" y="181825"/>
                </a:lnTo>
                <a:lnTo>
                  <a:pt x="10688" y="172517"/>
                </a:lnTo>
                <a:lnTo>
                  <a:pt x="13338" y="168320"/>
                </a:lnTo>
                <a:lnTo>
                  <a:pt x="16058" y="164570"/>
                </a:lnTo>
                <a:lnTo>
                  <a:pt x="18823" y="161117"/>
                </a:lnTo>
                <a:lnTo>
                  <a:pt x="26976" y="154741"/>
                </a:lnTo>
                <a:lnTo>
                  <a:pt x="31818" y="151707"/>
                </a:lnTo>
                <a:lnTo>
                  <a:pt x="42276" y="148336"/>
                </a:lnTo>
                <a:lnTo>
                  <a:pt x="53274" y="145885"/>
                </a:lnTo>
                <a:lnTo>
                  <a:pt x="58874" y="143898"/>
                </a:lnTo>
                <a:lnTo>
                  <a:pt x="64512" y="141621"/>
                </a:lnTo>
                <a:lnTo>
                  <a:pt x="71128" y="140103"/>
                </a:lnTo>
                <a:lnTo>
                  <a:pt x="78398" y="139091"/>
                </a:lnTo>
                <a:lnTo>
                  <a:pt x="86101" y="138416"/>
                </a:lnTo>
                <a:lnTo>
                  <a:pt x="95998" y="137966"/>
                </a:lnTo>
                <a:lnTo>
                  <a:pt x="119696" y="137467"/>
                </a:lnTo>
                <a:lnTo>
                  <a:pt x="130777" y="138286"/>
                </a:lnTo>
                <a:lnTo>
                  <a:pt x="141023" y="139784"/>
                </a:lnTo>
                <a:lnTo>
                  <a:pt x="150712" y="141736"/>
                </a:lnTo>
                <a:lnTo>
                  <a:pt x="159075" y="143037"/>
                </a:lnTo>
                <a:lnTo>
                  <a:pt x="166556" y="143905"/>
                </a:lnTo>
                <a:lnTo>
                  <a:pt x="173448" y="144483"/>
                </a:lnTo>
                <a:lnTo>
                  <a:pt x="180899" y="145821"/>
                </a:lnTo>
                <a:lnTo>
                  <a:pt x="188726" y="147665"/>
                </a:lnTo>
                <a:lnTo>
                  <a:pt x="196801" y="149847"/>
                </a:lnTo>
                <a:lnTo>
                  <a:pt x="204088" y="152255"/>
                </a:lnTo>
                <a:lnTo>
                  <a:pt x="210852" y="154812"/>
                </a:lnTo>
                <a:lnTo>
                  <a:pt x="217266" y="157469"/>
                </a:lnTo>
                <a:lnTo>
                  <a:pt x="224400" y="160193"/>
                </a:lnTo>
                <a:lnTo>
                  <a:pt x="239946" y="165760"/>
                </a:lnTo>
                <a:lnTo>
                  <a:pt x="247139" y="168578"/>
                </a:lnTo>
                <a:lnTo>
                  <a:pt x="253840" y="171409"/>
                </a:lnTo>
                <a:lnTo>
                  <a:pt x="266366" y="177095"/>
                </a:lnTo>
                <a:lnTo>
                  <a:pt x="278282" y="182798"/>
                </a:lnTo>
                <a:lnTo>
                  <a:pt x="284127" y="184699"/>
                </a:lnTo>
                <a:lnTo>
                  <a:pt x="289929" y="185967"/>
                </a:lnTo>
                <a:lnTo>
                  <a:pt x="295701" y="186812"/>
                </a:lnTo>
                <a:lnTo>
                  <a:pt x="304655" y="190290"/>
                </a:lnTo>
                <a:lnTo>
                  <a:pt x="308377" y="192552"/>
                </a:lnTo>
                <a:lnTo>
                  <a:pt x="317592" y="195064"/>
                </a:lnTo>
                <a:lnTo>
                  <a:pt x="358681" y="2142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607"/>
          <p:cNvSpPr/>
          <p:nvPr/>
        </p:nvSpPr>
        <p:spPr>
          <a:xfrm>
            <a:off x="8206740" y="3960495"/>
            <a:ext cx="323951" cy="822960"/>
          </a:xfrm>
          <a:custGeom>
            <a:avLst/>
            <a:gdLst/>
            <a:ahLst/>
            <a:cxnLst/>
            <a:rect l="0" t="0" r="0" b="0"/>
            <a:pathLst>
              <a:path w="323951" h="822960">
                <a:moveTo>
                  <a:pt x="0" y="0"/>
                </a:moveTo>
                <a:lnTo>
                  <a:pt x="19312" y="19312"/>
                </a:lnTo>
                <a:lnTo>
                  <a:pt x="27950" y="25410"/>
                </a:lnTo>
                <a:lnTo>
                  <a:pt x="32921" y="28370"/>
                </a:lnTo>
                <a:lnTo>
                  <a:pt x="38139" y="32248"/>
                </a:lnTo>
                <a:lnTo>
                  <a:pt x="43523" y="36739"/>
                </a:lnTo>
                <a:lnTo>
                  <a:pt x="49018" y="41637"/>
                </a:lnTo>
                <a:lnTo>
                  <a:pt x="54586" y="45856"/>
                </a:lnTo>
                <a:lnTo>
                  <a:pt x="60203" y="49620"/>
                </a:lnTo>
                <a:lnTo>
                  <a:pt x="65852" y="53082"/>
                </a:lnTo>
                <a:lnTo>
                  <a:pt x="74382" y="59201"/>
                </a:lnTo>
                <a:lnTo>
                  <a:pt x="96558" y="76159"/>
                </a:lnTo>
                <a:lnTo>
                  <a:pt x="106282" y="84110"/>
                </a:lnTo>
                <a:lnTo>
                  <a:pt x="114670" y="91315"/>
                </a:lnTo>
                <a:lnTo>
                  <a:pt x="122166" y="98024"/>
                </a:lnTo>
                <a:lnTo>
                  <a:pt x="130022" y="104402"/>
                </a:lnTo>
                <a:lnTo>
                  <a:pt x="138116" y="110559"/>
                </a:lnTo>
                <a:lnTo>
                  <a:pt x="146369" y="116568"/>
                </a:lnTo>
                <a:lnTo>
                  <a:pt x="154730" y="123432"/>
                </a:lnTo>
                <a:lnTo>
                  <a:pt x="163161" y="130866"/>
                </a:lnTo>
                <a:lnTo>
                  <a:pt x="171639" y="138678"/>
                </a:lnTo>
                <a:lnTo>
                  <a:pt x="181101" y="148650"/>
                </a:lnTo>
                <a:lnTo>
                  <a:pt x="191219" y="160060"/>
                </a:lnTo>
                <a:lnTo>
                  <a:pt x="201773" y="172429"/>
                </a:lnTo>
                <a:lnTo>
                  <a:pt x="211669" y="183533"/>
                </a:lnTo>
                <a:lnTo>
                  <a:pt x="230282" y="203490"/>
                </a:lnTo>
                <a:lnTo>
                  <a:pt x="238294" y="212812"/>
                </a:lnTo>
                <a:lnTo>
                  <a:pt x="245540" y="221885"/>
                </a:lnTo>
                <a:lnTo>
                  <a:pt x="252277" y="230791"/>
                </a:lnTo>
                <a:lnTo>
                  <a:pt x="260577" y="243395"/>
                </a:lnTo>
                <a:lnTo>
                  <a:pt x="279959" y="275180"/>
                </a:lnTo>
                <a:lnTo>
                  <a:pt x="287605" y="289181"/>
                </a:lnTo>
                <a:lnTo>
                  <a:pt x="293654" y="301372"/>
                </a:lnTo>
                <a:lnTo>
                  <a:pt x="302914" y="323491"/>
                </a:lnTo>
                <a:lnTo>
                  <a:pt x="310206" y="346021"/>
                </a:lnTo>
                <a:lnTo>
                  <a:pt x="313484" y="361173"/>
                </a:lnTo>
                <a:lnTo>
                  <a:pt x="316622" y="378895"/>
                </a:lnTo>
                <a:lnTo>
                  <a:pt x="319666" y="398329"/>
                </a:lnTo>
                <a:lnTo>
                  <a:pt x="321696" y="415095"/>
                </a:lnTo>
                <a:lnTo>
                  <a:pt x="323048" y="430082"/>
                </a:lnTo>
                <a:lnTo>
                  <a:pt x="323950" y="443884"/>
                </a:lnTo>
                <a:lnTo>
                  <a:pt x="322413" y="469379"/>
                </a:lnTo>
                <a:lnTo>
                  <a:pt x="318554" y="493410"/>
                </a:lnTo>
                <a:lnTo>
                  <a:pt x="313664" y="516791"/>
                </a:lnTo>
                <a:lnTo>
                  <a:pt x="309123" y="532169"/>
                </a:lnTo>
                <a:lnTo>
                  <a:pt x="303236" y="550042"/>
                </a:lnTo>
                <a:lnTo>
                  <a:pt x="289077" y="590220"/>
                </a:lnTo>
                <a:lnTo>
                  <a:pt x="273258" y="633478"/>
                </a:lnTo>
                <a:lnTo>
                  <a:pt x="264087" y="653776"/>
                </a:lnTo>
                <a:lnTo>
                  <a:pt x="254163" y="673023"/>
                </a:lnTo>
                <a:lnTo>
                  <a:pt x="243737" y="691569"/>
                </a:lnTo>
                <a:lnTo>
                  <a:pt x="233929" y="707744"/>
                </a:lnTo>
                <a:lnTo>
                  <a:pt x="224532" y="722336"/>
                </a:lnTo>
                <a:lnTo>
                  <a:pt x="215411" y="735875"/>
                </a:lnTo>
                <a:lnTo>
                  <a:pt x="197656" y="761078"/>
                </a:lnTo>
                <a:lnTo>
                  <a:pt x="188920" y="773133"/>
                </a:lnTo>
                <a:lnTo>
                  <a:pt x="182144" y="781169"/>
                </a:lnTo>
                <a:lnTo>
                  <a:pt x="172075" y="790099"/>
                </a:lnTo>
                <a:lnTo>
                  <a:pt x="164426" y="796608"/>
                </a:lnTo>
                <a:lnTo>
                  <a:pt x="154763" y="805627"/>
                </a:lnTo>
                <a:lnTo>
                  <a:pt x="151753" y="808547"/>
                </a:lnTo>
                <a:lnTo>
                  <a:pt x="148793" y="810494"/>
                </a:lnTo>
                <a:lnTo>
                  <a:pt x="142965" y="812657"/>
                </a:lnTo>
                <a:lnTo>
                  <a:pt x="141031" y="814186"/>
                </a:lnTo>
                <a:lnTo>
                  <a:pt x="139740" y="816158"/>
                </a:lnTo>
                <a:lnTo>
                  <a:pt x="137160" y="8229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08"/>
          <p:cNvSpPr/>
          <p:nvPr/>
        </p:nvSpPr>
        <p:spPr>
          <a:xfrm>
            <a:off x="5803982" y="5134927"/>
            <a:ext cx="233916" cy="33938"/>
          </a:xfrm>
          <a:custGeom>
            <a:avLst/>
            <a:gdLst/>
            <a:ahLst/>
            <a:cxnLst/>
            <a:rect l="0" t="0" r="0" b="0"/>
            <a:pathLst>
              <a:path w="233916" h="33938">
                <a:moveTo>
                  <a:pt x="11030" y="25718"/>
                </a:moveTo>
                <a:lnTo>
                  <a:pt x="0" y="25718"/>
                </a:lnTo>
                <a:lnTo>
                  <a:pt x="819" y="25718"/>
                </a:lnTo>
                <a:lnTo>
                  <a:pt x="2318" y="26670"/>
                </a:lnTo>
                <a:lnTo>
                  <a:pt x="4270" y="28258"/>
                </a:lnTo>
                <a:lnTo>
                  <a:pt x="6523" y="30268"/>
                </a:lnTo>
                <a:lnTo>
                  <a:pt x="8978" y="31609"/>
                </a:lnTo>
                <a:lnTo>
                  <a:pt x="11567" y="32503"/>
                </a:lnTo>
                <a:lnTo>
                  <a:pt x="16984" y="33496"/>
                </a:lnTo>
                <a:lnTo>
                  <a:pt x="22566" y="33937"/>
                </a:lnTo>
                <a:lnTo>
                  <a:pt x="29198" y="33102"/>
                </a:lnTo>
                <a:lnTo>
                  <a:pt x="38382" y="31594"/>
                </a:lnTo>
                <a:lnTo>
                  <a:pt x="49267" y="29634"/>
                </a:lnTo>
                <a:lnTo>
                  <a:pt x="58429" y="27376"/>
                </a:lnTo>
                <a:lnTo>
                  <a:pt x="66442" y="24919"/>
                </a:lnTo>
                <a:lnTo>
                  <a:pt x="73689" y="22327"/>
                </a:lnTo>
                <a:lnTo>
                  <a:pt x="80425" y="20600"/>
                </a:lnTo>
                <a:lnTo>
                  <a:pt x="86821" y="19448"/>
                </a:lnTo>
                <a:lnTo>
                  <a:pt x="92990" y="18681"/>
                </a:lnTo>
                <a:lnTo>
                  <a:pt x="100912" y="17216"/>
                </a:lnTo>
                <a:lnTo>
                  <a:pt x="119875" y="13049"/>
                </a:lnTo>
                <a:lnTo>
                  <a:pt x="130266" y="11557"/>
                </a:lnTo>
                <a:lnTo>
                  <a:pt x="141003" y="10562"/>
                </a:lnTo>
                <a:lnTo>
                  <a:pt x="161188" y="9457"/>
                </a:lnTo>
                <a:lnTo>
                  <a:pt x="176509" y="8965"/>
                </a:lnTo>
                <a:lnTo>
                  <a:pt x="184214" y="7883"/>
                </a:lnTo>
                <a:lnTo>
                  <a:pt x="192209" y="6208"/>
                </a:lnTo>
                <a:lnTo>
                  <a:pt x="23391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09"/>
          <p:cNvSpPr/>
          <p:nvPr/>
        </p:nvSpPr>
        <p:spPr>
          <a:xfrm>
            <a:off x="5772150" y="5254942"/>
            <a:ext cx="291466" cy="34291"/>
          </a:xfrm>
          <a:custGeom>
            <a:avLst/>
            <a:gdLst/>
            <a:ahLst/>
            <a:cxnLst/>
            <a:rect l="0" t="0" r="0" b="0"/>
            <a:pathLst>
              <a:path w="291466" h="34291">
                <a:moveTo>
                  <a:pt x="0" y="34290"/>
                </a:moveTo>
                <a:lnTo>
                  <a:pt x="9102" y="29740"/>
                </a:lnTo>
                <a:lnTo>
                  <a:pt x="14640" y="28399"/>
                </a:lnTo>
                <a:lnTo>
                  <a:pt x="21190" y="27505"/>
                </a:lnTo>
                <a:lnTo>
                  <a:pt x="28414" y="26909"/>
                </a:lnTo>
                <a:lnTo>
                  <a:pt x="36087" y="26512"/>
                </a:lnTo>
                <a:lnTo>
                  <a:pt x="52234" y="26071"/>
                </a:lnTo>
                <a:lnTo>
                  <a:pt x="63398" y="25001"/>
                </a:lnTo>
                <a:lnTo>
                  <a:pt x="76555" y="23335"/>
                </a:lnTo>
                <a:lnTo>
                  <a:pt x="91042" y="21271"/>
                </a:lnTo>
                <a:lnTo>
                  <a:pt x="137618" y="16439"/>
                </a:lnTo>
                <a:lnTo>
                  <a:pt x="186893" y="12069"/>
                </a:lnTo>
                <a:lnTo>
                  <a:pt x="215143" y="10126"/>
                </a:lnTo>
                <a:lnTo>
                  <a:pt x="229154" y="865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10"/>
          <p:cNvSpPr/>
          <p:nvPr/>
        </p:nvSpPr>
        <p:spPr>
          <a:xfrm>
            <a:off x="6214673" y="4852035"/>
            <a:ext cx="234705" cy="711518"/>
          </a:xfrm>
          <a:custGeom>
            <a:avLst/>
            <a:gdLst/>
            <a:ahLst/>
            <a:cxnLst/>
            <a:rect l="0" t="0" r="0" b="0"/>
            <a:pathLst>
              <a:path w="234705" h="711518">
                <a:moveTo>
                  <a:pt x="191842" y="0"/>
                </a:moveTo>
                <a:lnTo>
                  <a:pt x="178189" y="4551"/>
                </a:lnTo>
                <a:lnTo>
                  <a:pt x="174168" y="6844"/>
                </a:lnTo>
                <a:lnTo>
                  <a:pt x="171487" y="9324"/>
                </a:lnTo>
                <a:lnTo>
                  <a:pt x="166602" y="15574"/>
                </a:lnTo>
                <a:lnTo>
                  <a:pt x="162633" y="19908"/>
                </a:lnTo>
                <a:lnTo>
                  <a:pt x="158082" y="24701"/>
                </a:lnTo>
                <a:lnTo>
                  <a:pt x="154095" y="29803"/>
                </a:lnTo>
                <a:lnTo>
                  <a:pt x="147125" y="40550"/>
                </a:lnTo>
                <a:lnTo>
                  <a:pt x="140853" y="51677"/>
                </a:lnTo>
                <a:lnTo>
                  <a:pt x="106310" y="115300"/>
                </a:lnTo>
                <a:lnTo>
                  <a:pt x="93864" y="139732"/>
                </a:lnTo>
                <a:lnTo>
                  <a:pt x="69873" y="189738"/>
                </a:lnTo>
                <a:lnTo>
                  <a:pt x="60999" y="210312"/>
                </a:lnTo>
                <a:lnTo>
                  <a:pt x="54131" y="227838"/>
                </a:lnTo>
                <a:lnTo>
                  <a:pt x="48600" y="243332"/>
                </a:lnTo>
                <a:lnTo>
                  <a:pt x="34833" y="285947"/>
                </a:lnTo>
                <a:lnTo>
                  <a:pt x="21095" y="330923"/>
                </a:lnTo>
                <a:lnTo>
                  <a:pt x="11814" y="363611"/>
                </a:lnTo>
                <a:lnTo>
                  <a:pt x="8006" y="379568"/>
                </a:lnTo>
                <a:lnTo>
                  <a:pt x="4515" y="395920"/>
                </a:lnTo>
                <a:lnTo>
                  <a:pt x="1234" y="412537"/>
                </a:lnTo>
                <a:lnTo>
                  <a:pt x="0" y="433140"/>
                </a:lnTo>
                <a:lnTo>
                  <a:pt x="130" y="456399"/>
                </a:lnTo>
                <a:lnTo>
                  <a:pt x="1169" y="481431"/>
                </a:lnTo>
                <a:lnTo>
                  <a:pt x="3766" y="502881"/>
                </a:lnTo>
                <a:lnTo>
                  <a:pt x="7403" y="521944"/>
                </a:lnTo>
                <a:lnTo>
                  <a:pt x="11732" y="539415"/>
                </a:lnTo>
                <a:lnTo>
                  <a:pt x="16524" y="554872"/>
                </a:lnTo>
                <a:lnTo>
                  <a:pt x="21623" y="568987"/>
                </a:lnTo>
                <a:lnTo>
                  <a:pt x="26928" y="582207"/>
                </a:lnTo>
                <a:lnTo>
                  <a:pt x="32369" y="592925"/>
                </a:lnTo>
                <a:lnTo>
                  <a:pt x="37902" y="601976"/>
                </a:lnTo>
                <a:lnTo>
                  <a:pt x="43495" y="609915"/>
                </a:lnTo>
                <a:lnTo>
                  <a:pt x="50081" y="618065"/>
                </a:lnTo>
                <a:lnTo>
                  <a:pt x="57330" y="626356"/>
                </a:lnTo>
                <a:lnTo>
                  <a:pt x="65020" y="634740"/>
                </a:lnTo>
                <a:lnTo>
                  <a:pt x="73956" y="642235"/>
                </a:lnTo>
                <a:lnTo>
                  <a:pt x="83723" y="649137"/>
                </a:lnTo>
                <a:lnTo>
                  <a:pt x="94046" y="655643"/>
                </a:lnTo>
                <a:lnTo>
                  <a:pt x="102832" y="660932"/>
                </a:lnTo>
                <a:lnTo>
                  <a:pt x="110594" y="665412"/>
                </a:lnTo>
                <a:lnTo>
                  <a:pt x="124299" y="672928"/>
                </a:lnTo>
                <a:lnTo>
                  <a:pt x="136740" y="679444"/>
                </a:lnTo>
                <a:lnTo>
                  <a:pt x="163556" y="693018"/>
                </a:lnTo>
                <a:lnTo>
                  <a:pt x="172985" y="697280"/>
                </a:lnTo>
                <a:lnTo>
                  <a:pt x="182128" y="701073"/>
                </a:lnTo>
                <a:lnTo>
                  <a:pt x="191081" y="704554"/>
                </a:lnTo>
                <a:lnTo>
                  <a:pt x="198954" y="706875"/>
                </a:lnTo>
                <a:lnTo>
                  <a:pt x="206108" y="708423"/>
                </a:lnTo>
                <a:lnTo>
                  <a:pt x="212783" y="709454"/>
                </a:lnTo>
                <a:lnTo>
                  <a:pt x="218185" y="710142"/>
                </a:lnTo>
                <a:lnTo>
                  <a:pt x="222739" y="710601"/>
                </a:lnTo>
                <a:lnTo>
                  <a:pt x="234704" y="7115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11"/>
          <p:cNvSpPr/>
          <p:nvPr/>
        </p:nvSpPr>
        <p:spPr>
          <a:xfrm>
            <a:off x="6441565" y="4972457"/>
            <a:ext cx="254469" cy="445364"/>
          </a:xfrm>
          <a:custGeom>
            <a:avLst/>
            <a:gdLst/>
            <a:ahLst/>
            <a:cxnLst/>
            <a:rect l="0" t="0" r="0" b="0"/>
            <a:pathLst>
              <a:path w="254469" h="445364">
                <a:moveTo>
                  <a:pt x="33530" y="68172"/>
                </a:moveTo>
                <a:lnTo>
                  <a:pt x="42631" y="54520"/>
                </a:lnTo>
                <a:lnTo>
                  <a:pt x="47218" y="49546"/>
                </a:lnTo>
                <a:lnTo>
                  <a:pt x="52180" y="45277"/>
                </a:lnTo>
                <a:lnTo>
                  <a:pt x="57393" y="41479"/>
                </a:lnTo>
                <a:lnTo>
                  <a:pt x="64678" y="37042"/>
                </a:lnTo>
                <a:lnTo>
                  <a:pt x="73346" y="32179"/>
                </a:lnTo>
                <a:lnTo>
                  <a:pt x="82934" y="27032"/>
                </a:lnTo>
                <a:lnTo>
                  <a:pt x="90278" y="22648"/>
                </a:lnTo>
                <a:lnTo>
                  <a:pt x="96127" y="18773"/>
                </a:lnTo>
                <a:lnTo>
                  <a:pt x="100979" y="15237"/>
                </a:lnTo>
                <a:lnTo>
                  <a:pt x="106119" y="12880"/>
                </a:lnTo>
                <a:lnTo>
                  <a:pt x="111449" y="11308"/>
                </a:lnTo>
                <a:lnTo>
                  <a:pt x="116909" y="10260"/>
                </a:lnTo>
                <a:lnTo>
                  <a:pt x="122453" y="8609"/>
                </a:lnTo>
                <a:lnTo>
                  <a:pt x="128054" y="6557"/>
                </a:lnTo>
                <a:lnTo>
                  <a:pt x="133694" y="4235"/>
                </a:lnTo>
                <a:lnTo>
                  <a:pt x="139358" y="2687"/>
                </a:lnTo>
                <a:lnTo>
                  <a:pt x="145039" y="1656"/>
                </a:lnTo>
                <a:lnTo>
                  <a:pt x="150732" y="968"/>
                </a:lnTo>
                <a:lnTo>
                  <a:pt x="156433" y="510"/>
                </a:lnTo>
                <a:lnTo>
                  <a:pt x="162137" y="204"/>
                </a:lnTo>
                <a:lnTo>
                  <a:pt x="167845" y="0"/>
                </a:lnTo>
                <a:lnTo>
                  <a:pt x="173556" y="817"/>
                </a:lnTo>
                <a:lnTo>
                  <a:pt x="179268" y="2314"/>
                </a:lnTo>
                <a:lnTo>
                  <a:pt x="184981" y="4264"/>
                </a:lnTo>
                <a:lnTo>
                  <a:pt x="190695" y="6517"/>
                </a:lnTo>
                <a:lnTo>
                  <a:pt x="196409" y="8971"/>
                </a:lnTo>
                <a:lnTo>
                  <a:pt x="202124" y="11560"/>
                </a:lnTo>
                <a:lnTo>
                  <a:pt x="208790" y="16144"/>
                </a:lnTo>
                <a:lnTo>
                  <a:pt x="216092" y="22057"/>
                </a:lnTo>
                <a:lnTo>
                  <a:pt x="223818" y="28857"/>
                </a:lnTo>
                <a:lnTo>
                  <a:pt x="229921" y="35294"/>
                </a:lnTo>
                <a:lnTo>
                  <a:pt x="234942" y="41491"/>
                </a:lnTo>
                <a:lnTo>
                  <a:pt x="239242" y="47527"/>
                </a:lnTo>
                <a:lnTo>
                  <a:pt x="243061" y="56314"/>
                </a:lnTo>
                <a:lnTo>
                  <a:pt x="246560" y="66935"/>
                </a:lnTo>
                <a:lnTo>
                  <a:pt x="249845" y="78777"/>
                </a:lnTo>
                <a:lnTo>
                  <a:pt x="252034" y="88577"/>
                </a:lnTo>
                <a:lnTo>
                  <a:pt x="253495" y="97016"/>
                </a:lnTo>
                <a:lnTo>
                  <a:pt x="254468" y="104547"/>
                </a:lnTo>
                <a:lnTo>
                  <a:pt x="254164" y="115282"/>
                </a:lnTo>
                <a:lnTo>
                  <a:pt x="253010" y="128154"/>
                </a:lnTo>
                <a:lnTo>
                  <a:pt x="251287" y="142450"/>
                </a:lnTo>
                <a:lnTo>
                  <a:pt x="250139" y="154838"/>
                </a:lnTo>
                <a:lnTo>
                  <a:pt x="249373" y="165955"/>
                </a:lnTo>
                <a:lnTo>
                  <a:pt x="248863" y="176224"/>
                </a:lnTo>
                <a:lnTo>
                  <a:pt x="247570" y="185926"/>
                </a:lnTo>
                <a:lnTo>
                  <a:pt x="245756" y="195253"/>
                </a:lnTo>
                <a:lnTo>
                  <a:pt x="243593" y="204327"/>
                </a:lnTo>
                <a:lnTo>
                  <a:pt x="241199" y="213235"/>
                </a:lnTo>
                <a:lnTo>
                  <a:pt x="236000" y="230752"/>
                </a:lnTo>
                <a:lnTo>
                  <a:pt x="232327" y="241329"/>
                </a:lnTo>
                <a:lnTo>
                  <a:pt x="223166" y="265781"/>
                </a:lnTo>
                <a:lnTo>
                  <a:pt x="216152" y="280874"/>
                </a:lnTo>
                <a:lnTo>
                  <a:pt x="207665" y="297604"/>
                </a:lnTo>
                <a:lnTo>
                  <a:pt x="198197" y="315424"/>
                </a:lnTo>
                <a:lnTo>
                  <a:pt x="189981" y="330162"/>
                </a:lnTo>
                <a:lnTo>
                  <a:pt x="182598" y="342845"/>
                </a:lnTo>
                <a:lnTo>
                  <a:pt x="175771" y="354157"/>
                </a:lnTo>
                <a:lnTo>
                  <a:pt x="169315" y="362651"/>
                </a:lnTo>
                <a:lnTo>
                  <a:pt x="163105" y="369267"/>
                </a:lnTo>
                <a:lnTo>
                  <a:pt x="157061" y="374630"/>
                </a:lnTo>
                <a:lnTo>
                  <a:pt x="142725" y="388208"/>
                </a:lnTo>
                <a:lnTo>
                  <a:pt x="134901" y="395830"/>
                </a:lnTo>
                <a:lnTo>
                  <a:pt x="125876" y="403768"/>
                </a:lnTo>
                <a:lnTo>
                  <a:pt x="116049" y="411918"/>
                </a:lnTo>
                <a:lnTo>
                  <a:pt x="105688" y="420209"/>
                </a:lnTo>
                <a:lnTo>
                  <a:pt x="95922" y="426688"/>
                </a:lnTo>
                <a:lnTo>
                  <a:pt x="86555" y="431961"/>
                </a:lnTo>
                <a:lnTo>
                  <a:pt x="77452" y="436428"/>
                </a:lnTo>
                <a:lnTo>
                  <a:pt x="70432" y="439406"/>
                </a:lnTo>
                <a:lnTo>
                  <a:pt x="64799" y="441392"/>
                </a:lnTo>
                <a:lnTo>
                  <a:pt x="60090" y="442715"/>
                </a:lnTo>
                <a:lnTo>
                  <a:pt x="52320" y="444186"/>
                </a:lnTo>
                <a:lnTo>
                  <a:pt x="44738" y="444840"/>
                </a:lnTo>
                <a:lnTo>
                  <a:pt x="35019" y="445130"/>
                </a:lnTo>
                <a:lnTo>
                  <a:pt x="23387" y="445294"/>
                </a:lnTo>
                <a:lnTo>
                  <a:pt x="21053" y="444364"/>
                </a:lnTo>
                <a:lnTo>
                  <a:pt x="19497" y="442792"/>
                </a:lnTo>
                <a:lnTo>
                  <a:pt x="18460" y="440791"/>
                </a:lnTo>
                <a:lnTo>
                  <a:pt x="12227" y="433488"/>
                </a:lnTo>
                <a:lnTo>
                  <a:pt x="7898" y="428874"/>
                </a:lnTo>
                <a:lnTo>
                  <a:pt x="5012" y="423893"/>
                </a:lnTo>
                <a:lnTo>
                  <a:pt x="1805" y="413278"/>
                </a:lnTo>
                <a:lnTo>
                  <a:pt x="380" y="402210"/>
                </a:lnTo>
                <a:lnTo>
                  <a:pt x="0" y="396592"/>
                </a:lnTo>
                <a:lnTo>
                  <a:pt x="2118" y="382730"/>
                </a:lnTo>
                <a:lnTo>
                  <a:pt x="4015" y="375032"/>
                </a:lnTo>
                <a:lnTo>
                  <a:pt x="8665" y="361400"/>
                </a:lnTo>
                <a:lnTo>
                  <a:pt x="11238" y="355098"/>
                </a:lnTo>
                <a:lnTo>
                  <a:pt x="15811" y="348038"/>
                </a:lnTo>
                <a:lnTo>
                  <a:pt x="21717" y="340475"/>
                </a:lnTo>
                <a:lnTo>
                  <a:pt x="28512" y="332575"/>
                </a:lnTo>
                <a:lnTo>
                  <a:pt x="33995" y="325403"/>
                </a:lnTo>
                <a:lnTo>
                  <a:pt x="38602" y="318717"/>
                </a:lnTo>
                <a:lnTo>
                  <a:pt x="42626" y="312355"/>
                </a:lnTo>
                <a:lnTo>
                  <a:pt x="47214" y="307161"/>
                </a:lnTo>
                <a:lnTo>
                  <a:pt x="52178" y="302746"/>
                </a:lnTo>
                <a:lnTo>
                  <a:pt x="57392" y="298850"/>
                </a:lnTo>
                <a:lnTo>
                  <a:pt x="70805" y="289441"/>
                </a:lnTo>
                <a:lnTo>
                  <a:pt x="78382" y="284265"/>
                </a:lnTo>
                <a:lnTo>
                  <a:pt x="85339" y="279862"/>
                </a:lnTo>
                <a:lnTo>
                  <a:pt x="91881" y="275974"/>
                </a:lnTo>
                <a:lnTo>
                  <a:pt x="98149" y="272429"/>
                </a:lnTo>
                <a:lnTo>
                  <a:pt x="104231" y="270066"/>
                </a:lnTo>
                <a:lnTo>
                  <a:pt x="110192" y="268491"/>
                </a:lnTo>
                <a:lnTo>
                  <a:pt x="116070" y="267440"/>
                </a:lnTo>
                <a:lnTo>
                  <a:pt x="121894" y="266740"/>
                </a:lnTo>
                <a:lnTo>
                  <a:pt x="127682" y="266274"/>
                </a:lnTo>
                <a:lnTo>
                  <a:pt x="133446" y="265962"/>
                </a:lnTo>
                <a:lnTo>
                  <a:pt x="139193" y="266707"/>
                </a:lnTo>
                <a:lnTo>
                  <a:pt x="144929" y="268157"/>
                </a:lnTo>
                <a:lnTo>
                  <a:pt x="150658" y="270075"/>
                </a:lnTo>
                <a:lnTo>
                  <a:pt x="156383" y="271355"/>
                </a:lnTo>
                <a:lnTo>
                  <a:pt x="162104" y="272207"/>
                </a:lnTo>
                <a:lnTo>
                  <a:pt x="167824" y="272775"/>
                </a:lnTo>
                <a:lnTo>
                  <a:pt x="172589" y="274107"/>
                </a:lnTo>
                <a:lnTo>
                  <a:pt x="180424" y="278127"/>
                </a:lnTo>
                <a:lnTo>
                  <a:pt x="187081" y="285628"/>
                </a:lnTo>
                <a:lnTo>
                  <a:pt x="203666" y="310517"/>
                </a:lnTo>
                <a:lnTo>
                  <a:pt x="208867" y="321176"/>
                </a:lnTo>
                <a:lnTo>
                  <a:pt x="214238" y="333997"/>
                </a:lnTo>
                <a:lnTo>
                  <a:pt x="219725" y="348258"/>
                </a:lnTo>
                <a:lnTo>
                  <a:pt x="223383" y="358719"/>
                </a:lnTo>
                <a:lnTo>
                  <a:pt x="225821" y="366645"/>
                </a:lnTo>
                <a:lnTo>
                  <a:pt x="228530" y="378945"/>
                </a:lnTo>
                <a:lnTo>
                  <a:pt x="229252" y="384891"/>
                </a:lnTo>
                <a:lnTo>
                  <a:pt x="230697" y="4453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12"/>
          <p:cNvSpPr/>
          <p:nvPr/>
        </p:nvSpPr>
        <p:spPr>
          <a:xfrm>
            <a:off x="6811805" y="5351322"/>
            <a:ext cx="23336" cy="66499"/>
          </a:xfrm>
          <a:custGeom>
            <a:avLst/>
            <a:gdLst/>
            <a:ahLst/>
            <a:cxnLst/>
            <a:rect l="0" t="0" r="0" b="0"/>
            <a:pathLst>
              <a:path w="23336" h="66499">
                <a:moveTo>
                  <a:pt x="14762" y="66498"/>
                </a:moveTo>
                <a:lnTo>
                  <a:pt x="5661" y="57396"/>
                </a:lnTo>
                <a:lnTo>
                  <a:pt x="2979" y="52810"/>
                </a:lnTo>
                <a:lnTo>
                  <a:pt x="1192" y="47847"/>
                </a:lnTo>
                <a:lnTo>
                  <a:pt x="0" y="42634"/>
                </a:lnTo>
                <a:lnTo>
                  <a:pt x="159" y="38206"/>
                </a:lnTo>
                <a:lnTo>
                  <a:pt x="1217" y="34301"/>
                </a:lnTo>
                <a:lnTo>
                  <a:pt x="4932" y="26471"/>
                </a:lnTo>
                <a:lnTo>
                  <a:pt x="9758" y="16641"/>
                </a:lnTo>
                <a:lnTo>
                  <a:pt x="12379" y="12305"/>
                </a:lnTo>
                <a:lnTo>
                  <a:pt x="15078" y="8462"/>
                </a:lnTo>
                <a:lnTo>
                  <a:pt x="21704" y="0"/>
                </a:lnTo>
                <a:lnTo>
                  <a:pt x="22247" y="259"/>
                </a:lnTo>
                <a:lnTo>
                  <a:pt x="22610" y="1383"/>
                </a:lnTo>
                <a:lnTo>
                  <a:pt x="23335" y="150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13"/>
          <p:cNvSpPr/>
          <p:nvPr/>
        </p:nvSpPr>
        <p:spPr>
          <a:xfrm>
            <a:off x="6913112" y="4946332"/>
            <a:ext cx="295151" cy="462916"/>
          </a:xfrm>
          <a:custGeom>
            <a:avLst/>
            <a:gdLst/>
            <a:ahLst/>
            <a:cxnLst/>
            <a:rect l="0" t="0" r="0" b="0"/>
            <a:pathLst>
              <a:path w="295151" h="462916">
                <a:moveTo>
                  <a:pt x="273500" y="0"/>
                </a:moveTo>
                <a:lnTo>
                  <a:pt x="259847" y="4551"/>
                </a:lnTo>
                <a:lnTo>
                  <a:pt x="253921" y="5892"/>
                </a:lnTo>
                <a:lnTo>
                  <a:pt x="248065" y="6785"/>
                </a:lnTo>
                <a:lnTo>
                  <a:pt x="242255" y="7381"/>
                </a:lnTo>
                <a:lnTo>
                  <a:pt x="233261" y="10583"/>
                </a:lnTo>
                <a:lnTo>
                  <a:pt x="224184" y="15181"/>
                </a:lnTo>
                <a:lnTo>
                  <a:pt x="217762" y="17741"/>
                </a:lnTo>
                <a:lnTo>
                  <a:pt x="210625" y="20400"/>
                </a:lnTo>
                <a:lnTo>
                  <a:pt x="204913" y="22172"/>
                </a:lnTo>
                <a:lnTo>
                  <a:pt x="196026" y="24142"/>
                </a:lnTo>
                <a:lnTo>
                  <a:pt x="190419" y="25620"/>
                </a:lnTo>
                <a:lnTo>
                  <a:pt x="183823" y="27557"/>
                </a:lnTo>
                <a:lnTo>
                  <a:pt x="176568" y="29802"/>
                </a:lnTo>
                <a:lnTo>
                  <a:pt x="158347" y="34835"/>
                </a:lnTo>
                <a:lnTo>
                  <a:pt x="148153" y="37511"/>
                </a:lnTo>
                <a:lnTo>
                  <a:pt x="129208" y="43024"/>
                </a:lnTo>
                <a:lnTo>
                  <a:pt x="120156" y="45828"/>
                </a:lnTo>
                <a:lnTo>
                  <a:pt x="113168" y="46745"/>
                </a:lnTo>
                <a:lnTo>
                  <a:pt x="107557" y="46403"/>
                </a:lnTo>
                <a:lnTo>
                  <a:pt x="102864" y="45223"/>
                </a:lnTo>
                <a:lnTo>
                  <a:pt x="96877" y="44436"/>
                </a:lnTo>
                <a:lnTo>
                  <a:pt x="90030" y="43912"/>
                </a:lnTo>
                <a:lnTo>
                  <a:pt x="82606" y="43562"/>
                </a:lnTo>
                <a:lnTo>
                  <a:pt x="76705" y="42376"/>
                </a:lnTo>
                <a:lnTo>
                  <a:pt x="67608" y="38519"/>
                </a:lnTo>
                <a:lnTo>
                  <a:pt x="60390" y="33630"/>
                </a:lnTo>
                <a:lnTo>
                  <a:pt x="57132" y="30992"/>
                </a:lnTo>
                <a:lnTo>
                  <a:pt x="53055" y="29234"/>
                </a:lnTo>
                <a:lnTo>
                  <a:pt x="48432" y="28062"/>
                </a:lnTo>
                <a:lnTo>
                  <a:pt x="43445" y="27281"/>
                </a:lnTo>
                <a:lnTo>
                  <a:pt x="40120" y="27712"/>
                </a:lnTo>
                <a:lnTo>
                  <a:pt x="37904" y="28952"/>
                </a:lnTo>
                <a:lnTo>
                  <a:pt x="36425" y="30732"/>
                </a:lnTo>
                <a:lnTo>
                  <a:pt x="35440" y="32870"/>
                </a:lnTo>
                <a:lnTo>
                  <a:pt x="34346" y="37787"/>
                </a:lnTo>
                <a:lnTo>
                  <a:pt x="33729" y="50460"/>
                </a:lnTo>
                <a:lnTo>
                  <a:pt x="31045" y="60844"/>
                </a:lnTo>
                <a:lnTo>
                  <a:pt x="28996" y="66281"/>
                </a:lnTo>
                <a:lnTo>
                  <a:pt x="26720" y="79940"/>
                </a:lnTo>
                <a:lnTo>
                  <a:pt x="26112" y="87583"/>
                </a:lnTo>
                <a:lnTo>
                  <a:pt x="24755" y="98394"/>
                </a:lnTo>
                <a:lnTo>
                  <a:pt x="20707" y="125646"/>
                </a:lnTo>
                <a:lnTo>
                  <a:pt x="17341" y="142819"/>
                </a:lnTo>
                <a:lnTo>
                  <a:pt x="8522" y="182220"/>
                </a:lnTo>
                <a:lnTo>
                  <a:pt x="5408" y="198633"/>
                </a:lnTo>
                <a:lnTo>
                  <a:pt x="3332" y="212432"/>
                </a:lnTo>
                <a:lnTo>
                  <a:pt x="1025" y="233479"/>
                </a:lnTo>
                <a:lnTo>
                  <a:pt x="0" y="246008"/>
                </a:lnTo>
                <a:lnTo>
                  <a:pt x="679" y="249731"/>
                </a:lnTo>
                <a:lnTo>
                  <a:pt x="2085" y="252212"/>
                </a:lnTo>
                <a:lnTo>
                  <a:pt x="3974" y="253867"/>
                </a:lnTo>
                <a:lnTo>
                  <a:pt x="6186" y="254017"/>
                </a:lnTo>
                <a:lnTo>
                  <a:pt x="8613" y="253164"/>
                </a:lnTo>
                <a:lnTo>
                  <a:pt x="11183" y="251644"/>
                </a:lnTo>
                <a:lnTo>
                  <a:pt x="16707" y="244915"/>
                </a:lnTo>
                <a:lnTo>
                  <a:pt x="24200" y="234714"/>
                </a:lnTo>
                <a:lnTo>
                  <a:pt x="33005" y="222199"/>
                </a:lnTo>
                <a:lnTo>
                  <a:pt x="40780" y="212903"/>
                </a:lnTo>
                <a:lnTo>
                  <a:pt x="47869" y="205753"/>
                </a:lnTo>
                <a:lnTo>
                  <a:pt x="54499" y="200033"/>
                </a:lnTo>
                <a:lnTo>
                  <a:pt x="61777" y="193363"/>
                </a:lnTo>
                <a:lnTo>
                  <a:pt x="77483" y="178332"/>
                </a:lnTo>
                <a:lnTo>
                  <a:pt x="84720" y="172228"/>
                </a:lnTo>
                <a:lnTo>
                  <a:pt x="91449" y="167206"/>
                </a:lnTo>
                <a:lnTo>
                  <a:pt x="97840" y="162906"/>
                </a:lnTo>
                <a:lnTo>
                  <a:pt x="104006" y="159086"/>
                </a:lnTo>
                <a:lnTo>
                  <a:pt x="110022" y="155587"/>
                </a:lnTo>
                <a:lnTo>
                  <a:pt x="115937" y="152303"/>
                </a:lnTo>
                <a:lnTo>
                  <a:pt x="122738" y="148208"/>
                </a:lnTo>
                <a:lnTo>
                  <a:pt x="137914" y="138578"/>
                </a:lnTo>
                <a:lnTo>
                  <a:pt x="145010" y="135248"/>
                </a:lnTo>
                <a:lnTo>
                  <a:pt x="151645" y="133028"/>
                </a:lnTo>
                <a:lnTo>
                  <a:pt x="157973" y="131548"/>
                </a:lnTo>
                <a:lnTo>
                  <a:pt x="164097" y="129608"/>
                </a:lnTo>
                <a:lnTo>
                  <a:pt x="170085" y="127363"/>
                </a:lnTo>
                <a:lnTo>
                  <a:pt x="175982" y="124913"/>
                </a:lnTo>
                <a:lnTo>
                  <a:pt x="182771" y="123281"/>
                </a:lnTo>
                <a:lnTo>
                  <a:pt x="190154" y="122192"/>
                </a:lnTo>
                <a:lnTo>
                  <a:pt x="197933" y="121467"/>
                </a:lnTo>
                <a:lnTo>
                  <a:pt x="205024" y="121935"/>
                </a:lnTo>
                <a:lnTo>
                  <a:pt x="211657" y="123200"/>
                </a:lnTo>
                <a:lnTo>
                  <a:pt x="217984" y="124996"/>
                </a:lnTo>
                <a:lnTo>
                  <a:pt x="224107" y="126193"/>
                </a:lnTo>
                <a:lnTo>
                  <a:pt x="230094" y="126991"/>
                </a:lnTo>
                <a:lnTo>
                  <a:pt x="235990" y="127523"/>
                </a:lnTo>
                <a:lnTo>
                  <a:pt x="241826" y="128831"/>
                </a:lnTo>
                <a:lnTo>
                  <a:pt x="247622" y="130655"/>
                </a:lnTo>
                <a:lnTo>
                  <a:pt x="253390" y="132823"/>
                </a:lnTo>
                <a:lnTo>
                  <a:pt x="259141" y="135222"/>
                </a:lnTo>
                <a:lnTo>
                  <a:pt x="264880" y="137773"/>
                </a:lnTo>
                <a:lnTo>
                  <a:pt x="270611" y="140426"/>
                </a:lnTo>
                <a:lnTo>
                  <a:pt x="275384" y="144099"/>
                </a:lnTo>
                <a:lnTo>
                  <a:pt x="283227" y="153262"/>
                </a:lnTo>
                <a:lnTo>
                  <a:pt x="285700" y="158372"/>
                </a:lnTo>
                <a:lnTo>
                  <a:pt x="288447" y="169130"/>
                </a:lnTo>
                <a:lnTo>
                  <a:pt x="292208" y="185342"/>
                </a:lnTo>
                <a:lnTo>
                  <a:pt x="294545" y="194999"/>
                </a:lnTo>
                <a:lnTo>
                  <a:pt x="295150" y="207152"/>
                </a:lnTo>
                <a:lnTo>
                  <a:pt x="294601" y="220968"/>
                </a:lnTo>
                <a:lnTo>
                  <a:pt x="293283" y="235895"/>
                </a:lnTo>
                <a:lnTo>
                  <a:pt x="290498" y="252513"/>
                </a:lnTo>
                <a:lnTo>
                  <a:pt x="286737" y="270260"/>
                </a:lnTo>
                <a:lnTo>
                  <a:pt x="282325" y="288758"/>
                </a:lnTo>
                <a:lnTo>
                  <a:pt x="274621" y="307758"/>
                </a:lnTo>
                <a:lnTo>
                  <a:pt x="264722" y="327092"/>
                </a:lnTo>
                <a:lnTo>
                  <a:pt x="253361" y="346649"/>
                </a:lnTo>
                <a:lnTo>
                  <a:pt x="242928" y="362545"/>
                </a:lnTo>
                <a:lnTo>
                  <a:pt x="233116" y="375999"/>
                </a:lnTo>
                <a:lnTo>
                  <a:pt x="223718" y="387826"/>
                </a:lnTo>
                <a:lnTo>
                  <a:pt x="215547" y="396663"/>
                </a:lnTo>
                <a:lnTo>
                  <a:pt x="208195" y="403507"/>
                </a:lnTo>
                <a:lnTo>
                  <a:pt x="201387" y="409022"/>
                </a:lnTo>
                <a:lnTo>
                  <a:pt x="194945" y="413652"/>
                </a:lnTo>
                <a:lnTo>
                  <a:pt x="188745" y="417690"/>
                </a:lnTo>
                <a:lnTo>
                  <a:pt x="182707" y="421336"/>
                </a:lnTo>
                <a:lnTo>
                  <a:pt x="176776" y="424718"/>
                </a:lnTo>
                <a:lnTo>
                  <a:pt x="165107" y="431016"/>
                </a:lnTo>
                <a:lnTo>
                  <a:pt x="156110" y="436990"/>
                </a:lnTo>
                <a:lnTo>
                  <a:pt x="152377" y="439917"/>
                </a:lnTo>
                <a:lnTo>
                  <a:pt x="147032" y="442821"/>
                </a:lnTo>
                <a:lnTo>
                  <a:pt x="140610" y="445709"/>
                </a:lnTo>
                <a:lnTo>
                  <a:pt x="133472" y="448587"/>
                </a:lnTo>
                <a:lnTo>
                  <a:pt x="127761" y="451458"/>
                </a:lnTo>
                <a:lnTo>
                  <a:pt x="123001" y="454324"/>
                </a:lnTo>
                <a:lnTo>
                  <a:pt x="110622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614"/>
          <p:cNvSpPr/>
          <p:nvPr/>
        </p:nvSpPr>
        <p:spPr>
          <a:xfrm>
            <a:off x="6801203" y="5324131"/>
            <a:ext cx="66639" cy="83427"/>
          </a:xfrm>
          <a:custGeom>
            <a:avLst/>
            <a:gdLst/>
            <a:ahLst/>
            <a:cxnLst/>
            <a:rect l="0" t="0" r="0" b="0"/>
            <a:pathLst>
              <a:path w="66639" h="83427">
                <a:moveTo>
                  <a:pt x="8219" y="42254"/>
                </a:moveTo>
                <a:lnTo>
                  <a:pt x="3669" y="46805"/>
                </a:lnTo>
                <a:lnTo>
                  <a:pt x="2328" y="49098"/>
                </a:lnTo>
                <a:lnTo>
                  <a:pt x="1434" y="51578"/>
                </a:lnTo>
                <a:lnTo>
                  <a:pt x="838" y="54185"/>
                </a:lnTo>
                <a:lnTo>
                  <a:pt x="441" y="56876"/>
                </a:lnTo>
                <a:lnTo>
                  <a:pt x="176" y="59622"/>
                </a:lnTo>
                <a:lnTo>
                  <a:pt x="0" y="62404"/>
                </a:lnTo>
                <a:lnTo>
                  <a:pt x="1787" y="65213"/>
                </a:lnTo>
                <a:lnTo>
                  <a:pt x="4883" y="68037"/>
                </a:lnTo>
                <a:lnTo>
                  <a:pt x="8853" y="70873"/>
                </a:lnTo>
                <a:lnTo>
                  <a:pt x="12451" y="73715"/>
                </a:lnTo>
                <a:lnTo>
                  <a:pt x="15803" y="76564"/>
                </a:lnTo>
                <a:lnTo>
                  <a:pt x="18990" y="79414"/>
                </a:lnTo>
                <a:lnTo>
                  <a:pt x="22067" y="81315"/>
                </a:lnTo>
                <a:lnTo>
                  <a:pt x="25071" y="82582"/>
                </a:lnTo>
                <a:lnTo>
                  <a:pt x="28026" y="83426"/>
                </a:lnTo>
                <a:lnTo>
                  <a:pt x="30949" y="83037"/>
                </a:lnTo>
                <a:lnTo>
                  <a:pt x="33850" y="81825"/>
                </a:lnTo>
                <a:lnTo>
                  <a:pt x="36736" y="80065"/>
                </a:lnTo>
                <a:lnTo>
                  <a:pt x="39613" y="77938"/>
                </a:lnTo>
                <a:lnTo>
                  <a:pt x="42483" y="75569"/>
                </a:lnTo>
                <a:lnTo>
                  <a:pt x="45350" y="73036"/>
                </a:lnTo>
                <a:lnTo>
                  <a:pt x="47261" y="70395"/>
                </a:lnTo>
                <a:lnTo>
                  <a:pt x="48534" y="67682"/>
                </a:lnTo>
                <a:lnTo>
                  <a:pt x="49383" y="64921"/>
                </a:lnTo>
                <a:lnTo>
                  <a:pt x="50902" y="61175"/>
                </a:lnTo>
                <a:lnTo>
                  <a:pt x="52867" y="56773"/>
                </a:lnTo>
                <a:lnTo>
                  <a:pt x="55129" y="51933"/>
                </a:lnTo>
                <a:lnTo>
                  <a:pt x="57590" y="47754"/>
                </a:lnTo>
                <a:lnTo>
                  <a:pt x="60183" y="44016"/>
                </a:lnTo>
                <a:lnTo>
                  <a:pt x="62864" y="40571"/>
                </a:lnTo>
                <a:lnTo>
                  <a:pt x="64652" y="37322"/>
                </a:lnTo>
                <a:lnTo>
                  <a:pt x="65843" y="34203"/>
                </a:lnTo>
                <a:lnTo>
                  <a:pt x="66638" y="31172"/>
                </a:lnTo>
                <a:lnTo>
                  <a:pt x="66215" y="27246"/>
                </a:lnTo>
                <a:lnTo>
                  <a:pt x="64980" y="22723"/>
                </a:lnTo>
                <a:lnTo>
                  <a:pt x="63205" y="17803"/>
                </a:lnTo>
                <a:lnTo>
                  <a:pt x="61069" y="13571"/>
                </a:lnTo>
                <a:lnTo>
                  <a:pt x="58693" y="9797"/>
                </a:lnTo>
                <a:lnTo>
                  <a:pt x="56155" y="6328"/>
                </a:lnTo>
                <a:lnTo>
                  <a:pt x="53511" y="4016"/>
                </a:lnTo>
                <a:lnTo>
                  <a:pt x="50797" y="2474"/>
                </a:lnTo>
                <a:lnTo>
                  <a:pt x="44146" y="0"/>
                </a:lnTo>
                <a:lnTo>
                  <a:pt x="43600" y="749"/>
                </a:lnTo>
                <a:lnTo>
                  <a:pt x="43237" y="2202"/>
                </a:lnTo>
                <a:lnTo>
                  <a:pt x="42994" y="4122"/>
                </a:lnTo>
                <a:lnTo>
                  <a:pt x="41880" y="7308"/>
                </a:lnTo>
                <a:lnTo>
                  <a:pt x="40185" y="11336"/>
                </a:lnTo>
                <a:lnTo>
                  <a:pt x="38102" y="15927"/>
                </a:lnTo>
                <a:lnTo>
                  <a:pt x="35761" y="19940"/>
                </a:lnTo>
                <a:lnTo>
                  <a:pt x="33248" y="23568"/>
                </a:lnTo>
                <a:lnTo>
                  <a:pt x="30620" y="26939"/>
                </a:lnTo>
                <a:lnTo>
                  <a:pt x="27915" y="30139"/>
                </a:lnTo>
                <a:lnTo>
                  <a:pt x="25160" y="33225"/>
                </a:lnTo>
                <a:lnTo>
                  <a:pt x="22371" y="36234"/>
                </a:lnTo>
                <a:lnTo>
                  <a:pt x="20510" y="39193"/>
                </a:lnTo>
                <a:lnTo>
                  <a:pt x="19271" y="42118"/>
                </a:lnTo>
                <a:lnTo>
                  <a:pt x="18445" y="45021"/>
                </a:lnTo>
                <a:lnTo>
                  <a:pt x="18846" y="49814"/>
                </a:lnTo>
                <a:lnTo>
                  <a:pt x="20066" y="55866"/>
                </a:lnTo>
                <a:lnTo>
                  <a:pt x="21832" y="62759"/>
                </a:lnTo>
                <a:lnTo>
                  <a:pt x="23962" y="66401"/>
                </a:lnTo>
                <a:lnTo>
                  <a:pt x="26335" y="67877"/>
                </a:lnTo>
                <a:lnTo>
                  <a:pt x="36986" y="67953"/>
                </a:lnTo>
                <a:lnTo>
                  <a:pt x="38826" y="67006"/>
                </a:lnTo>
                <a:lnTo>
                  <a:pt x="40054" y="65423"/>
                </a:lnTo>
                <a:lnTo>
                  <a:pt x="40873" y="63415"/>
                </a:lnTo>
                <a:lnTo>
                  <a:pt x="41418" y="60171"/>
                </a:lnTo>
                <a:lnTo>
                  <a:pt x="41782" y="56104"/>
                </a:lnTo>
                <a:lnTo>
                  <a:pt x="42024" y="51487"/>
                </a:lnTo>
                <a:lnTo>
                  <a:pt x="42294" y="36197"/>
                </a:lnTo>
                <a:lnTo>
                  <a:pt x="42366" y="26786"/>
                </a:lnTo>
                <a:lnTo>
                  <a:pt x="41461" y="20512"/>
                </a:lnTo>
                <a:lnTo>
                  <a:pt x="39905" y="16329"/>
                </a:lnTo>
                <a:lnTo>
                  <a:pt x="37915" y="13541"/>
                </a:lnTo>
                <a:lnTo>
                  <a:pt x="35637" y="11682"/>
                </a:lnTo>
                <a:lnTo>
                  <a:pt x="33165" y="10442"/>
                </a:lnTo>
                <a:lnTo>
                  <a:pt x="25364" y="79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15"/>
          <p:cNvSpPr/>
          <p:nvPr/>
        </p:nvSpPr>
        <p:spPr>
          <a:xfrm>
            <a:off x="7220902" y="5333286"/>
            <a:ext cx="144385" cy="221694"/>
          </a:xfrm>
          <a:custGeom>
            <a:avLst/>
            <a:gdLst/>
            <a:ahLst/>
            <a:cxnLst/>
            <a:rect l="0" t="0" r="0" b="0"/>
            <a:pathLst>
              <a:path w="144385" h="221694">
                <a:moveTo>
                  <a:pt x="94298" y="7381"/>
                </a:moveTo>
                <a:lnTo>
                  <a:pt x="89747" y="2830"/>
                </a:lnTo>
                <a:lnTo>
                  <a:pt x="89359" y="1489"/>
                </a:lnTo>
                <a:lnTo>
                  <a:pt x="90053" y="596"/>
                </a:lnTo>
                <a:lnTo>
                  <a:pt x="91467" y="0"/>
                </a:lnTo>
                <a:lnTo>
                  <a:pt x="92411" y="556"/>
                </a:lnTo>
                <a:lnTo>
                  <a:pt x="93039" y="1878"/>
                </a:lnTo>
                <a:lnTo>
                  <a:pt x="93460" y="3713"/>
                </a:lnTo>
                <a:lnTo>
                  <a:pt x="94691" y="4936"/>
                </a:lnTo>
                <a:lnTo>
                  <a:pt x="96466" y="5751"/>
                </a:lnTo>
                <a:lnTo>
                  <a:pt x="98600" y="6294"/>
                </a:lnTo>
                <a:lnTo>
                  <a:pt x="101928" y="8561"/>
                </a:lnTo>
                <a:lnTo>
                  <a:pt x="106053" y="11978"/>
                </a:lnTo>
                <a:lnTo>
                  <a:pt x="110707" y="16161"/>
                </a:lnTo>
                <a:lnTo>
                  <a:pt x="114762" y="18949"/>
                </a:lnTo>
                <a:lnTo>
                  <a:pt x="118419" y="20808"/>
                </a:lnTo>
                <a:lnTo>
                  <a:pt x="121807" y="22047"/>
                </a:lnTo>
                <a:lnTo>
                  <a:pt x="125020" y="24779"/>
                </a:lnTo>
                <a:lnTo>
                  <a:pt x="128115" y="28505"/>
                </a:lnTo>
                <a:lnTo>
                  <a:pt x="131129" y="32893"/>
                </a:lnTo>
                <a:lnTo>
                  <a:pt x="133139" y="36772"/>
                </a:lnTo>
                <a:lnTo>
                  <a:pt x="135374" y="43621"/>
                </a:lnTo>
                <a:lnTo>
                  <a:pt x="138906" y="49840"/>
                </a:lnTo>
                <a:lnTo>
                  <a:pt x="141181" y="52832"/>
                </a:lnTo>
                <a:lnTo>
                  <a:pt x="142698" y="56732"/>
                </a:lnTo>
                <a:lnTo>
                  <a:pt x="143710" y="61237"/>
                </a:lnTo>
                <a:lnTo>
                  <a:pt x="144384" y="66145"/>
                </a:lnTo>
                <a:lnTo>
                  <a:pt x="143881" y="70369"/>
                </a:lnTo>
                <a:lnTo>
                  <a:pt x="142594" y="74138"/>
                </a:lnTo>
                <a:lnTo>
                  <a:pt x="140782" y="77603"/>
                </a:lnTo>
                <a:lnTo>
                  <a:pt x="139575" y="81819"/>
                </a:lnTo>
                <a:lnTo>
                  <a:pt x="138770" y="86534"/>
                </a:lnTo>
                <a:lnTo>
                  <a:pt x="138234" y="91582"/>
                </a:lnTo>
                <a:lnTo>
                  <a:pt x="137875" y="96852"/>
                </a:lnTo>
                <a:lnTo>
                  <a:pt x="137637" y="102271"/>
                </a:lnTo>
                <a:lnTo>
                  <a:pt x="137478" y="107789"/>
                </a:lnTo>
                <a:lnTo>
                  <a:pt x="135467" y="116229"/>
                </a:lnTo>
                <a:lnTo>
                  <a:pt x="132222" y="126619"/>
                </a:lnTo>
                <a:lnTo>
                  <a:pt x="128153" y="138309"/>
                </a:lnTo>
                <a:lnTo>
                  <a:pt x="123535" y="148006"/>
                </a:lnTo>
                <a:lnTo>
                  <a:pt x="118552" y="156376"/>
                </a:lnTo>
                <a:lnTo>
                  <a:pt x="113324" y="163861"/>
                </a:lnTo>
                <a:lnTo>
                  <a:pt x="108887" y="169804"/>
                </a:lnTo>
                <a:lnTo>
                  <a:pt x="104977" y="174718"/>
                </a:lnTo>
                <a:lnTo>
                  <a:pt x="101417" y="178947"/>
                </a:lnTo>
                <a:lnTo>
                  <a:pt x="98091" y="182718"/>
                </a:lnTo>
                <a:lnTo>
                  <a:pt x="91856" y="189449"/>
                </a:lnTo>
                <a:lnTo>
                  <a:pt x="87907" y="192577"/>
                </a:lnTo>
                <a:lnTo>
                  <a:pt x="83370" y="195615"/>
                </a:lnTo>
                <a:lnTo>
                  <a:pt x="78440" y="198593"/>
                </a:lnTo>
                <a:lnTo>
                  <a:pt x="70391" y="201531"/>
                </a:lnTo>
                <a:lnTo>
                  <a:pt x="60262" y="204442"/>
                </a:lnTo>
                <a:lnTo>
                  <a:pt x="48748" y="207335"/>
                </a:lnTo>
                <a:lnTo>
                  <a:pt x="39166" y="210216"/>
                </a:lnTo>
                <a:lnTo>
                  <a:pt x="30873" y="213090"/>
                </a:lnTo>
                <a:lnTo>
                  <a:pt x="0" y="2216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16"/>
          <p:cNvSpPr/>
          <p:nvPr/>
        </p:nvSpPr>
        <p:spPr>
          <a:xfrm>
            <a:off x="7606665" y="4980622"/>
            <a:ext cx="25604" cy="462916"/>
          </a:xfrm>
          <a:custGeom>
            <a:avLst/>
            <a:gdLst/>
            <a:ahLst/>
            <a:cxnLst/>
            <a:rect l="0" t="0" r="0" b="0"/>
            <a:pathLst>
              <a:path w="25604" h="462916">
                <a:moveTo>
                  <a:pt x="0" y="0"/>
                </a:moveTo>
                <a:lnTo>
                  <a:pt x="0" y="9102"/>
                </a:lnTo>
                <a:lnTo>
                  <a:pt x="952" y="14640"/>
                </a:lnTo>
                <a:lnTo>
                  <a:pt x="2540" y="21191"/>
                </a:lnTo>
                <a:lnTo>
                  <a:pt x="4551" y="28414"/>
                </a:lnTo>
                <a:lnTo>
                  <a:pt x="5891" y="37041"/>
                </a:lnTo>
                <a:lnTo>
                  <a:pt x="6785" y="46601"/>
                </a:lnTo>
                <a:lnTo>
                  <a:pt x="7777" y="65480"/>
                </a:lnTo>
                <a:lnTo>
                  <a:pt x="8219" y="80219"/>
                </a:lnTo>
                <a:lnTo>
                  <a:pt x="10956" y="113441"/>
                </a:lnTo>
                <a:lnTo>
                  <a:pt x="13018" y="135635"/>
                </a:lnTo>
                <a:lnTo>
                  <a:pt x="14394" y="153288"/>
                </a:lnTo>
                <a:lnTo>
                  <a:pt x="15922" y="180523"/>
                </a:lnTo>
                <a:lnTo>
                  <a:pt x="17282" y="195596"/>
                </a:lnTo>
                <a:lnTo>
                  <a:pt x="21333" y="230125"/>
                </a:lnTo>
                <a:lnTo>
                  <a:pt x="22795" y="245808"/>
                </a:lnTo>
                <a:lnTo>
                  <a:pt x="23769" y="260075"/>
                </a:lnTo>
                <a:lnTo>
                  <a:pt x="24418" y="273396"/>
                </a:lnTo>
                <a:lnTo>
                  <a:pt x="25546" y="403386"/>
                </a:lnTo>
                <a:lnTo>
                  <a:pt x="25603" y="417514"/>
                </a:lnTo>
                <a:lnTo>
                  <a:pt x="24688" y="428838"/>
                </a:lnTo>
                <a:lnTo>
                  <a:pt x="23127" y="438292"/>
                </a:lnTo>
                <a:lnTo>
                  <a:pt x="17144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17"/>
          <p:cNvSpPr/>
          <p:nvPr/>
        </p:nvSpPr>
        <p:spPr>
          <a:xfrm>
            <a:off x="7735252" y="5357812"/>
            <a:ext cx="27600" cy="49738"/>
          </a:xfrm>
          <a:custGeom>
            <a:avLst/>
            <a:gdLst/>
            <a:ahLst/>
            <a:cxnLst/>
            <a:rect l="0" t="0" r="0" b="0"/>
            <a:pathLst>
              <a:path w="27600" h="49738">
                <a:moveTo>
                  <a:pt x="25717" y="0"/>
                </a:moveTo>
                <a:lnTo>
                  <a:pt x="6405" y="19313"/>
                </a:lnTo>
                <a:lnTo>
                  <a:pt x="4270" y="22400"/>
                </a:lnTo>
                <a:lnTo>
                  <a:pt x="2847" y="25411"/>
                </a:lnTo>
                <a:lnTo>
                  <a:pt x="1898" y="28371"/>
                </a:lnTo>
                <a:lnTo>
                  <a:pt x="1266" y="31296"/>
                </a:lnTo>
                <a:lnTo>
                  <a:pt x="844" y="34199"/>
                </a:lnTo>
                <a:lnTo>
                  <a:pt x="562" y="37087"/>
                </a:lnTo>
                <a:lnTo>
                  <a:pt x="375" y="39965"/>
                </a:lnTo>
                <a:lnTo>
                  <a:pt x="250" y="42836"/>
                </a:lnTo>
                <a:lnTo>
                  <a:pt x="167" y="45702"/>
                </a:lnTo>
                <a:lnTo>
                  <a:pt x="1064" y="47613"/>
                </a:lnTo>
                <a:lnTo>
                  <a:pt x="2614" y="48887"/>
                </a:lnTo>
                <a:lnTo>
                  <a:pt x="4600" y="49737"/>
                </a:lnTo>
                <a:lnTo>
                  <a:pt x="5925" y="49350"/>
                </a:lnTo>
                <a:lnTo>
                  <a:pt x="6807" y="48140"/>
                </a:lnTo>
                <a:lnTo>
                  <a:pt x="7396" y="46381"/>
                </a:lnTo>
                <a:lnTo>
                  <a:pt x="8741" y="44256"/>
                </a:lnTo>
                <a:lnTo>
                  <a:pt x="10589" y="41886"/>
                </a:lnTo>
                <a:lnTo>
                  <a:pt x="12775" y="39354"/>
                </a:lnTo>
                <a:lnTo>
                  <a:pt x="16136" y="33856"/>
                </a:lnTo>
                <a:lnTo>
                  <a:pt x="20283" y="26381"/>
                </a:lnTo>
                <a:lnTo>
                  <a:pt x="24951" y="17587"/>
                </a:lnTo>
                <a:lnTo>
                  <a:pt x="27112" y="11725"/>
                </a:lnTo>
                <a:lnTo>
                  <a:pt x="27599" y="7817"/>
                </a:lnTo>
                <a:lnTo>
                  <a:pt x="26972" y="5211"/>
                </a:lnTo>
                <a:lnTo>
                  <a:pt x="25602" y="4426"/>
                </a:lnTo>
                <a:lnTo>
                  <a:pt x="23735" y="4856"/>
                </a:lnTo>
                <a:lnTo>
                  <a:pt x="21538" y="6095"/>
                </a:lnTo>
                <a:lnTo>
                  <a:pt x="18169" y="8826"/>
                </a:lnTo>
                <a:lnTo>
                  <a:pt x="14018" y="12552"/>
                </a:lnTo>
                <a:lnTo>
                  <a:pt x="9345" y="16940"/>
                </a:lnTo>
                <a:lnTo>
                  <a:pt x="6230" y="21771"/>
                </a:lnTo>
                <a:lnTo>
                  <a:pt x="4153" y="26896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18"/>
          <p:cNvSpPr/>
          <p:nvPr/>
        </p:nvSpPr>
        <p:spPr>
          <a:xfrm>
            <a:off x="7936195" y="4946749"/>
            <a:ext cx="225995" cy="428209"/>
          </a:xfrm>
          <a:custGeom>
            <a:avLst/>
            <a:gdLst/>
            <a:ahLst/>
            <a:cxnLst/>
            <a:rect l="0" t="0" r="0" b="0"/>
            <a:pathLst>
              <a:path w="225995" h="428209">
                <a:moveTo>
                  <a:pt x="201964" y="25301"/>
                </a:moveTo>
                <a:lnTo>
                  <a:pt x="185482" y="25301"/>
                </a:lnTo>
                <a:lnTo>
                  <a:pt x="181451" y="26254"/>
                </a:lnTo>
                <a:lnTo>
                  <a:pt x="174433" y="29852"/>
                </a:lnTo>
                <a:lnTo>
                  <a:pt x="170275" y="30239"/>
                </a:lnTo>
                <a:lnTo>
                  <a:pt x="165598" y="29546"/>
                </a:lnTo>
                <a:lnTo>
                  <a:pt x="160575" y="28131"/>
                </a:lnTo>
                <a:lnTo>
                  <a:pt x="153417" y="27187"/>
                </a:lnTo>
                <a:lnTo>
                  <a:pt x="144834" y="26559"/>
                </a:lnTo>
                <a:lnTo>
                  <a:pt x="135303" y="26139"/>
                </a:lnTo>
                <a:lnTo>
                  <a:pt x="125139" y="23954"/>
                </a:lnTo>
                <a:lnTo>
                  <a:pt x="114552" y="20593"/>
                </a:lnTo>
                <a:lnTo>
                  <a:pt x="103684" y="16448"/>
                </a:lnTo>
                <a:lnTo>
                  <a:pt x="94535" y="13683"/>
                </a:lnTo>
                <a:lnTo>
                  <a:pt x="86530" y="11841"/>
                </a:lnTo>
                <a:lnTo>
                  <a:pt x="79288" y="10613"/>
                </a:lnTo>
                <a:lnTo>
                  <a:pt x="73508" y="8841"/>
                </a:lnTo>
                <a:lnTo>
                  <a:pt x="68701" y="6708"/>
                </a:lnTo>
                <a:lnTo>
                  <a:pt x="64545" y="4333"/>
                </a:lnTo>
                <a:lnTo>
                  <a:pt x="60822" y="2750"/>
                </a:lnTo>
                <a:lnTo>
                  <a:pt x="54145" y="991"/>
                </a:lnTo>
                <a:lnTo>
                  <a:pt x="48002" y="209"/>
                </a:lnTo>
                <a:lnTo>
                  <a:pt x="45030" y="0"/>
                </a:lnTo>
                <a:lnTo>
                  <a:pt x="42097" y="814"/>
                </a:lnTo>
                <a:lnTo>
                  <a:pt x="36297" y="4258"/>
                </a:lnTo>
                <a:lnTo>
                  <a:pt x="30545" y="6423"/>
                </a:lnTo>
                <a:lnTo>
                  <a:pt x="27677" y="7001"/>
                </a:lnTo>
                <a:lnTo>
                  <a:pt x="25766" y="9291"/>
                </a:lnTo>
                <a:lnTo>
                  <a:pt x="24491" y="12722"/>
                </a:lnTo>
                <a:lnTo>
                  <a:pt x="23075" y="22568"/>
                </a:lnTo>
                <a:lnTo>
                  <a:pt x="22698" y="29194"/>
                </a:lnTo>
                <a:lnTo>
                  <a:pt x="22445" y="36469"/>
                </a:lnTo>
                <a:lnTo>
                  <a:pt x="20372" y="46081"/>
                </a:lnTo>
                <a:lnTo>
                  <a:pt x="17086" y="57252"/>
                </a:lnTo>
                <a:lnTo>
                  <a:pt x="12990" y="69461"/>
                </a:lnTo>
                <a:lnTo>
                  <a:pt x="10258" y="80459"/>
                </a:lnTo>
                <a:lnTo>
                  <a:pt x="8439" y="90648"/>
                </a:lnTo>
                <a:lnTo>
                  <a:pt x="7224" y="100298"/>
                </a:lnTo>
                <a:lnTo>
                  <a:pt x="6415" y="108636"/>
                </a:lnTo>
                <a:lnTo>
                  <a:pt x="5876" y="116100"/>
                </a:lnTo>
                <a:lnTo>
                  <a:pt x="5516" y="122981"/>
                </a:lnTo>
                <a:lnTo>
                  <a:pt x="4324" y="133283"/>
                </a:lnTo>
                <a:lnTo>
                  <a:pt x="460" y="159971"/>
                </a:lnTo>
                <a:lnTo>
                  <a:pt x="0" y="174136"/>
                </a:lnTo>
                <a:lnTo>
                  <a:pt x="647" y="188341"/>
                </a:lnTo>
                <a:lnTo>
                  <a:pt x="3978" y="222606"/>
                </a:lnTo>
                <a:lnTo>
                  <a:pt x="5203" y="224465"/>
                </a:lnTo>
                <a:lnTo>
                  <a:pt x="6972" y="224752"/>
                </a:lnTo>
                <a:lnTo>
                  <a:pt x="11478" y="223483"/>
                </a:lnTo>
                <a:lnTo>
                  <a:pt x="16656" y="222919"/>
                </a:lnTo>
                <a:lnTo>
                  <a:pt x="19371" y="221816"/>
                </a:lnTo>
                <a:lnTo>
                  <a:pt x="24926" y="218051"/>
                </a:lnTo>
                <a:lnTo>
                  <a:pt x="28695" y="214761"/>
                </a:lnTo>
                <a:lnTo>
                  <a:pt x="33111" y="210662"/>
                </a:lnTo>
                <a:lnTo>
                  <a:pt x="49336" y="194948"/>
                </a:lnTo>
                <a:lnTo>
                  <a:pt x="54493" y="190787"/>
                </a:lnTo>
                <a:lnTo>
                  <a:pt x="60787" y="186107"/>
                </a:lnTo>
                <a:lnTo>
                  <a:pt x="67842" y="181082"/>
                </a:lnTo>
                <a:lnTo>
                  <a:pt x="74449" y="176780"/>
                </a:lnTo>
                <a:lnTo>
                  <a:pt x="80759" y="172960"/>
                </a:lnTo>
                <a:lnTo>
                  <a:pt x="86871" y="169460"/>
                </a:lnTo>
                <a:lnTo>
                  <a:pt x="91898" y="167127"/>
                </a:lnTo>
                <a:lnTo>
                  <a:pt x="96202" y="165572"/>
                </a:lnTo>
                <a:lnTo>
                  <a:pt x="100024" y="164535"/>
                </a:lnTo>
                <a:lnTo>
                  <a:pt x="104476" y="163844"/>
                </a:lnTo>
                <a:lnTo>
                  <a:pt x="109350" y="163382"/>
                </a:lnTo>
                <a:lnTo>
                  <a:pt x="114504" y="163075"/>
                </a:lnTo>
                <a:lnTo>
                  <a:pt x="119845" y="161918"/>
                </a:lnTo>
                <a:lnTo>
                  <a:pt x="125311" y="160194"/>
                </a:lnTo>
                <a:lnTo>
                  <a:pt x="130859" y="158092"/>
                </a:lnTo>
                <a:lnTo>
                  <a:pt x="136463" y="157643"/>
                </a:lnTo>
                <a:lnTo>
                  <a:pt x="142104" y="158296"/>
                </a:lnTo>
                <a:lnTo>
                  <a:pt x="147771" y="159685"/>
                </a:lnTo>
                <a:lnTo>
                  <a:pt x="153453" y="160610"/>
                </a:lnTo>
                <a:lnTo>
                  <a:pt x="159146" y="161227"/>
                </a:lnTo>
                <a:lnTo>
                  <a:pt x="164846" y="161638"/>
                </a:lnTo>
                <a:lnTo>
                  <a:pt x="170552" y="162865"/>
                </a:lnTo>
                <a:lnTo>
                  <a:pt x="176260" y="164635"/>
                </a:lnTo>
                <a:lnTo>
                  <a:pt x="181971" y="166768"/>
                </a:lnTo>
                <a:lnTo>
                  <a:pt x="185778" y="169142"/>
                </a:lnTo>
                <a:lnTo>
                  <a:pt x="188316" y="171677"/>
                </a:lnTo>
                <a:lnTo>
                  <a:pt x="194428" y="179796"/>
                </a:lnTo>
                <a:lnTo>
                  <a:pt x="199567" y="185405"/>
                </a:lnTo>
                <a:lnTo>
                  <a:pt x="207816" y="193919"/>
                </a:lnTo>
                <a:lnTo>
                  <a:pt x="213456" y="199619"/>
                </a:lnTo>
                <a:lnTo>
                  <a:pt x="219137" y="210408"/>
                </a:lnTo>
                <a:lnTo>
                  <a:pt x="223885" y="223776"/>
                </a:lnTo>
                <a:lnTo>
                  <a:pt x="225994" y="236067"/>
                </a:lnTo>
                <a:lnTo>
                  <a:pt x="225604" y="243916"/>
                </a:lnTo>
                <a:lnTo>
                  <a:pt x="224392" y="252959"/>
                </a:lnTo>
                <a:lnTo>
                  <a:pt x="222631" y="262798"/>
                </a:lnTo>
                <a:lnTo>
                  <a:pt x="220504" y="271262"/>
                </a:lnTo>
                <a:lnTo>
                  <a:pt x="218135" y="278810"/>
                </a:lnTo>
                <a:lnTo>
                  <a:pt x="215601" y="285747"/>
                </a:lnTo>
                <a:lnTo>
                  <a:pt x="202936" y="318264"/>
                </a:lnTo>
                <a:lnTo>
                  <a:pt x="197850" y="327290"/>
                </a:lnTo>
                <a:lnTo>
                  <a:pt x="192554" y="334259"/>
                </a:lnTo>
                <a:lnTo>
                  <a:pt x="187119" y="339858"/>
                </a:lnTo>
                <a:lnTo>
                  <a:pt x="180637" y="347400"/>
                </a:lnTo>
                <a:lnTo>
                  <a:pt x="173459" y="356239"/>
                </a:lnTo>
                <a:lnTo>
                  <a:pt x="165815" y="365941"/>
                </a:lnTo>
                <a:lnTo>
                  <a:pt x="158815" y="373362"/>
                </a:lnTo>
                <a:lnTo>
                  <a:pt x="152243" y="379261"/>
                </a:lnTo>
                <a:lnTo>
                  <a:pt x="145957" y="384147"/>
                </a:lnTo>
                <a:lnTo>
                  <a:pt x="138909" y="389309"/>
                </a:lnTo>
                <a:lnTo>
                  <a:pt x="123457" y="400125"/>
                </a:lnTo>
                <a:lnTo>
                  <a:pt x="117241" y="404723"/>
                </a:lnTo>
                <a:lnTo>
                  <a:pt x="112145" y="408741"/>
                </a:lnTo>
                <a:lnTo>
                  <a:pt x="107795" y="412373"/>
                </a:lnTo>
                <a:lnTo>
                  <a:pt x="102990" y="415746"/>
                </a:lnTo>
                <a:lnTo>
                  <a:pt x="97882" y="418947"/>
                </a:lnTo>
                <a:lnTo>
                  <a:pt x="81949" y="4282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19"/>
          <p:cNvSpPr/>
          <p:nvPr/>
        </p:nvSpPr>
        <p:spPr>
          <a:xfrm>
            <a:off x="8198167" y="4877752"/>
            <a:ext cx="280531" cy="608649"/>
          </a:xfrm>
          <a:custGeom>
            <a:avLst/>
            <a:gdLst/>
            <a:ahLst/>
            <a:cxnLst/>
            <a:rect l="0" t="0" r="0" b="0"/>
            <a:pathLst>
              <a:path w="280531" h="608649">
                <a:moveTo>
                  <a:pt x="0" y="0"/>
                </a:moveTo>
                <a:lnTo>
                  <a:pt x="9102" y="4551"/>
                </a:lnTo>
                <a:lnTo>
                  <a:pt x="16110" y="9325"/>
                </a:lnTo>
                <a:lnTo>
                  <a:pt x="19312" y="11932"/>
                </a:lnTo>
                <a:lnTo>
                  <a:pt x="24305" y="14622"/>
                </a:lnTo>
                <a:lnTo>
                  <a:pt x="30491" y="17368"/>
                </a:lnTo>
                <a:lnTo>
                  <a:pt x="37472" y="20151"/>
                </a:lnTo>
                <a:lnTo>
                  <a:pt x="44032" y="22007"/>
                </a:lnTo>
                <a:lnTo>
                  <a:pt x="50310" y="23244"/>
                </a:lnTo>
                <a:lnTo>
                  <a:pt x="56399" y="24068"/>
                </a:lnTo>
                <a:lnTo>
                  <a:pt x="62365" y="25571"/>
                </a:lnTo>
                <a:lnTo>
                  <a:pt x="68247" y="27525"/>
                </a:lnTo>
                <a:lnTo>
                  <a:pt x="74073" y="29780"/>
                </a:lnTo>
                <a:lnTo>
                  <a:pt x="79862" y="32236"/>
                </a:lnTo>
                <a:lnTo>
                  <a:pt x="91375" y="37504"/>
                </a:lnTo>
                <a:lnTo>
                  <a:pt x="110461" y="45561"/>
                </a:lnTo>
                <a:lnTo>
                  <a:pt x="122219" y="50377"/>
                </a:lnTo>
                <a:lnTo>
                  <a:pt x="134819" y="56444"/>
                </a:lnTo>
                <a:lnTo>
                  <a:pt x="147983" y="63347"/>
                </a:lnTo>
                <a:lnTo>
                  <a:pt x="161519" y="70806"/>
                </a:lnTo>
                <a:lnTo>
                  <a:pt x="171497" y="77685"/>
                </a:lnTo>
                <a:lnTo>
                  <a:pt x="179102" y="84175"/>
                </a:lnTo>
                <a:lnTo>
                  <a:pt x="211802" y="117381"/>
                </a:lnTo>
                <a:lnTo>
                  <a:pt x="221212" y="129689"/>
                </a:lnTo>
                <a:lnTo>
                  <a:pt x="230342" y="143609"/>
                </a:lnTo>
                <a:lnTo>
                  <a:pt x="239287" y="158604"/>
                </a:lnTo>
                <a:lnTo>
                  <a:pt x="247154" y="173364"/>
                </a:lnTo>
                <a:lnTo>
                  <a:pt x="254305" y="187966"/>
                </a:lnTo>
                <a:lnTo>
                  <a:pt x="260977" y="202463"/>
                </a:lnTo>
                <a:lnTo>
                  <a:pt x="266376" y="214985"/>
                </a:lnTo>
                <a:lnTo>
                  <a:pt x="270930" y="226191"/>
                </a:lnTo>
                <a:lnTo>
                  <a:pt x="274918" y="236519"/>
                </a:lnTo>
                <a:lnTo>
                  <a:pt x="277576" y="246262"/>
                </a:lnTo>
                <a:lnTo>
                  <a:pt x="280530" y="264707"/>
                </a:lnTo>
                <a:lnTo>
                  <a:pt x="280365" y="274579"/>
                </a:lnTo>
                <a:lnTo>
                  <a:pt x="279302" y="284970"/>
                </a:lnTo>
                <a:lnTo>
                  <a:pt x="277642" y="295708"/>
                </a:lnTo>
                <a:lnTo>
                  <a:pt x="276535" y="306676"/>
                </a:lnTo>
                <a:lnTo>
                  <a:pt x="275797" y="317799"/>
                </a:lnTo>
                <a:lnTo>
                  <a:pt x="275304" y="329023"/>
                </a:lnTo>
                <a:lnTo>
                  <a:pt x="274024" y="339364"/>
                </a:lnTo>
                <a:lnTo>
                  <a:pt x="272218" y="349115"/>
                </a:lnTo>
                <a:lnTo>
                  <a:pt x="270061" y="358473"/>
                </a:lnTo>
                <a:lnTo>
                  <a:pt x="265765" y="371380"/>
                </a:lnTo>
                <a:lnTo>
                  <a:pt x="260044" y="386651"/>
                </a:lnTo>
                <a:lnTo>
                  <a:pt x="253373" y="403500"/>
                </a:lnTo>
                <a:lnTo>
                  <a:pt x="246068" y="420448"/>
                </a:lnTo>
                <a:lnTo>
                  <a:pt x="230330" y="454518"/>
                </a:lnTo>
                <a:lnTo>
                  <a:pt x="222134" y="470652"/>
                </a:lnTo>
                <a:lnTo>
                  <a:pt x="213812" y="486171"/>
                </a:lnTo>
                <a:lnTo>
                  <a:pt x="205406" y="501279"/>
                </a:lnTo>
                <a:lnTo>
                  <a:pt x="197898" y="513256"/>
                </a:lnTo>
                <a:lnTo>
                  <a:pt x="190987" y="523145"/>
                </a:lnTo>
                <a:lnTo>
                  <a:pt x="184474" y="531644"/>
                </a:lnTo>
                <a:lnTo>
                  <a:pt x="177276" y="540166"/>
                </a:lnTo>
                <a:lnTo>
                  <a:pt x="169619" y="548706"/>
                </a:lnTo>
                <a:lnTo>
                  <a:pt x="150270" y="569298"/>
                </a:lnTo>
                <a:lnTo>
                  <a:pt x="130547" y="589513"/>
                </a:lnTo>
                <a:lnTo>
                  <a:pt x="124618" y="595464"/>
                </a:lnTo>
                <a:lnTo>
                  <a:pt x="116980" y="600566"/>
                </a:lnTo>
                <a:lnTo>
                  <a:pt x="102870" y="6086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20"/>
          <p:cNvSpPr/>
          <p:nvPr/>
        </p:nvSpPr>
        <p:spPr>
          <a:xfrm>
            <a:off x="4187057" y="3261437"/>
            <a:ext cx="33004" cy="21831"/>
          </a:xfrm>
          <a:custGeom>
            <a:avLst/>
            <a:gdLst/>
            <a:ahLst/>
            <a:cxnLst/>
            <a:rect l="0" t="0" r="0" b="0"/>
            <a:pathLst>
              <a:path w="33004" h="21831">
                <a:moveTo>
                  <a:pt x="7752" y="13258"/>
                </a:moveTo>
                <a:lnTo>
                  <a:pt x="12304" y="13258"/>
                </a:lnTo>
                <a:lnTo>
                  <a:pt x="13644" y="14210"/>
                </a:lnTo>
                <a:lnTo>
                  <a:pt x="14538" y="15798"/>
                </a:lnTo>
                <a:lnTo>
                  <a:pt x="15134" y="17808"/>
                </a:lnTo>
                <a:lnTo>
                  <a:pt x="16483" y="19149"/>
                </a:lnTo>
                <a:lnTo>
                  <a:pt x="18336" y="20043"/>
                </a:lnTo>
                <a:lnTo>
                  <a:pt x="20523" y="20639"/>
                </a:lnTo>
                <a:lnTo>
                  <a:pt x="22934" y="20083"/>
                </a:lnTo>
                <a:lnTo>
                  <a:pt x="25494" y="18761"/>
                </a:lnTo>
                <a:lnTo>
                  <a:pt x="31895" y="14345"/>
                </a:lnTo>
                <a:lnTo>
                  <a:pt x="32419" y="13030"/>
                </a:lnTo>
                <a:lnTo>
                  <a:pt x="32770" y="11201"/>
                </a:lnTo>
                <a:lnTo>
                  <a:pt x="33003" y="9029"/>
                </a:lnTo>
                <a:lnTo>
                  <a:pt x="32206" y="7581"/>
                </a:lnTo>
                <a:lnTo>
                  <a:pt x="30723" y="6616"/>
                </a:lnTo>
                <a:lnTo>
                  <a:pt x="28781" y="5972"/>
                </a:lnTo>
                <a:lnTo>
                  <a:pt x="27486" y="4591"/>
                </a:lnTo>
                <a:lnTo>
                  <a:pt x="26624" y="2717"/>
                </a:lnTo>
                <a:lnTo>
                  <a:pt x="26048" y="515"/>
                </a:lnTo>
                <a:lnTo>
                  <a:pt x="24712" y="0"/>
                </a:lnTo>
                <a:lnTo>
                  <a:pt x="22869" y="610"/>
                </a:lnTo>
                <a:lnTo>
                  <a:pt x="20688" y="1968"/>
                </a:lnTo>
                <a:lnTo>
                  <a:pt x="17329" y="2874"/>
                </a:lnTo>
                <a:lnTo>
                  <a:pt x="13184" y="3478"/>
                </a:lnTo>
                <a:lnTo>
                  <a:pt x="8516" y="3880"/>
                </a:lnTo>
                <a:lnTo>
                  <a:pt x="5404" y="5101"/>
                </a:lnTo>
                <a:lnTo>
                  <a:pt x="3329" y="6867"/>
                </a:lnTo>
                <a:lnTo>
                  <a:pt x="1946" y="8997"/>
                </a:lnTo>
                <a:lnTo>
                  <a:pt x="1024" y="11370"/>
                </a:lnTo>
                <a:lnTo>
                  <a:pt x="409" y="13904"/>
                </a:lnTo>
                <a:lnTo>
                  <a:pt x="0" y="16546"/>
                </a:lnTo>
                <a:lnTo>
                  <a:pt x="679" y="18307"/>
                </a:lnTo>
                <a:lnTo>
                  <a:pt x="2084" y="19482"/>
                </a:lnTo>
                <a:lnTo>
                  <a:pt x="16325" y="218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1.2 (p. 25)</a:t>
            </a:r>
          </a:p>
          <a:p>
            <a:pPr lvl="1">
              <a:buNone/>
            </a:pPr>
            <a:r>
              <a:rPr lang="en-US" dirty="0" smtClean="0"/>
              <a:t>5-12 all</a:t>
            </a:r>
          </a:p>
          <a:p>
            <a:pPr lvl="1">
              <a:buNone/>
            </a:pPr>
            <a:r>
              <a:rPr lang="en-US" dirty="0" smtClean="0"/>
              <a:t>21-28 all</a:t>
            </a:r>
          </a:p>
          <a:p>
            <a:pPr lvl="1">
              <a:buNone/>
            </a:pPr>
            <a:r>
              <a:rPr lang="en-US" dirty="0" smtClean="0"/>
              <a:t>43-48 all</a:t>
            </a:r>
          </a:p>
          <a:p>
            <a:pPr lvl="1">
              <a:buNone/>
            </a:pPr>
            <a:r>
              <a:rPr lang="en-US" dirty="0" smtClean="0"/>
              <a:t>61-68 all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SMARTPenAnnotation546"/>
          <p:cNvSpPr/>
          <p:nvPr/>
        </p:nvSpPr>
        <p:spPr>
          <a:xfrm>
            <a:off x="5472731" y="2880360"/>
            <a:ext cx="263160" cy="487089"/>
          </a:xfrm>
          <a:custGeom>
            <a:avLst/>
            <a:gdLst/>
            <a:ahLst/>
            <a:cxnLst/>
            <a:rect l="0" t="0" r="0" b="0"/>
            <a:pathLst>
              <a:path w="263160" h="487089">
                <a:moveTo>
                  <a:pt x="230839" y="248602"/>
                </a:moveTo>
                <a:lnTo>
                  <a:pt x="218907" y="236670"/>
                </a:lnTo>
                <a:lnTo>
                  <a:pt x="214311" y="233980"/>
                </a:lnTo>
                <a:lnTo>
                  <a:pt x="208391" y="231234"/>
                </a:lnTo>
                <a:lnTo>
                  <a:pt x="201586" y="228451"/>
                </a:lnTo>
                <a:lnTo>
                  <a:pt x="194192" y="225643"/>
                </a:lnTo>
                <a:lnTo>
                  <a:pt x="178356" y="219983"/>
                </a:lnTo>
                <a:lnTo>
                  <a:pt x="170133" y="218093"/>
                </a:lnTo>
                <a:lnTo>
                  <a:pt x="161793" y="216832"/>
                </a:lnTo>
                <a:lnTo>
                  <a:pt x="153376" y="215992"/>
                </a:lnTo>
                <a:lnTo>
                  <a:pt x="146812" y="216385"/>
                </a:lnTo>
                <a:lnTo>
                  <a:pt x="141483" y="217599"/>
                </a:lnTo>
                <a:lnTo>
                  <a:pt x="136978" y="219361"/>
                </a:lnTo>
                <a:lnTo>
                  <a:pt x="132070" y="221488"/>
                </a:lnTo>
                <a:lnTo>
                  <a:pt x="121536" y="226392"/>
                </a:lnTo>
                <a:lnTo>
                  <a:pt x="87900" y="242944"/>
                </a:lnTo>
                <a:lnTo>
                  <a:pt x="83159" y="245783"/>
                </a:lnTo>
                <a:lnTo>
                  <a:pt x="75350" y="251476"/>
                </a:lnTo>
                <a:lnTo>
                  <a:pt x="70982" y="254328"/>
                </a:lnTo>
                <a:lnTo>
                  <a:pt x="66165" y="257182"/>
                </a:lnTo>
                <a:lnTo>
                  <a:pt x="61049" y="260037"/>
                </a:lnTo>
                <a:lnTo>
                  <a:pt x="55733" y="263845"/>
                </a:lnTo>
                <a:lnTo>
                  <a:pt x="50284" y="268289"/>
                </a:lnTo>
                <a:lnTo>
                  <a:pt x="44746" y="273157"/>
                </a:lnTo>
                <a:lnTo>
                  <a:pt x="40102" y="278307"/>
                </a:lnTo>
                <a:lnTo>
                  <a:pt x="32401" y="289109"/>
                </a:lnTo>
                <a:lnTo>
                  <a:pt x="28062" y="296562"/>
                </a:lnTo>
                <a:lnTo>
                  <a:pt x="23264" y="305340"/>
                </a:lnTo>
                <a:lnTo>
                  <a:pt x="18160" y="315003"/>
                </a:lnTo>
                <a:lnTo>
                  <a:pt x="13806" y="325254"/>
                </a:lnTo>
                <a:lnTo>
                  <a:pt x="9950" y="335898"/>
                </a:lnTo>
                <a:lnTo>
                  <a:pt x="6427" y="346805"/>
                </a:lnTo>
                <a:lnTo>
                  <a:pt x="4078" y="357885"/>
                </a:lnTo>
                <a:lnTo>
                  <a:pt x="2513" y="369083"/>
                </a:lnTo>
                <a:lnTo>
                  <a:pt x="1468" y="380358"/>
                </a:lnTo>
                <a:lnTo>
                  <a:pt x="773" y="389779"/>
                </a:lnTo>
                <a:lnTo>
                  <a:pt x="309" y="397965"/>
                </a:lnTo>
                <a:lnTo>
                  <a:pt x="0" y="405327"/>
                </a:lnTo>
                <a:lnTo>
                  <a:pt x="746" y="411188"/>
                </a:lnTo>
                <a:lnTo>
                  <a:pt x="4115" y="420240"/>
                </a:lnTo>
                <a:lnTo>
                  <a:pt x="15918" y="444344"/>
                </a:lnTo>
                <a:lnTo>
                  <a:pt x="20884" y="452439"/>
                </a:lnTo>
                <a:lnTo>
                  <a:pt x="26098" y="459741"/>
                </a:lnTo>
                <a:lnTo>
                  <a:pt x="31480" y="466514"/>
                </a:lnTo>
                <a:lnTo>
                  <a:pt x="36973" y="471029"/>
                </a:lnTo>
                <a:lnTo>
                  <a:pt x="42540" y="474039"/>
                </a:lnTo>
                <a:lnTo>
                  <a:pt x="48156" y="476046"/>
                </a:lnTo>
                <a:lnTo>
                  <a:pt x="53805" y="478336"/>
                </a:lnTo>
                <a:lnTo>
                  <a:pt x="59477" y="480816"/>
                </a:lnTo>
                <a:lnTo>
                  <a:pt x="65162" y="483421"/>
                </a:lnTo>
                <a:lnTo>
                  <a:pt x="69905" y="485158"/>
                </a:lnTo>
                <a:lnTo>
                  <a:pt x="77715" y="487088"/>
                </a:lnTo>
                <a:lnTo>
                  <a:pt x="83989" y="486650"/>
                </a:lnTo>
                <a:lnTo>
                  <a:pt x="91981" y="485406"/>
                </a:lnTo>
                <a:lnTo>
                  <a:pt x="101120" y="483624"/>
                </a:lnTo>
                <a:lnTo>
                  <a:pt x="111022" y="480531"/>
                </a:lnTo>
                <a:lnTo>
                  <a:pt x="121433" y="476564"/>
                </a:lnTo>
                <a:lnTo>
                  <a:pt x="132184" y="472014"/>
                </a:lnTo>
                <a:lnTo>
                  <a:pt x="141256" y="467076"/>
                </a:lnTo>
                <a:lnTo>
                  <a:pt x="149210" y="461879"/>
                </a:lnTo>
                <a:lnTo>
                  <a:pt x="156417" y="456509"/>
                </a:lnTo>
                <a:lnTo>
                  <a:pt x="163126" y="451024"/>
                </a:lnTo>
                <a:lnTo>
                  <a:pt x="169505" y="445463"/>
                </a:lnTo>
                <a:lnTo>
                  <a:pt x="175662" y="439850"/>
                </a:lnTo>
                <a:lnTo>
                  <a:pt x="180719" y="434203"/>
                </a:lnTo>
                <a:lnTo>
                  <a:pt x="188879" y="422849"/>
                </a:lnTo>
                <a:lnTo>
                  <a:pt x="194292" y="413344"/>
                </a:lnTo>
                <a:lnTo>
                  <a:pt x="207928" y="387544"/>
                </a:lnTo>
                <a:lnTo>
                  <a:pt x="231670" y="340887"/>
                </a:lnTo>
                <a:lnTo>
                  <a:pt x="238061" y="323461"/>
                </a:lnTo>
                <a:lnTo>
                  <a:pt x="243273" y="305175"/>
                </a:lnTo>
                <a:lnTo>
                  <a:pt x="247701" y="286318"/>
                </a:lnTo>
                <a:lnTo>
                  <a:pt x="251605" y="270888"/>
                </a:lnTo>
                <a:lnTo>
                  <a:pt x="255161" y="257745"/>
                </a:lnTo>
                <a:lnTo>
                  <a:pt x="258483" y="246125"/>
                </a:lnTo>
                <a:lnTo>
                  <a:pt x="260698" y="231710"/>
                </a:lnTo>
                <a:lnTo>
                  <a:pt x="262175" y="215434"/>
                </a:lnTo>
                <a:lnTo>
                  <a:pt x="263159" y="197915"/>
                </a:lnTo>
                <a:lnTo>
                  <a:pt x="262863" y="172900"/>
                </a:lnTo>
                <a:lnTo>
                  <a:pt x="257009" y="32993"/>
                </a:lnTo>
                <a:lnTo>
                  <a:pt x="25655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47"/>
          <p:cNvSpPr/>
          <p:nvPr/>
        </p:nvSpPr>
        <p:spPr>
          <a:xfrm>
            <a:off x="5746432" y="3051972"/>
            <a:ext cx="865824" cy="299819"/>
          </a:xfrm>
          <a:custGeom>
            <a:avLst/>
            <a:gdLst/>
            <a:ahLst/>
            <a:cxnLst/>
            <a:rect l="0" t="0" r="0" b="0"/>
            <a:pathLst>
              <a:path w="865824" h="299819">
                <a:moveTo>
                  <a:pt x="0" y="94135"/>
                </a:moveTo>
                <a:lnTo>
                  <a:pt x="4551" y="112339"/>
                </a:lnTo>
                <a:lnTo>
                  <a:pt x="7797" y="123416"/>
                </a:lnTo>
                <a:lnTo>
                  <a:pt x="16482" y="150964"/>
                </a:lnTo>
                <a:lnTo>
                  <a:pt x="20514" y="165358"/>
                </a:lnTo>
                <a:lnTo>
                  <a:pt x="24153" y="179717"/>
                </a:lnTo>
                <a:lnTo>
                  <a:pt x="27533" y="194052"/>
                </a:lnTo>
                <a:lnTo>
                  <a:pt x="30737" y="205514"/>
                </a:lnTo>
                <a:lnTo>
                  <a:pt x="33826" y="215060"/>
                </a:lnTo>
                <a:lnTo>
                  <a:pt x="36839" y="223330"/>
                </a:lnTo>
                <a:lnTo>
                  <a:pt x="39799" y="230747"/>
                </a:lnTo>
                <a:lnTo>
                  <a:pt x="42725" y="237597"/>
                </a:lnTo>
                <a:lnTo>
                  <a:pt x="48516" y="250289"/>
                </a:lnTo>
                <a:lnTo>
                  <a:pt x="54266" y="262279"/>
                </a:lnTo>
                <a:lnTo>
                  <a:pt x="59037" y="268143"/>
                </a:lnTo>
                <a:lnTo>
                  <a:pt x="65076" y="273958"/>
                </a:lnTo>
                <a:lnTo>
                  <a:pt x="71959" y="279740"/>
                </a:lnTo>
                <a:lnTo>
                  <a:pt x="82147" y="288703"/>
                </a:lnTo>
                <a:lnTo>
                  <a:pt x="89850" y="294910"/>
                </a:lnTo>
                <a:lnTo>
                  <a:pt x="96448" y="297668"/>
                </a:lnTo>
                <a:lnTo>
                  <a:pt x="105518" y="299221"/>
                </a:lnTo>
                <a:lnTo>
                  <a:pt x="122854" y="299818"/>
                </a:lnTo>
                <a:lnTo>
                  <a:pt x="131119" y="297310"/>
                </a:lnTo>
                <a:lnTo>
                  <a:pt x="135991" y="295307"/>
                </a:lnTo>
                <a:lnTo>
                  <a:pt x="140190" y="292068"/>
                </a:lnTo>
                <a:lnTo>
                  <a:pt x="147397" y="283387"/>
                </a:lnTo>
                <a:lnTo>
                  <a:pt x="150653" y="278406"/>
                </a:lnTo>
                <a:lnTo>
                  <a:pt x="153775" y="273180"/>
                </a:lnTo>
                <a:lnTo>
                  <a:pt x="156809" y="267791"/>
                </a:lnTo>
                <a:lnTo>
                  <a:pt x="162720" y="256723"/>
                </a:lnTo>
                <a:lnTo>
                  <a:pt x="178828" y="224994"/>
                </a:lnTo>
                <a:lnTo>
                  <a:pt x="183036" y="211854"/>
                </a:lnTo>
                <a:lnTo>
                  <a:pt x="186794" y="196427"/>
                </a:lnTo>
                <a:lnTo>
                  <a:pt x="190252" y="179475"/>
                </a:lnTo>
                <a:lnTo>
                  <a:pt x="196634" y="142859"/>
                </a:lnTo>
                <a:lnTo>
                  <a:pt x="199670" y="123760"/>
                </a:lnTo>
                <a:lnTo>
                  <a:pt x="200741" y="105313"/>
                </a:lnTo>
                <a:lnTo>
                  <a:pt x="200502" y="87299"/>
                </a:lnTo>
                <a:lnTo>
                  <a:pt x="197826" y="44631"/>
                </a:lnTo>
                <a:lnTo>
                  <a:pt x="198559" y="43035"/>
                </a:lnTo>
                <a:lnTo>
                  <a:pt x="200000" y="43876"/>
                </a:lnTo>
                <a:lnTo>
                  <a:pt x="201914" y="46341"/>
                </a:lnTo>
                <a:lnTo>
                  <a:pt x="203189" y="48937"/>
                </a:lnTo>
                <a:lnTo>
                  <a:pt x="204607" y="54362"/>
                </a:lnTo>
                <a:lnTo>
                  <a:pt x="205236" y="62488"/>
                </a:lnTo>
                <a:lnTo>
                  <a:pt x="205404" y="67322"/>
                </a:lnTo>
                <a:lnTo>
                  <a:pt x="206469" y="75307"/>
                </a:lnTo>
                <a:lnTo>
                  <a:pt x="208131" y="85393"/>
                </a:lnTo>
                <a:lnTo>
                  <a:pt x="210192" y="96880"/>
                </a:lnTo>
                <a:lnTo>
                  <a:pt x="211565" y="109300"/>
                </a:lnTo>
                <a:lnTo>
                  <a:pt x="212481" y="122342"/>
                </a:lnTo>
                <a:lnTo>
                  <a:pt x="213091" y="135800"/>
                </a:lnTo>
                <a:lnTo>
                  <a:pt x="214451" y="149534"/>
                </a:lnTo>
                <a:lnTo>
                  <a:pt x="216310" y="163453"/>
                </a:lnTo>
                <a:lnTo>
                  <a:pt x="218502" y="177495"/>
                </a:lnTo>
                <a:lnTo>
                  <a:pt x="220916" y="190665"/>
                </a:lnTo>
                <a:lnTo>
                  <a:pt x="226137" y="215460"/>
                </a:lnTo>
                <a:lnTo>
                  <a:pt x="234432" y="250839"/>
                </a:lnTo>
                <a:lnTo>
                  <a:pt x="237251" y="258612"/>
                </a:lnTo>
                <a:lnTo>
                  <a:pt x="240082" y="263794"/>
                </a:lnTo>
                <a:lnTo>
                  <a:pt x="245768" y="270504"/>
                </a:lnTo>
                <a:lnTo>
                  <a:pt x="251470" y="276661"/>
                </a:lnTo>
                <a:lnTo>
                  <a:pt x="254324" y="278684"/>
                </a:lnTo>
                <a:lnTo>
                  <a:pt x="260035" y="280932"/>
                </a:lnTo>
                <a:lnTo>
                  <a:pt x="268606" y="282197"/>
                </a:lnTo>
                <a:lnTo>
                  <a:pt x="271463" y="281422"/>
                </a:lnTo>
                <a:lnTo>
                  <a:pt x="277178" y="278021"/>
                </a:lnTo>
                <a:lnTo>
                  <a:pt x="285750" y="270752"/>
                </a:lnTo>
                <a:lnTo>
                  <a:pt x="289560" y="265219"/>
                </a:lnTo>
                <a:lnTo>
                  <a:pt x="294005" y="257721"/>
                </a:lnTo>
                <a:lnTo>
                  <a:pt x="303071" y="241135"/>
                </a:lnTo>
                <a:lnTo>
                  <a:pt x="313531" y="221087"/>
                </a:lnTo>
                <a:lnTo>
                  <a:pt x="319687" y="208978"/>
                </a:lnTo>
                <a:lnTo>
                  <a:pt x="321710" y="202130"/>
                </a:lnTo>
                <a:lnTo>
                  <a:pt x="323058" y="194706"/>
                </a:lnTo>
                <a:lnTo>
                  <a:pt x="323957" y="186900"/>
                </a:lnTo>
                <a:lnTo>
                  <a:pt x="326461" y="176934"/>
                </a:lnTo>
                <a:lnTo>
                  <a:pt x="330036" y="165527"/>
                </a:lnTo>
                <a:lnTo>
                  <a:pt x="334324" y="153159"/>
                </a:lnTo>
                <a:lnTo>
                  <a:pt x="344169" y="126718"/>
                </a:lnTo>
                <a:lnTo>
                  <a:pt x="349461" y="113000"/>
                </a:lnTo>
                <a:lnTo>
                  <a:pt x="353942" y="100044"/>
                </a:lnTo>
                <a:lnTo>
                  <a:pt x="357881" y="87597"/>
                </a:lnTo>
                <a:lnTo>
                  <a:pt x="364798" y="63607"/>
                </a:lnTo>
                <a:lnTo>
                  <a:pt x="375370" y="23875"/>
                </a:lnTo>
                <a:lnTo>
                  <a:pt x="375977" y="22530"/>
                </a:lnTo>
                <a:lnTo>
                  <a:pt x="376381" y="22586"/>
                </a:lnTo>
                <a:lnTo>
                  <a:pt x="377783" y="29950"/>
                </a:lnTo>
                <a:lnTo>
                  <a:pt x="381581" y="52273"/>
                </a:lnTo>
                <a:lnTo>
                  <a:pt x="383927" y="63370"/>
                </a:lnTo>
                <a:lnTo>
                  <a:pt x="386444" y="73625"/>
                </a:lnTo>
                <a:lnTo>
                  <a:pt x="389074" y="83319"/>
                </a:lnTo>
                <a:lnTo>
                  <a:pt x="390828" y="91687"/>
                </a:lnTo>
                <a:lnTo>
                  <a:pt x="391997" y="99171"/>
                </a:lnTo>
                <a:lnTo>
                  <a:pt x="392776" y="106065"/>
                </a:lnTo>
                <a:lnTo>
                  <a:pt x="393296" y="115423"/>
                </a:lnTo>
                <a:lnTo>
                  <a:pt x="393873" y="138522"/>
                </a:lnTo>
                <a:lnTo>
                  <a:pt x="394979" y="148491"/>
                </a:lnTo>
                <a:lnTo>
                  <a:pt x="396670" y="157042"/>
                </a:lnTo>
                <a:lnTo>
                  <a:pt x="401088" y="173529"/>
                </a:lnTo>
                <a:lnTo>
                  <a:pt x="406226" y="193556"/>
                </a:lnTo>
                <a:lnTo>
                  <a:pt x="408930" y="202326"/>
                </a:lnTo>
                <a:lnTo>
                  <a:pt x="411685" y="210077"/>
                </a:lnTo>
                <a:lnTo>
                  <a:pt x="414474" y="217150"/>
                </a:lnTo>
                <a:lnTo>
                  <a:pt x="418239" y="222818"/>
                </a:lnTo>
                <a:lnTo>
                  <a:pt x="427502" y="231655"/>
                </a:lnTo>
                <a:lnTo>
                  <a:pt x="435428" y="238758"/>
                </a:lnTo>
                <a:lnTo>
                  <a:pt x="445246" y="248111"/>
                </a:lnTo>
                <a:lnTo>
                  <a:pt x="452205" y="254009"/>
                </a:lnTo>
                <a:lnTo>
                  <a:pt x="465880" y="261732"/>
                </a:lnTo>
                <a:lnTo>
                  <a:pt x="473123" y="263872"/>
                </a:lnTo>
                <a:lnTo>
                  <a:pt x="484597" y="262284"/>
                </a:lnTo>
                <a:lnTo>
                  <a:pt x="504582" y="258574"/>
                </a:lnTo>
                <a:lnTo>
                  <a:pt x="516676" y="256754"/>
                </a:lnTo>
                <a:lnTo>
                  <a:pt x="539963" y="247825"/>
                </a:lnTo>
                <a:lnTo>
                  <a:pt x="552404" y="241499"/>
                </a:lnTo>
                <a:lnTo>
                  <a:pt x="567458" y="232337"/>
                </a:lnTo>
                <a:lnTo>
                  <a:pt x="573567" y="227227"/>
                </a:lnTo>
                <a:lnTo>
                  <a:pt x="578593" y="221916"/>
                </a:lnTo>
                <a:lnTo>
                  <a:pt x="582897" y="216470"/>
                </a:lnTo>
                <a:lnTo>
                  <a:pt x="587670" y="210934"/>
                </a:lnTo>
                <a:lnTo>
                  <a:pt x="592758" y="205339"/>
                </a:lnTo>
                <a:lnTo>
                  <a:pt x="603491" y="194041"/>
                </a:lnTo>
                <a:lnTo>
                  <a:pt x="614611" y="182671"/>
                </a:lnTo>
                <a:lnTo>
                  <a:pt x="619291" y="176971"/>
                </a:lnTo>
                <a:lnTo>
                  <a:pt x="623363" y="171267"/>
                </a:lnTo>
                <a:lnTo>
                  <a:pt x="627030" y="165558"/>
                </a:lnTo>
                <a:lnTo>
                  <a:pt x="632333" y="157943"/>
                </a:lnTo>
                <a:lnTo>
                  <a:pt x="645844" y="139322"/>
                </a:lnTo>
                <a:lnTo>
                  <a:pt x="651543" y="129975"/>
                </a:lnTo>
                <a:lnTo>
                  <a:pt x="656295" y="120886"/>
                </a:lnTo>
                <a:lnTo>
                  <a:pt x="660415" y="111969"/>
                </a:lnTo>
                <a:lnTo>
                  <a:pt x="664114" y="100309"/>
                </a:lnTo>
                <a:lnTo>
                  <a:pt x="667533" y="86821"/>
                </a:lnTo>
                <a:lnTo>
                  <a:pt x="670765" y="72114"/>
                </a:lnTo>
                <a:lnTo>
                  <a:pt x="672919" y="61357"/>
                </a:lnTo>
                <a:lnTo>
                  <a:pt x="674355" y="53233"/>
                </a:lnTo>
                <a:lnTo>
                  <a:pt x="675312" y="46864"/>
                </a:lnTo>
                <a:lnTo>
                  <a:pt x="675951" y="40714"/>
                </a:lnTo>
                <a:lnTo>
                  <a:pt x="676377" y="34708"/>
                </a:lnTo>
                <a:lnTo>
                  <a:pt x="676660" y="28800"/>
                </a:lnTo>
                <a:lnTo>
                  <a:pt x="675897" y="23908"/>
                </a:lnTo>
                <a:lnTo>
                  <a:pt x="672509" y="15933"/>
                </a:lnTo>
                <a:lnTo>
                  <a:pt x="667828" y="9214"/>
                </a:lnTo>
                <a:lnTo>
                  <a:pt x="665246" y="6088"/>
                </a:lnTo>
                <a:lnTo>
                  <a:pt x="662572" y="4005"/>
                </a:lnTo>
                <a:lnTo>
                  <a:pt x="659838" y="2616"/>
                </a:lnTo>
                <a:lnTo>
                  <a:pt x="654259" y="1072"/>
                </a:lnTo>
                <a:lnTo>
                  <a:pt x="640066" y="0"/>
                </a:lnTo>
                <a:lnTo>
                  <a:pt x="638166" y="898"/>
                </a:lnTo>
                <a:lnTo>
                  <a:pt x="636899" y="2450"/>
                </a:lnTo>
                <a:lnTo>
                  <a:pt x="636055" y="4437"/>
                </a:lnTo>
                <a:lnTo>
                  <a:pt x="630036" y="11724"/>
                </a:lnTo>
                <a:lnTo>
                  <a:pt x="621964" y="20361"/>
                </a:lnTo>
                <a:lnTo>
                  <a:pt x="615201" y="27374"/>
                </a:lnTo>
                <a:lnTo>
                  <a:pt x="609020" y="36206"/>
                </a:lnTo>
                <a:lnTo>
                  <a:pt x="606038" y="41228"/>
                </a:lnTo>
                <a:lnTo>
                  <a:pt x="604050" y="46481"/>
                </a:lnTo>
                <a:lnTo>
                  <a:pt x="602726" y="51888"/>
                </a:lnTo>
                <a:lnTo>
                  <a:pt x="601842" y="57398"/>
                </a:lnTo>
                <a:lnTo>
                  <a:pt x="600301" y="62976"/>
                </a:lnTo>
                <a:lnTo>
                  <a:pt x="598321" y="68600"/>
                </a:lnTo>
                <a:lnTo>
                  <a:pt x="596048" y="74254"/>
                </a:lnTo>
                <a:lnTo>
                  <a:pt x="594532" y="79929"/>
                </a:lnTo>
                <a:lnTo>
                  <a:pt x="593523" y="85617"/>
                </a:lnTo>
                <a:lnTo>
                  <a:pt x="592849" y="91314"/>
                </a:lnTo>
                <a:lnTo>
                  <a:pt x="592400" y="97017"/>
                </a:lnTo>
                <a:lnTo>
                  <a:pt x="592101" y="102724"/>
                </a:lnTo>
                <a:lnTo>
                  <a:pt x="591769" y="114145"/>
                </a:lnTo>
                <a:lnTo>
                  <a:pt x="591621" y="125571"/>
                </a:lnTo>
                <a:lnTo>
                  <a:pt x="592534" y="132237"/>
                </a:lnTo>
                <a:lnTo>
                  <a:pt x="594095" y="139539"/>
                </a:lnTo>
                <a:lnTo>
                  <a:pt x="596088" y="147265"/>
                </a:lnTo>
                <a:lnTo>
                  <a:pt x="598370" y="153367"/>
                </a:lnTo>
                <a:lnTo>
                  <a:pt x="603445" y="162688"/>
                </a:lnTo>
                <a:lnTo>
                  <a:pt x="606131" y="167459"/>
                </a:lnTo>
                <a:lnTo>
                  <a:pt x="611657" y="177841"/>
                </a:lnTo>
                <a:lnTo>
                  <a:pt x="620122" y="194396"/>
                </a:lnTo>
                <a:lnTo>
                  <a:pt x="624870" y="200028"/>
                </a:lnTo>
                <a:lnTo>
                  <a:pt x="630892" y="205688"/>
                </a:lnTo>
                <a:lnTo>
                  <a:pt x="637765" y="211366"/>
                </a:lnTo>
                <a:lnTo>
                  <a:pt x="647941" y="220215"/>
                </a:lnTo>
                <a:lnTo>
                  <a:pt x="656591" y="227323"/>
                </a:lnTo>
                <a:lnTo>
                  <a:pt x="666786" y="233657"/>
                </a:lnTo>
                <a:lnTo>
                  <a:pt x="677667" y="237107"/>
                </a:lnTo>
                <a:lnTo>
                  <a:pt x="700174" y="239322"/>
                </a:lnTo>
                <a:lnTo>
                  <a:pt x="711556" y="237085"/>
                </a:lnTo>
                <a:lnTo>
                  <a:pt x="738936" y="227888"/>
                </a:lnTo>
                <a:lnTo>
                  <a:pt x="757677" y="219938"/>
                </a:lnTo>
                <a:lnTo>
                  <a:pt x="768007" y="215151"/>
                </a:lnTo>
                <a:lnTo>
                  <a:pt x="779658" y="209102"/>
                </a:lnTo>
                <a:lnTo>
                  <a:pt x="805302" y="194762"/>
                </a:lnTo>
                <a:lnTo>
                  <a:pt x="814998" y="188842"/>
                </a:lnTo>
                <a:lnTo>
                  <a:pt x="828312" y="179725"/>
                </a:lnTo>
                <a:lnTo>
                  <a:pt x="842484" y="172498"/>
                </a:lnTo>
                <a:lnTo>
                  <a:pt x="865823" y="1627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48"/>
          <p:cNvSpPr/>
          <p:nvPr/>
        </p:nvSpPr>
        <p:spPr>
          <a:xfrm>
            <a:off x="4820602" y="3480435"/>
            <a:ext cx="805816" cy="676358"/>
          </a:xfrm>
          <a:custGeom>
            <a:avLst/>
            <a:gdLst/>
            <a:ahLst/>
            <a:cxnLst/>
            <a:rect l="0" t="0" r="0" b="0"/>
            <a:pathLst>
              <a:path w="805816" h="676358">
                <a:moveTo>
                  <a:pt x="0" y="120015"/>
                </a:moveTo>
                <a:lnTo>
                  <a:pt x="7797" y="134655"/>
                </a:lnTo>
                <a:lnTo>
                  <a:pt x="16482" y="148429"/>
                </a:lnTo>
                <a:lnTo>
                  <a:pt x="26693" y="169156"/>
                </a:lnTo>
                <a:lnTo>
                  <a:pt x="32083" y="181350"/>
                </a:lnTo>
                <a:lnTo>
                  <a:pt x="36629" y="192338"/>
                </a:lnTo>
                <a:lnTo>
                  <a:pt x="44219" y="212166"/>
                </a:lnTo>
                <a:lnTo>
                  <a:pt x="49482" y="224311"/>
                </a:lnTo>
                <a:lnTo>
                  <a:pt x="62949" y="253046"/>
                </a:lnTo>
                <a:lnTo>
                  <a:pt x="69589" y="265852"/>
                </a:lnTo>
                <a:lnTo>
                  <a:pt x="75920" y="277247"/>
                </a:lnTo>
                <a:lnTo>
                  <a:pt x="82046" y="287702"/>
                </a:lnTo>
                <a:lnTo>
                  <a:pt x="88987" y="302291"/>
                </a:lnTo>
                <a:lnTo>
                  <a:pt x="96473" y="319637"/>
                </a:lnTo>
                <a:lnTo>
                  <a:pt x="110504" y="354468"/>
                </a:lnTo>
                <a:lnTo>
                  <a:pt x="119916" y="379474"/>
                </a:lnTo>
                <a:lnTo>
                  <a:pt x="124711" y="391095"/>
                </a:lnTo>
                <a:lnTo>
                  <a:pt x="129814" y="402652"/>
                </a:lnTo>
                <a:lnTo>
                  <a:pt x="135120" y="414167"/>
                </a:lnTo>
                <a:lnTo>
                  <a:pt x="139610" y="425654"/>
                </a:lnTo>
                <a:lnTo>
                  <a:pt x="143556" y="437122"/>
                </a:lnTo>
                <a:lnTo>
                  <a:pt x="147139" y="448577"/>
                </a:lnTo>
                <a:lnTo>
                  <a:pt x="153338" y="465739"/>
                </a:lnTo>
                <a:lnTo>
                  <a:pt x="170385" y="510207"/>
                </a:lnTo>
                <a:lnTo>
                  <a:pt x="178360" y="528733"/>
                </a:lnTo>
                <a:lnTo>
                  <a:pt x="185582" y="543941"/>
                </a:lnTo>
                <a:lnTo>
                  <a:pt x="192301" y="556937"/>
                </a:lnTo>
                <a:lnTo>
                  <a:pt x="202496" y="573221"/>
                </a:lnTo>
                <a:lnTo>
                  <a:pt x="215007" y="591697"/>
                </a:lnTo>
                <a:lnTo>
                  <a:pt x="229063" y="611635"/>
                </a:lnTo>
                <a:lnTo>
                  <a:pt x="240339" y="626832"/>
                </a:lnTo>
                <a:lnTo>
                  <a:pt x="249761" y="638867"/>
                </a:lnTo>
                <a:lnTo>
                  <a:pt x="265310" y="656369"/>
                </a:lnTo>
                <a:lnTo>
                  <a:pt x="278571" y="667322"/>
                </a:lnTo>
                <a:lnTo>
                  <a:pt x="290814" y="672825"/>
                </a:lnTo>
                <a:lnTo>
                  <a:pt x="305095" y="676357"/>
                </a:lnTo>
                <a:lnTo>
                  <a:pt x="307219" y="675695"/>
                </a:lnTo>
                <a:lnTo>
                  <a:pt x="312119" y="672419"/>
                </a:lnTo>
                <a:lnTo>
                  <a:pt x="324784" y="660668"/>
                </a:lnTo>
                <a:lnTo>
                  <a:pt x="327965" y="655710"/>
                </a:lnTo>
                <a:lnTo>
                  <a:pt x="335611" y="634066"/>
                </a:lnTo>
                <a:lnTo>
                  <a:pt x="338040" y="628450"/>
                </a:lnTo>
                <a:lnTo>
                  <a:pt x="340740" y="614591"/>
                </a:lnTo>
                <a:lnTo>
                  <a:pt x="342893" y="589381"/>
                </a:lnTo>
                <a:lnTo>
                  <a:pt x="347024" y="536902"/>
                </a:lnTo>
                <a:lnTo>
                  <a:pt x="348507" y="497952"/>
                </a:lnTo>
                <a:lnTo>
                  <a:pt x="350594" y="357091"/>
                </a:lnTo>
                <a:lnTo>
                  <a:pt x="351357" y="223190"/>
                </a:lnTo>
                <a:lnTo>
                  <a:pt x="353961" y="203653"/>
                </a:lnTo>
                <a:lnTo>
                  <a:pt x="358294" y="189572"/>
                </a:lnTo>
                <a:lnTo>
                  <a:pt x="363394" y="180139"/>
                </a:lnTo>
                <a:lnTo>
                  <a:pt x="366088" y="177242"/>
                </a:lnTo>
                <a:lnTo>
                  <a:pt x="368836" y="175312"/>
                </a:lnTo>
                <a:lnTo>
                  <a:pt x="375540" y="172212"/>
                </a:lnTo>
                <a:lnTo>
                  <a:pt x="377042" y="172910"/>
                </a:lnTo>
                <a:lnTo>
                  <a:pt x="381252" y="176227"/>
                </a:lnTo>
                <a:lnTo>
                  <a:pt x="396458" y="193575"/>
                </a:lnTo>
                <a:lnTo>
                  <a:pt x="407181" y="206203"/>
                </a:lnTo>
                <a:lnTo>
                  <a:pt x="417186" y="219383"/>
                </a:lnTo>
                <a:lnTo>
                  <a:pt x="426714" y="232933"/>
                </a:lnTo>
                <a:lnTo>
                  <a:pt x="435924" y="246728"/>
                </a:lnTo>
                <a:lnTo>
                  <a:pt x="444921" y="261640"/>
                </a:lnTo>
                <a:lnTo>
                  <a:pt x="453776" y="277297"/>
                </a:lnTo>
                <a:lnTo>
                  <a:pt x="462538" y="293449"/>
                </a:lnTo>
                <a:lnTo>
                  <a:pt x="472189" y="312790"/>
                </a:lnTo>
                <a:lnTo>
                  <a:pt x="493072" y="357140"/>
                </a:lnTo>
                <a:lnTo>
                  <a:pt x="506832" y="383826"/>
                </a:lnTo>
                <a:lnTo>
                  <a:pt x="568699" y="496562"/>
                </a:lnTo>
                <a:lnTo>
                  <a:pt x="581685" y="516286"/>
                </a:lnTo>
                <a:lnTo>
                  <a:pt x="593807" y="531403"/>
                </a:lnTo>
                <a:lnTo>
                  <a:pt x="612294" y="551576"/>
                </a:lnTo>
                <a:lnTo>
                  <a:pt x="642888" y="582787"/>
                </a:lnTo>
                <a:lnTo>
                  <a:pt x="647668" y="585692"/>
                </a:lnTo>
                <a:lnTo>
                  <a:pt x="658057" y="588920"/>
                </a:lnTo>
                <a:lnTo>
                  <a:pt x="670065" y="590737"/>
                </a:lnTo>
                <a:lnTo>
                  <a:pt x="673405" y="590040"/>
                </a:lnTo>
                <a:lnTo>
                  <a:pt x="679656" y="586725"/>
                </a:lnTo>
                <a:lnTo>
                  <a:pt x="681704" y="584507"/>
                </a:lnTo>
                <a:lnTo>
                  <a:pt x="683070" y="582077"/>
                </a:lnTo>
                <a:lnTo>
                  <a:pt x="689812" y="566780"/>
                </a:lnTo>
                <a:lnTo>
                  <a:pt x="692345" y="548765"/>
                </a:lnTo>
                <a:lnTo>
                  <a:pt x="693021" y="537293"/>
                </a:lnTo>
                <a:lnTo>
                  <a:pt x="694424" y="522978"/>
                </a:lnTo>
                <a:lnTo>
                  <a:pt x="698523" y="489292"/>
                </a:lnTo>
                <a:lnTo>
                  <a:pt x="700949" y="473832"/>
                </a:lnTo>
                <a:lnTo>
                  <a:pt x="703520" y="459715"/>
                </a:lnTo>
                <a:lnTo>
                  <a:pt x="706186" y="446494"/>
                </a:lnTo>
                <a:lnTo>
                  <a:pt x="708915" y="430060"/>
                </a:lnTo>
                <a:lnTo>
                  <a:pt x="736634" y="249556"/>
                </a:lnTo>
                <a:lnTo>
                  <a:pt x="749033" y="176953"/>
                </a:lnTo>
                <a:lnTo>
                  <a:pt x="753673" y="152259"/>
                </a:lnTo>
                <a:lnTo>
                  <a:pt x="757719" y="132938"/>
                </a:lnTo>
                <a:lnTo>
                  <a:pt x="761368" y="117200"/>
                </a:lnTo>
                <a:lnTo>
                  <a:pt x="764754" y="103851"/>
                </a:lnTo>
                <a:lnTo>
                  <a:pt x="767963" y="92094"/>
                </a:lnTo>
                <a:lnTo>
                  <a:pt x="774070" y="71410"/>
                </a:lnTo>
                <a:lnTo>
                  <a:pt x="777419" y="55233"/>
                </a:lnTo>
                <a:lnTo>
                  <a:pt x="779860" y="41693"/>
                </a:lnTo>
                <a:lnTo>
                  <a:pt x="785636" y="24312"/>
                </a:lnTo>
                <a:lnTo>
                  <a:pt x="787321" y="16203"/>
                </a:lnTo>
                <a:lnTo>
                  <a:pt x="790611" y="9424"/>
                </a:lnTo>
                <a:lnTo>
                  <a:pt x="792821" y="6282"/>
                </a:lnTo>
                <a:lnTo>
                  <a:pt x="795247" y="4188"/>
                </a:lnTo>
                <a:lnTo>
                  <a:pt x="797817" y="2792"/>
                </a:lnTo>
                <a:lnTo>
                  <a:pt x="8058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49"/>
          <p:cNvSpPr/>
          <p:nvPr/>
        </p:nvSpPr>
        <p:spPr>
          <a:xfrm>
            <a:off x="5737859" y="3750407"/>
            <a:ext cx="240032" cy="321037"/>
          </a:xfrm>
          <a:custGeom>
            <a:avLst/>
            <a:gdLst/>
            <a:ahLst/>
            <a:cxnLst/>
            <a:rect l="0" t="0" r="0" b="0"/>
            <a:pathLst>
              <a:path w="240032" h="321037">
                <a:moveTo>
                  <a:pt x="0" y="210088"/>
                </a:moveTo>
                <a:lnTo>
                  <a:pt x="9103" y="205537"/>
                </a:lnTo>
                <a:lnTo>
                  <a:pt x="13689" y="202291"/>
                </a:lnTo>
                <a:lnTo>
                  <a:pt x="18651" y="198223"/>
                </a:lnTo>
                <a:lnTo>
                  <a:pt x="23864" y="193605"/>
                </a:lnTo>
                <a:lnTo>
                  <a:pt x="29245" y="189574"/>
                </a:lnTo>
                <a:lnTo>
                  <a:pt x="34737" y="185934"/>
                </a:lnTo>
                <a:lnTo>
                  <a:pt x="40303" y="182556"/>
                </a:lnTo>
                <a:lnTo>
                  <a:pt x="44966" y="179351"/>
                </a:lnTo>
                <a:lnTo>
                  <a:pt x="49028" y="176261"/>
                </a:lnTo>
                <a:lnTo>
                  <a:pt x="56081" y="170289"/>
                </a:lnTo>
                <a:lnTo>
                  <a:pt x="62390" y="164459"/>
                </a:lnTo>
                <a:lnTo>
                  <a:pt x="66358" y="159666"/>
                </a:lnTo>
                <a:lnTo>
                  <a:pt x="70909" y="153614"/>
                </a:lnTo>
                <a:lnTo>
                  <a:pt x="75848" y="146721"/>
                </a:lnTo>
                <a:lnTo>
                  <a:pt x="81046" y="140221"/>
                </a:lnTo>
                <a:lnTo>
                  <a:pt x="86416" y="133982"/>
                </a:lnTo>
                <a:lnTo>
                  <a:pt x="91901" y="127918"/>
                </a:lnTo>
                <a:lnTo>
                  <a:pt x="96510" y="121018"/>
                </a:lnTo>
                <a:lnTo>
                  <a:pt x="100535" y="113561"/>
                </a:lnTo>
                <a:lnTo>
                  <a:pt x="110751" y="91952"/>
                </a:lnTo>
                <a:lnTo>
                  <a:pt x="113840" y="85611"/>
                </a:lnTo>
                <a:lnTo>
                  <a:pt x="115898" y="77573"/>
                </a:lnTo>
                <a:lnTo>
                  <a:pt x="117271" y="68404"/>
                </a:lnTo>
                <a:lnTo>
                  <a:pt x="118795" y="50915"/>
                </a:lnTo>
                <a:lnTo>
                  <a:pt x="119473" y="39967"/>
                </a:lnTo>
                <a:lnTo>
                  <a:pt x="118702" y="35713"/>
                </a:lnTo>
                <a:lnTo>
                  <a:pt x="115305" y="28448"/>
                </a:lnTo>
                <a:lnTo>
                  <a:pt x="108079" y="19504"/>
                </a:lnTo>
                <a:lnTo>
                  <a:pt x="103485" y="14452"/>
                </a:lnTo>
                <a:lnTo>
                  <a:pt x="98518" y="11084"/>
                </a:lnTo>
                <a:lnTo>
                  <a:pt x="93301" y="8838"/>
                </a:lnTo>
                <a:lnTo>
                  <a:pt x="87919" y="7341"/>
                </a:lnTo>
                <a:lnTo>
                  <a:pt x="83378" y="5391"/>
                </a:lnTo>
                <a:lnTo>
                  <a:pt x="79397" y="3138"/>
                </a:lnTo>
                <a:lnTo>
                  <a:pt x="75792" y="684"/>
                </a:lnTo>
                <a:lnTo>
                  <a:pt x="72435" y="0"/>
                </a:lnTo>
                <a:lnTo>
                  <a:pt x="69245" y="497"/>
                </a:lnTo>
                <a:lnTo>
                  <a:pt x="66166" y="1781"/>
                </a:lnTo>
                <a:lnTo>
                  <a:pt x="62209" y="2636"/>
                </a:lnTo>
                <a:lnTo>
                  <a:pt x="57665" y="3207"/>
                </a:lnTo>
                <a:lnTo>
                  <a:pt x="52731" y="3587"/>
                </a:lnTo>
                <a:lnTo>
                  <a:pt x="48489" y="4793"/>
                </a:lnTo>
                <a:lnTo>
                  <a:pt x="41236" y="8673"/>
                </a:lnTo>
                <a:lnTo>
                  <a:pt x="37016" y="11994"/>
                </a:lnTo>
                <a:lnTo>
                  <a:pt x="32298" y="16113"/>
                </a:lnTo>
                <a:lnTo>
                  <a:pt x="27247" y="20763"/>
                </a:lnTo>
                <a:lnTo>
                  <a:pt x="22927" y="27674"/>
                </a:lnTo>
                <a:lnTo>
                  <a:pt x="19095" y="36091"/>
                </a:lnTo>
                <a:lnTo>
                  <a:pt x="12297" y="54651"/>
                </a:lnTo>
                <a:lnTo>
                  <a:pt x="6101" y="72425"/>
                </a:lnTo>
                <a:lnTo>
                  <a:pt x="4068" y="83070"/>
                </a:lnTo>
                <a:lnTo>
                  <a:pt x="2712" y="94929"/>
                </a:lnTo>
                <a:lnTo>
                  <a:pt x="1808" y="107598"/>
                </a:lnTo>
                <a:lnTo>
                  <a:pt x="3111" y="121758"/>
                </a:lnTo>
                <a:lnTo>
                  <a:pt x="5884" y="136914"/>
                </a:lnTo>
                <a:lnTo>
                  <a:pt x="9638" y="152733"/>
                </a:lnTo>
                <a:lnTo>
                  <a:pt x="13093" y="166136"/>
                </a:lnTo>
                <a:lnTo>
                  <a:pt x="16349" y="177929"/>
                </a:lnTo>
                <a:lnTo>
                  <a:pt x="19472" y="188649"/>
                </a:lnTo>
                <a:lnTo>
                  <a:pt x="23459" y="199605"/>
                </a:lnTo>
                <a:lnTo>
                  <a:pt x="28022" y="210719"/>
                </a:lnTo>
                <a:lnTo>
                  <a:pt x="37219" y="231323"/>
                </a:lnTo>
                <a:lnTo>
                  <a:pt x="44483" y="246831"/>
                </a:lnTo>
                <a:lnTo>
                  <a:pt x="48705" y="253633"/>
                </a:lnTo>
                <a:lnTo>
                  <a:pt x="53425" y="260073"/>
                </a:lnTo>
                <a:lnTo>
                  <a:pt x="58477" y="266271"/>
                </a:lnTo>
                <a:lnTo>
                  <a:pt x="63750" y="273261"/>
                </a:lnTo>
                <a:lnTo>
                  <a:pt x="74688" y="288647"/>
                </a:lnTo>
                <a:lnTo>
                  <a:pt x="80273" y="293893"/>
                </a:lnTo>
                <a:lnTo>
                  <a:pt x="85900" y="297391"/>
                </a:lnTo>
                <a:lnTo>
                  <a:pt x="91557" y="299722"/>
                </a:lnTo>
                <a:lnTo>
                  <a:pt x="97233" y="302229"/>
                </a:lnTo>
                <a:lnTo>
                  <a:pt x="108620" y="307554"/>
                </a:lnTo>
                <a:lnTo>
                  <a:pt x="125741" y="315907"/>
                </a:lnTo>
                <a:lnTo>
                  <a:pt x="130500" y="317782"/>
                </a:lnTo>
                <a:lnTo>
                  <a:pt x="134625" y="319031"/>
                </a:lnTo>
                <a:lnTo>
                  <a:pt x="138328" y="319864"/>
                </a:lnTo>
                <a:lnTo>
                  <a:pt x="142701" y="320420"/>
                </a:lnTo>
                <a:lnTo>
                  <a:pt x="147522" y="320790"/>
                </a:lnTo>
                <a:lnTo>
                  <a:pt x="152641" y="321036"/>
                </a:lnTo>
                <a:lnTo>
                  <a:pt x="157958" y="320248"/>
                </a:lnTo>
                <a:lnTo>
                  <a:pt x="163408" y="318771"/>
                </a:lnTo>
                <a:lnTo>
                  <a:pt x="168946" y="316833"/>
                </a:lnTo>
                <a:lnTo>
                  <a:pt x="174544" y="315541"/>
                </a:lnTo>
                <a:lnTo>
                  <a:pt x="180180" y="314680"/>
                </a:lnTo>
                <a:lnTo>
                  <a:pt x="185843" y="314106"/>
                </a:lnTo>
                <a:lnTo>
                  <a:pt x="192475" y="311818"/>
                </a:lnTo>
                <a:lnTo>
                  <a:pt x="199755" y="308388"/>
                </a:lnTo>
                <a:lnTo>
                  <a:pt x="240031" y="2786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50"/>
          <p:cNvSpPr/>
          <p:nvPr/>
        </p:nvSpPr>
        <p:spPr>
          <a:xfrm>
            <a:off x="6080921" y="3522528"/>
            <a:ext cx="342739" cy="540838"/>
          </a:xfrm>
          <a:custGeom>
            <a:avLst/>
            <a:gdLst/>
            <a:ahLst/>
            <a:cxnLst/>
            <a:rect l="0" t="0" r="0" b="0"/>
            <a:pathLst>
              <a:path w="342739" h="540838">
                <a:moveTo>
                  <a:pt x="162716" y="240799"/>
                </a:moveTo>
                <a:lnTo>
                  <a:pt x="153615" y="231698"/>
                </a:lnTo>
                <a:lnTo>
                  <a:pt x="149981" y="229969"/>
                </a:lnTo>
                <a:lnTo>
                  <a:pt x="146606" y="229769"/>
                </a:lnTo>
                <a:lnTo>
                  <a:pt x="137305" y="231499"/>
                </a:lnTo>
                <a:lnTo>
                  <a:pt x="134345" y="231741"/>
                </a:lnTo>
                <a:lnTo>
                  <a:pt x="125705" y="235713"/>
                </a:lnTo>
                <a:lnTo>
                  <a:pt x="113277" y="242171"/>
                </a:lnTo>
                <a:lnTo>
                  <a:pt x="98324" y="250286"/>
                </a:lnTo>
                <a:lnTo>
                  <a:pt x="85498" y="259506"/>
                </a:lnTo>
                <a:lnTo>
                  <a:pt x="74090" y="269463"/>
                </a:lnTo>
                <a:lnTo>
                  <a:pt x="28056" y="315455"/>
                </a:lnTo>
                <a:lnTo>
                  <a:pt x="19365" y="326685"/>
                </a:lnTo>
                <a:lnTo>
                  <a:pt x="12327" y="338025"/>
                </a:lnTo>
                <a:lnTo>
                  <a:pt x="6024" y="349416"/>
                </a:lnTo>
                <a:lnTo>
                  <a:pt x="2587" y="363368"/>
                </a:lnTo>
                <a:lnTo>
                  <a:pt x="1060" y="378142"/>
                </a:lnTo>
                <a:lnTo>
                  <a:pt x="382" y="391058"/>
                </a:lnTo>
                <a:lnTo>
                  <a:pt x="0" y="422692"/>
                </a:lnTo>
                <a:lnTo>
                  <a:pt x="898" y="434451"/>
                </a:lnTo>
                <a:lnTo>
                  <a:pt x="2450" y="446100"/>
                </a:lnTo>
                <a:lnTo>
                  <a:pt x="4437" y="457677"/>
                </a:lnTo>
                <a:lnTo>
                  <a:pt x="6714" y="467299"/>
                </a:lnTo>
                <a:lnTo>
                  <a:pt x="11785" y="483071"/>
                </a:lnTo>
                <a:lnTo>
                  <a:pt x="16375" y="489944"/>
                </a:lnTo>
                <a:lnTo>
                  <a:pt x="22293" y="496430"/>
                </a:lnTo>
                <a:lnTo>
                  <a:pt x="29095" y="502660"/>
                </a:lnTo>
                <a:lnTo>
                  <a:pt x="35536" y="507765"/>
                </a:lnTo>
                <a:lnTo>
                  <a:pt x="41734" y="512122"/>
                </a:lnTo>
                <a:lnTo>
                  <a:pt x="47771" y="515978"/>
                </a:lnTo>
                <a:lnTo>
                  <a:pt x="53701" y="517597"/>
                </a:lnTo>
                <a:lnTo>
                  <a:pt x="59560" y="517723"/>
                </a:lnTo>
                <a:lnTo>
                  <a:pt x="70196" y="516277"/>
                </a:lnTo>
                <a:lnTo>
                  <a:pt x="78099" y="515634"/>
                </a:lnTo>
                <a:lnTo>
                  <a:pt x="81540" y="514510"/>
                </a:lnTo>
                <a:lnTo>
                  <a:pt x="91885" y="508377"/>
                </a:lnTo>
                <a:lnTo>
                  <a:pt x="101391" y="503232"/>
                </a:lnTo>
                <a:lnTo>
                  <a:pt x="109426" y="495231"/>
                </a:lnTo>
                <a:lnTo>
                  <a:pt x="119304" y="480016"/>
                </a:lnTo>
                <a:lnTo>
                  <a:pt x="126277" y="468085"/>
                </a:lnTo>
                <a:lnTo>
                  <a:pt x="135726" y="453258"/>
                </a:lnTo>
                <a:lnTo>
                  <a:pt x="141865" y="442446"/>
                </a:lnTo>
                <a:lnTo>
                  <a:pt x="156307" y="415192"/>
                </a:lnTo>
                <a:lnTo>
                  <a:pt x="162253" y="402782"/>
                </a:lnTo>
                <a:lnTo>
                  <a:pt x="167170" y="391650"/>
                </a:lnTo>
                <a:lnTo>
                  <a:pt x="171400" y="381371"/>
                </a:lnTo>
                <a:lnTo>
                  <a:pt x="174221" y="371661"/>
                </a:lnTo>
                <a:lnTo>
                  <a:pt x="176100" y="362330"/>
                </a:lnTo>
                <a:lnTo>
                  <a:pt x="191573" y="253168"/>
                </a:lnTo>
                <a:lnTo>
                  <a:pt x="192432" y="236663"/>
                </a:lnTo>
                <a:lnTo>
                  <a:pt x="192051" y="221849"/>
                </a:lnTo>
                <a:lnTo>
                  <a:pt x="190846" y="208163"/>
                </a:lnTo>
                <a:lnTo>
                  <a:pt x="186965" y="175177"/>
                </a:lnTo>
                <a:lnTo>
                  <a:pt x="184598" y="157046"/>
                </a:lnTo>
                <a:lnTo>
                  <a:pt x="183019" y="142101"/>
                </a:lnTo>
                <a:lnTo>
                  <a:pt x="181966" y="129280"/>
                </a:lnTo>
                <a:lnTo>
                  <a:pt x="181264" y="117876"/>
                </a:lnTo>
                <a:lnTo>
                  <a:pt x="179844" y="107415"/>
                </a:lnTo>
                <a:lnTo>
                  <a:pt x="177945" y="97584"/>
                </a:lnTo>
                <a:lnTo>
                  <a:pt x="175726" y="88172"/>
                </a:lnTo>
                <a:lnTo>
                  <a:pt x="173294" y="76183"/>
                </a:lnTo>
                <a:lnTo>
                  <a:pt x="168052" y="47621"/>
                </a:lnTo>
                <a:lnTo>
                  <a:pt x="166274" y="36767"/>
                </a:lnTo>
                <a:lnTo>
                  <a:pt x="164297" y="22166"/>
                </a:lnTo>
                <a:lnTo>
                  <a:pt x="160879" y="9961"/>
                </a:lnTo>
                <a:lnTo>
                  <a:pt x="157137" y="1044"/>
                </a:lnTo>
                <a:lnTo>
                  <a:pt x="156139" y="0"/>
                </a:lnTo>
                <a:lnTo>
                  <a:pt x="155474" y="256"/>
                </a:lnTo>
                <a:lnTo>
                  <a:pt x="155030" y="1380"/>
                </a:lnTo>
                <a:lnTo>
                  <a:pt x="154538" y="5168"/>
                </a:lnTo>
                <a:lnTo>
                  <a:pt x="156312" y="17036"/>
                </a:lnTo>
                <a:lnTo>
                  <a:pt x="163362" y="58164"/>
                </a:lnTo>
                <a:lnTo>
                  <a:pt x="166957" y="76180"/>
                </a:lnTo>
                <a:lnTo>
                  <a:pt x="170306" y="91048"/>
                </a:lnTo>
                <a:lnTo>
                  <a:pt x="173491" y="103818"/>
                </a:lnTo>
                <a:lnTo>
                  <a:pt x="175614" y="116140"/>
                </a:lnTo>
                <a:lnTo>
                  <a:pt x="177030" y="128166"/>
                </a:lnTo>
                <a:lnTo>
                  <a:pt x="177974" y="139993"/>
                </a:lnTo>
                <a:lnTo>
                  <a:pt x="179555" y="151688"/>
                </a:lnTo>
                <a:lnTo>
                  <a:pt x="181563" y="163294"/>
                </a:lnTo>
                <a:lnTo>
                  <a:pt x="183853" y="174842"/>
                </a:lnTo>
                <a:lnTo>
                  <a:pt x="188938" y="197832"/>
                </a:lnTo>
                <a:lnTo>
                  <a:pt x="191627" y="209297"/>
                </a:lnTo>
                <a:lnTo>
                  <a:pt x="199696" y="239815"/>
                </a:lnTo>
                <a:lnTo>
                  <a:pt x="212408" y="286863"/>
                </a:lnTo>
                <a:lnTo>
                  <a:pt x="215846" y="300083"/>
                </a:lnTo>
                <a:lnTo>
                  <a:pt x="238890" y="382401"/>
                </a:lnTo>
                <a:lnTo>
                  <a:pt x="246836" y="405686"/>
                </a:lnTo>
                <a:lnTo>
                  <a:pt x="254038" y="423114"/>
                </a:lnTo>
                <a:lnTo>
                  <a:pt x="260745" y="436637"/>
                </a:lnTo>
                <a:lnTo>
                  <a:pt x="267121" y="450415"/>
                </a:lnTo>
                <a:lnTo>
                  <a:pt x="279286" y="478424"/>
                </a:lnTo>
                <a:lnTo>
                  <a:pt x="285197" y="488751"/>
                </a:lnTo>
                <a:lnTo>
                  <a:pt x="291042" y="496588"/>
                </a:lnTo>
                <a:lnTo>
                  <a:pt x="301665" y="508788"/>
                </a:lnTo>
                <a:lnTo>
                  <a:pt x="309561" y="520560"/>
                </a:lnTo>
                <a:lnTo>
                  <a:pt x="313953" y="524462"/>
                </a:lnTo>
                <a:lnTo>
                  <a:pt x="318786" y="527062"/>
                </a:lnTo>
                <a:lnTo>
                  <a:pt x="328283" y="529952"/>
                </a:lnTo>
                <a:lnTo>
                  <a:pt x="332149" y="530723"/>
                </a:lnTo>
                <a:lnTo>
                  <a:pt x="342738" y="5408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51"/>
          <p:cNvSpPr/>
          <p:nvPr/>
        </p:nvSpPr>
        <p:spPr>
          <a:xfrm>
            <a:off x="6500812" y="3677772"/>
            <a:ext cx="608648" cy="359471"/>
          </a:xfrm>
          <a:custGeom>
            <a:avLst/>
            <a:gdLst/>
            <a:ahLst/>
            <a:cxnLst/>
            <a:rect l="0" t="0" r="0" b="0"/>
            <a:pathLst>
              <a:path w="608648" h="359471">
                <a:moveTo>
                  <a:pt x="0" y="94128"/>
                </a:moveTo>
                <a:lnTo>
                  <a:pt x="4551" y="103229"/>
                </a:lnTo>
                <a:lnTo>
                  <a:pt x="7796" y="113530"/>
                </a:lnTo>
                <a:lnTo>
                  <a:pt x="24153" y="172114"/>
                </a:lnTo>
                <a:lnTo>
                  <a:pt x="27532" y="183266"/>
                </a:lnTo>
                <a:lnTo>
                  <a:pt x="30738" y="196416"/>
                </a:lnTo>
                <a:lnTo>
                  <a:pt x="33827" y="210897"/>
                </a:lnTo>
                <a:lnTo>
                  <a:pt x="36839" y="226266"/>
                </a:lnTo>
                <a:lnTo>
                  <a:pt x="40752" y="239370"/>
                </a:lnTo>
                <a:lnTo>
                  <a:pt x="45265" y="250963"/>
                </a:lnTo>
                <a:lnTo>
                  <a:pt x="50179" y="261550"/>
                </a:lnTo>
                <a:lnTo>
                  <a:pt x="53455" y="271465"/>
                </a:lnTo>
                <a:lnTo>
                  <a:pt x="55640" y="280933"/>
                </a:lnTo>
                <a:lnTo>
                  <a:pt x="57095" y="290102"/>
                </a:lnTo>
                <a:lnTo>
                  <a:pt x="59019" y="298119"/>
                </a:lnTo>
                <a:lnTo>
                  <a:pt x="61254" y="305370"/>
                </a:lnTo>
                <a:lnTo>
                  <a:pt x="63695" y="312108"/>
                </a:lnTo>
                <a:lnTo>
                  <a:pt x="66409" y="322135"/>
                </a:lnTo>
                <a:lnTo>
                  <a:pt x="68568" y="330720"/>
                </a:lnTo>
                <a:lnTo>
                  <a:pt x="72703" y="340885"/>
                </a:lnTo>
                <a:lnTo>
                  <a:pt x="75174" y="349213"/>
                </a:lnTo>
                <a:lnTo>
                  <a:pt x="76274" y="354184"/>
                </a:lnTo>
                <a:lnTo>
                  <a:pt x="76567" y="354176"/>
                </a:lnTo>
                <a:lnTo>
                  <a:pt x="76762" y="353218"/>
                </a:lnTo>
                <a:lnTo>
                  <a:pt x="74439" y="344534"/>
                </a:lnTo>
                <a:lnTo>
                  <a:pt x="72485" y="338218"/>
                </a:lnTo>
                <a:lnTo>
                  <a:pt x="71184" y="332102"/>
                </a:lnTo>
                <a:lnTo>
                  <a:pt x="70316" y="326120"/>
                </a:lnTo>
                <a:lnTo>
                  <a:pt x="69738" y="320226"/>
                </a:lnTo>
                <a:lnTo>
                  <a:pt x="69352" y="310583"/>
                </a:lnTo>
                <a:lnTo>
                  <a:pt x="68923" y="284628"/>
                </a:lnTo>
                <a:lnTo>
                  <a:pt x="68682" y="228783"/>
                </a:lnTo>
                <a:lnTo>
                  <a:pt x="69600" y="212473"/>
                </a:lnTo>
                <a:lnTo>
                  <a:pt x="71165" y="198742"/>
                </a:lnTo>
                <a:lnTo>
                  <a:pt x="73161" y="186730"/>
                </a:lnTo>
                <a:lnTo>
                  <a:pt x="76396" y="172055"/>
                </a:lnTo>
                <a:lnTo>
                  <a:pt x="85072" y="137970"/>
                </a:lnTo>
                <a:lnTo>
                  <a:pt x="90052" y="122403"/>
                </a:lnTo>
                <a:lnTo>
                  <a:pt x="95277" y="108216"/>
                </a:lnTo>
                <a:lnTo>
                  <a:pt x="100666" y="94947"/>
                </a:lnTo>
                <a:lnTo>
                  <a:pt x="107115" y="82291"/>
                </a:lnTo>
                <a:lnTo>
                  <a:pt x="114273" y="70044"/>
                </a:lnTo>
                <a:lnTo>
                  <a:pt x="121902" y="58070"/>
                </a:lnTo>
                <a:lnTo>
                  <a:pt x="128893" y="48181"/>
                </a:lnTo>
                <a:lnTo>
                  <a:pt x="135458" y="39684"/>
                </a:lnTo>
                <a:lnTo>
                  <a:pt x="141741" y="32115"/>
                </a:lnTo>
                <a:lnTo>
                  <a:pt x="151261" y="21164"/>
                </a:lnTo>
                <a:lnTo>
                  <a:pt x="159620" y="13122"/>
                </a:lnTo>
                <a:lnTo>
                  <a:pt x="169685" y="6372"/>
                </a:lnTo>
                <a:lnTo>
                  <a:pt x="180508" y="2738"/>
                </a:lnTo>
                <a:lnTo>
                  <a:pt x="198427" y="405"/>
                </a:lnTo>
                <a:lnTo>
                  <a:pt x="208125" y="0"/>
                </a:lnTo>
                <a:lnTo>
                  <a:pt x="211140" y="896"/>
                </a:lnTo>
                <a:lnTo>
                  <a:pt x="217030" y="4431"/>
                </a:lnTo>
                <a:lnTo>
                  <a:pt x="225363" y="11718"/>
                </a:lnTo>
                <a:lnTo>
                  <a:pt x="238224" y="23990"/>
                </a:lnTo>
                <a:lnTo>
                  <a:pt x="241684" y="27366"/>
                </a:lnTo>
                <a:lnTo>
                  <a:pt x="244942" y="34380"/>
                </a:lnTo>
                <a:lnTo>
                  <a:pt x="248068" y="43819"/>
                </a:lnTo>
                <a:lnTo>
                  <a:pt x="251103" y="54873"/>
                </a:lnTo>
                <a:lnTo>
                  <a:pt x="257016" y="74776"/>
                </a:lnTo>
                <a:lnTo>
                  <a:pt x="259927" y="84084"/>
                </a:lnTo>
                <a:lnTo>
                  <a:pt x="263772" y="103625"/>
                </a:lnTo>
                <a:lnTo>
                  <a:pt x="273124" y="160896"/>
                </a:lnTo>
                <a:lnTo>
                  <a:pt x="276381" y="183407"/>
                </a:lnTo>
                <a:lnTo>
                  <a:pt x="278551" y="200320"/>
                </a:lnTo>
                <a:lnTo>
                  <a:pt x="279998" y="213500"/>
                </a:lnTo>
                <a:lnTo>
                  <a:pt x="281915" y="224192"/>
                </a:lnTo>
                <a:lnTo>
                  <a:pt x="284146" y="233224"/>
                </a:lnTo>
                <a:lnTo>
                  <a:pt x="290117" y="253104"/>
                </a:lnTo>
                <a:lnTo>
                  <a:pt x="299121" y="284164"/>
                </a:lnTo>
                <a:lnTo>
                  <a:pt x="303237" y="297018"/>
                </a:lnTo>
                <a:lnTo>
                  <a:pt x="306932" y="307493"/>
                </a:lnTo>
                <a:lnTo>
                  <a:pt x="310350" y="316381"/>
                </a:lnTo>
                <a:lnTo>
                  <a:pt x="313579" y="323259"/>
                </a:lnTo>
                <a:lnTo>
                  <a:pt x="319709" y="333441"/>
                </a:lnTo>
                <a:lnTo>
                  <a:pt x="328515" y="344528"/>
                </a:lnTo>
                <a:lnTo>
                  <a:pt x="331405" y="346786"/>
                </a:lnTo>
                <a:lnTo>
                  <a:pt x="337156" y="349296"/>
                </a:lnTo>
                <a:lnTo>
                  <a:pt x="339071" y="350917"/>
                </a:lnTo>
                <a:lnTo>
                  <a:pt x="340347" y="352951"/>
                </a:lnTo>
                <a:lnTo>
                  <a:pt x="341198" y="355259"/>
                </a:lnTo>
                <a:lnTo>
                  <a:pt x="343670" y="356798"/>
                </a:lnTo>
                <a:lnTo>
                  <a:pt x="351498" y="358507"/>
                </a:lnTo>
                <a:lnTo>
                  <a:pt x="362063" y="359470"/>
                </a:lnTo>
                <a:lnTo>
                  <a:pt x="370784" y="357155"/>
                </a:lnTo>
                <a:lnTo>
                  <a:pt x="380058" y="353904"/>
                </a:lnTo>
                <a:lnTo>
                  <a:pt x="387355" y="352458"/>
                </a:lnTo>
                <a:lnTo>
                  <a:pt x="393773" y="349276"/>
                </a:lnTo>
                <a:lnTo>
                  <a:pt x="405281" y="339590"/>
                </a:lnTo>
                <a:lnTo>
                  <a:pt x="415392" y="328952"/>
                </a:lnTo>
                <a:lnTo>
                  <a:pt x="420756" y="322115"/>
                </a:lnTo>
                <a:lnTo>
                  <a:pt x="426237" y="314699"/>
                </a:lnTo>
                <a:lnTo>
                  <a:pt x="431795" y="307850"/>
                </a:lnTo>
                <a:lnTo>
                  <a:pt x="437406" y="301380"/>
                </a:lnTo>
                <a:lnTo>
                  <a:pt x="443051" y="295161"/>
                </a:lnTo>
                <a:lnTo>
                  <a:pt x="454404" y="283171"/>
                </a:lnTo>
                <a:lnTo>
                  <a:pt x="460098" y="277306"/>
                </a:lnTo>
                <a:lnTo>
                  <a:pt x="465800" y="268634"/>
                </a:lnTo>
                <a:lnTo>
                  <a:pt x="471506" y="258090"/>
                </a:lnTo>
                <a:lnTo>
                  <a:pt x="512800" y="173575"/>
                </a:lnTo>
                <a:lnTo>
                  <a:pt x="530806" y="133883"/>
                </a:lnTo>
                <a:lnTo>
                  <a:pt x="537703" y="115868"/>
                </a:lnTo>
                <a:lnTo>
                  <a:pt x="543254" y="99096"/>
                </a:lnTo>
                <a:lnTo>
                  <a:pt x="547907" y="83153"/>
                </a:lnTo>
                <a:lnTo>
                  <a:pt x="550056" y="70618"/>
                </a:lnTo>
                <a:lnTo>
                  <a:pt x="550537" y="60357"/>
                </a:lnTo>
                <a:lnTo>
                  <a:pt x="549904" y="51612"/>
                </a:lnTo>
                <a:lnTo>
                  <a:pt x="548531" y="43876"/>
                </a:lnTo>
                <a:lnTo>
                  <a:pt x="546662" y="36814"/>
                </a:lnTo>
                <a:lnTo>
                  <a:pt x="544464" y="30201"/>
                </a:lnTo>
                <a:lnTo>
                  <a:pt x="542046" y="25793"/>
                </a:lnTo>
                <a:lnTo>
                  <a:pt x="539482" y="22853"/>
                </a:lnTo>
                <a:lnTo>
                  <a:pt x="528521" y="13586"/>
                </a:lnTo>
                <a:lnTo>
                  <a:pt x="525703" y="12810"/>
                </a:lnTo>
                <a:lnTo>
                  <a:pt x="522871" y="13246"/>
                </a:lnTo>
                <a:lnTo>
                  <a:pt x="517185" y="15318"/>
                </a:lnTo>
                <a:lnTo>
                  <a:pt x="511483" y="16238"/>
                </a:lnTo>
                <a:lnTo>
                  <a:pt x="508629" y="18389"/>
                </a:lnTo>
                <a:lnTo>
                  <a:pt x="497204" y="32988"/>
                </a:lnTo>
                <a:lnTo>
                  <a:pt x="488632" y="42357"/>
                </a:lnTo>
                <a:lnTo>
                  <a:pt x="485775" y="45327"/>
                </a:lnTo>
                <a:lnTo>
                  <a:pt x="482917" y="52068"/>
                </a:lnTo>
                <a:lnTo>
                  <a:pt x="480060" y="61326"/>
                </a:lnTo>
                <a:lnTo>
                  <a:pt x="477203" y="72260"/>
                </a:lnTo>
                <a:lnTo>
                  <a:pt x="475297" y="84311"/>
                </a:lnTo>
                <a:lnTo>
                  <a:pt x="474028" y="97109"/>
                </a:lnTo>
                <a:lnTo>
                  <a:pt x="473181" y="110402"/>
                </a:lnTo>
                <a:lnTo>
                  <a:pt x="472617" y="124028"/>
                </a:lnTo>
                <a:lnTo>
                  <a:pt x="471989" y="151866"/>
                </a:lnTo>
                <a:lnTo>
                  <a:pt x="472775" y="164053"/>
                </a:lnTo>
                <a:lnTo>
                  <a:pt x="474251" y="175034"/>
                </a:lnTo>
                <a:lnTo>
                  <a:pt x="476186" y="185213"/>
                </a:lnTo>
                <a:lnTo>
                  <a:pt x="479383" y="196761"/>
                </a:lnTo>
                <a:lnTo>
                  <a:pt x="483419" y="209222"/>
                </a:lnTo>
                <a:lnTo>
                  <a:pt x="488014" y="222293"/>
                </a:lnTo>
                <a:lnTo>
                  <a:pt x="492030" y="232911"/>
                </a:lnTo>
                <a:lnTo>
                  <a:pt x="495660" y="241895"/>
                </a:lnTo>
                <a:lnTo>
                  <a:pt x="499032" y="249789"/>
                </a:lnTo>
                <a:lnTo>
                  <a:pt x="505320" y="263640"/>
                </a:lnTo>
                <a:lnTo>
                  <a:pt x="508329" y="270001"/>
                </a:lnTo>
                <a:lnTo>
                  <a:pt x="513194" y="278052"/>
                </a:lnTo>
                <a:lnTo>
                  <a:pt x="519295" y="287229"/>
                </a:lnTo>
                <a:lnTo>
                  <a:pt x="526219" y="297157"/>
                </a:lnTo>
                <a:lnTo>
                  <a:pt x="532740" y="304728"/>
                </a:lnTo>
                <a:lnTo>
                  <a:pt x="545067" y="315680"/>
                </a:lnTo>
                <a:lnTo>
                  <a:pt x="559434" y="323723"/>
                </a:lnTo>
                <a:lnTo>
                  <a:pt x="574393" y="329520"/>
                </a:lnTo>
                <a:lnTo>
                  <a:pt x="592572" y="332783"/>
                </a:lnTo>
                <a:lnTo>
                  <a:pt x="608647" y="3341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2"/>
          <p:cNvSpPr/>
          <p:nvPr/>
        </p:nvSpPr>
        <p:spPr>
          <a:xfrm>
            <a:off x="7255192" y="3643312"/>
            <a:ext cx="248040" cy="351325"/>
          </a:xfrm>
          <a:custGeom>
            <a:avLst/>
            <a:gdLst/>
            <a:ahLst/>
            <a:cxnLst/>
            <a:rect l="0" t="0" r="0" b="0"/>
            <a:pathLst>
              <a:path w="248040" h="351325">
                <a:moveTo>
                  <a:pt x="102870" y="0"/>
                </a:moveTo>
                <a:lnTo>
                  <a:pt x="93768" y="0"/>
                </a:lnTo>
                <a:lnTo>
                  <a:pt x="90135" y="953"/>
                </a:lnTo>
                <a:lnTo>
                  <a:pt x="83558" y="4551"/>
                </a:lnTo>
                <a:lnTo>
                  <a:pt x="76660" y="11607"/>
                </a:lnTo>
                <a:lnTo>
                  <a:pt x="67299" y="22025"/>
                </a:lnTo>
                <a:lnTo>
                  <a:pt x="48008" y="44079"/>
                </a:lnTo>
                <a:lnTo>
                  <a:pt x="36259" y="57056"/>
                </a:lnTo>
                <a:lnTo>
                  <a:pt x="30403" y="65998"/>
                </a:lnTo>
                <a:lnTo>
                  <a:pt x="28841" y="69716"/>
                </a:lnTo>
                <a:lnTo>
                  <a:pt x="27800" y="75053"/>
                </a:lnTo>
                <a:lnTo>
                  <a:pt x="27106" y="81468"/>
                </a:lnTo>
                <a:lnTo>
                  <a:pt x="26335" y="94311"/>
                </a:lnTo>
                <a:lnTo>
                  <a:pt x="25992" y="103193"/>
                </a:lnTo>
                <a:lnTo>
                  <a:pt x="28380" y="112856"/>
                </a:lnTo>
                <a:lnTo>
                  <a:pt x="30350" y="118100"/>
                </a:lnTo>
                <a:lnTo>
                  <a:pt x="32615" y="121596"/>
                </a:lnTo>
                <a:lnTo>
                  <a:pt x="35079" y="123927"/>
                </a:lnTo>
                <a:lnTo>
                  <a:pt x="40356" y="127469"/>
                </a:lnTo>
                <a:lnTo>
                  <a:pt x="45876" y="132218"/>
                </a:lnTo>
                <a:lnTo>
                  <a:pt x="51504" y="137504"/>
                </a:lnTo>
                <a:lnTo>
                  <a:pt x="54338" y="140246"/>
                </a:lnTo>
                <a:lnTo>
                  <a:pt x="60039" y="143028"/>
                </a:lnTo>
                <a:lnTo>
                  <a:pt x="67648" y="145835"/>
                </a:lnTo>
                <a:lnTo>
                  <a:pt x="76531" y="148658"/>
                </a:lnTo>
                <a:lnTo>
                  <a:pt x="83406" y="151493"/>
                </a:lnTo>
                <a:lnTo>
                  <a:pt x="88941" y="154336"/>
                </a:lnTo>
                <a:lnTo>
                  <a:pt x="93585" y="157183"/>
                </a:lnTo>
                <a:lnTo>
                  <a:pt x="99537" y="159081"/>
                </a:lnTo>
                <a:lnTo>
                  <a:pt x="106363" y="160346"/>
                </a:lnTo>
                <a:lnTo>
                  <a:pt x="113771" y="161190"/>
                </a:lnTo>
                <a:lnTo>
                  <a:pt x="120615" y="162705"/>
                </a:lnTo>
                <a:lnTo>
                  <a:pt x="127082" y="164668"/>
                </a:lnTo>
                <a:lnTo>
                  <a:pt x="133299" y="166929"/>
                </a:lnTo>
                <a:lnTo>
                  <a:pt x="139348" y="168436"/>
                </a:lnTo>
                <a:lnTo>
                  <a:pt x="145287" y="169440"/>
                </a:lnTo>
                <a:lnTo>
                  <a:pt x="151151" y="170110"/>
                </a:lnTo>
                <a:lnTo>
                  <a:pt x="156964" y="172462"/>
                </a:lnTo>
                <a:lnTo>
                  <a:pt x="162745" y="175935"/>
                </a:lnTo>
                <a:lnTo>
                  <a:pt x="168504" y="180155"/>
                </a:lnTo>
                <a:lnTo>
                  <a:pt x="176154" y="184873"/>
                </a:lnTo>
                <a:lnTo>
                  <a:pt x="185063" y="189924"/>
                </a:lnTo>
                <a:lnTo>
                  <a:pt x="210726" y="203594"/>
                </a:lnTo>
                <a:lnTo>
                  <a:pt x="217637" y="207167"/>
                </a:lnTo>
                <a:lnTo>
                  <a:pt x="223196" y="211454"/>
                </a:lnTo>
                <a:lnTo>
                  <a:pt x="227855" y="216217"/>
                </a:lnTo>
                <a:lnTo>
                  <a:pt x="235572" y="225637"/>
                </a:lnTo>
                <a:lnTo>
                  <a:pt x="242176" y="232998"/>
                </a:lnTo>
                <a:lnTo>
                  <a:pt x="244319" y="236294"/>
                </a:lnTo>
                <a:lnTo>
                  <a:pt x="246699" y="242497"/>
                </a:lnTo>
                <a:lnTo>
                  <a:pt x="247333" y="247390"/>
                </a:lnTo>
                <a:lnTo>
                  <a:pt x="247757" y="253509"/>
                </a:lnTo>
                <a:lnTo>
                  <a:pt x="248039" y="260446"/>
                </a:lnTo>
                <a:lnTo>
                  <a:pt x="247274" y="266976"/>
                </a:lnTo>
                <a:lnTo>
                  <a:pt x="245812" y="273234"/>
                </a:lnTo>
                <a:lnTo>
                  <a:pt x="243885" y="279311"/>
                </a:lnTo>
                <a:lnTo>
                  <a:pt x="239204" y="288603"/>
                </a:lnTo>
                <a:lnTo>
                  <a:pt x="233947" y="295908"/>
                </a:lnTo>
                <a:lnTo>
                  <a:pt x="228437" y="302330"/>
                </a:lnTo>
                <a:lnTo>
                  <a:pt x="224681" y="305376"/>
                </a:lnTo>
                <a:lnTo>
                  <a:pt x="220273" y="308359"/>
                </a:lnTo>
                <a:lnTo>
                  <a:pt x="215428" y="311300"/>
                </a:lnTo>
                <a:lnTo>
                  <a:pt x="210294" y="314213"/>
                </a:lnTo>
                <a:lnTo>
                  <a:pt x="199509" y="319991"/>
                </a:lnTo>
                <a:lnTo>
                  <a:pt x="165690" y="337181"/>
                </a:lnTo>
                <a:lnTo>
                  <a:pt x="158084" y="340040"/>
                </a:lnTo>
                <a:lnTo>
                  <a:pt x="149205" y="342898"/>
                </a:lnTo>
                <a:lnTo>
                  <a:pt x="139475" y="345756"/>
                </a:lnTo>
                <a:lnTo>
                  <a:pt x="131083" y="347662"/>
                </a:lnTo>
                <a:lnTo>
                  <a:pt x="123584" y="348932"/>
                </a:lnTo>
                <a:lnTo>
                  <a:pt x="116679" y="349779"/>
                </a:lnTo>
                <a:lnTo>
                  <a:pt x="107314" y="350343"/>
                </a:lnTo>
                <a:lnTo>
                  <a:pt x="84208" y="350971"/>
                </a:lnTo>
                <a:lnTo>
                  <a:pt x="53525" y="351324"/>
                </a:lnTo>
                <a:lnTo>
                  <a:pt x="44257" y="350421"/>
                </a:lnTo>
                <a:lnTo>
                  <a:pt x="35219" y="348867"/>
                </a:lnTo>
                <a:lnTo>
                  <a:pt x="26337" y="346878"/>
                </a:lnTo>
                <a:lnTo>
                  <a:pt x="19463" y="345552"/>
                </a:lnTo>
                <a:lnTo>
                  <a:pt x="13927" y="344668"/>
                </a:lnTo>
                <a:lnTo>
                  <a:pt x="9285" y="344079"/>
                </a:lnTo>
                <a:lnTo>
                  <a:pt x="6191" y="342733"/>
                </a:lnTo>
                <a:lnTo>
                  <a:pt x="4126" y="340884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3"/>
          <p:cNvSpPr/>
          <p:nvPr/>
        </p:nvSpPr>
        <p:spPr>
          <a:xfrm>
            <a:off x="7803832" y="3737610"/>
            <a:ext cx="34291" cy="25718"/>
          </a:xfrm>
          <a:custGeom>
            <a:avLst/>
            <a:gdLst/>
            <a:ahLst/>
            <a:cxnLst/>
            <a:rect l="0" t="0" r="0" b="0"/>
            <a:pathLst>
              <a:path w="34291" h="25718">
                <a:moveTo>
                  <a:pt x="34290" y="25717"/>
                </a:moveTo>
                <a:lnTo>
                  <a:pt x="25189" y="16616"/>
                </a:lnTo>
                <a:lnTo>
                  <a:pt x="20602" y="12982"/>
                </a:lnTo>
                <a:lnTo>
                  <a:pt x="15641" y="960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54"/>
          <p:cNvSpPr/>
          <p:nvPr/>
        </p:nvSpPr>
        <p:spPr>
          <a:xfrm>
            <a:off x="7625152" y="3484715"/>
            <a:ext cx="307268" cy="561506"/>
          </a:xfrm>
          <a:custGeom>
            <a:avLst/>
            <a:gdLst/>
            <a:ahLst/>
            <a:cxnLst/>
            <a:rect l="0" t="0" r="0" b="0"/>
            <a:pathLst>
              <a:path w="307268" h="561506">
                <a:moveTo>
                  <a:pt x="50092" y="304330"/>
                </a:moveTo>
                <a:lnTo>
                  <a:pt x="40991" y="317982"/>
                </a:lnTo>
                <a:lnTo>
                  <a:pt x="33982" y="332305"/>
                </a:lnTo>
                <a:lnTo>
                  <a:pt x="27693" y="347243"/>
                </a:lnTo>
                <a:lnTo>
                  <a:pt x="21723" y="360232"/>
                </a:lnTo>
                <a:lnTo>
                  <a:pt x="13006" y="378255"/>
                </a:lnTo>
                <a:lnTo>
                  <a:pt x="9797" y="389890"/>
                </a:lnTo>
                <a:lnTo>
                  <a:pt x="7418" y="401412"/>
                </a:lnTo>
                <a:lnTo>
                  <a:pt x="3187" y="412882"/>
                </a:lnTo>
                <a:lnTo>
                  <a:pt x="670" y="426870"/>
                </a:lnTo>
                <a:lnTo>
                  <a:pt x="0" y="434601"/>
                </a:lnTo>
                <a:lnTo>
                  <a:pt x="1794" y="448270"/>
                </a:lnTo>
                <a:lnTo>
                  <a:pt x="5766" y="462601"/>
                </a:lnTo>
                <a:lnTo>
                  <a:pt x="10707" y="481670"/>
                </a:lnTo>
                <a:lnTo>
                  <a:pt x="14311" y="491136"/>
                </a:lnTo>
                <a:lnTo>
                  <a:pt x="18618" y="500305"/>
                </a:lnTo>
                <a:lnTo>
                  <a:pt x="26579" y="516207"/>
                </a:lnTo>
                <a:lnTo>
                  <a:pt x="32013" y="530515"/>
                </a:lnTo>
                <a:lnTo>
                  <a:pt x="36660" y="537572"/>
                </a:lnTo>
                <a:lnTo>
                  <a:pt x="40185" y="539834"/>
                </a:lnTo>
                <a:lnTo>
                  <a:pt x="49181" y="542348"/>
                </a:lnTo>
                <a:lnTo>
                  <a:pt x="54248" y="543019"/>
                </a:lnTo>
                <a:lnTo>
                  <a:pt x="59530" y="543466"/>
                </a:lnTo>
                <a:lnTo>
                  <a:pt x="64957" y="543764"/>
                </a:lnTo>
                <a:lnTo>
                  <a:pt x="78607" y="544095"/>
                </a:lnTo>
                <a:lnTo>
                  <a:pt x="86247" y="544183"/>
                </a:lnTo>
                <a:lnTo>
                  <a:pt x="92293" y="543289"/>
                </a:lnTo>
                <a:lnTo>
                  <a:pt x="101550" y="539757"/>
                </a:lnTo>
                <a:lnTo>
                  <a:pt x="107258" y="535576"/>
                </a:lnTo>
                <a:lnTo>
                  <a:pt x="113921" y="529931"/>
                </a:lnTo>
                <a:lnTo>
                  <a:pt x="121220" y="523310"/>
                </a:lnTo>
                <a:lnTo>
                  <a:pt x="127038" y="516992"/>
                </a:lnTo>
                <a:lnTo>
                  <a:pt x="136044" y="504891"/>
                </a:lnTo>
                <a:lnTo>
                  <a:pt x="143221" y="490623"/>
                </a:lnTo>
                <a:lnTo>
                  <a:pt x="149585" y="475709"/>
                </a:lnTo>
                <a:lnTo>
                  <a:pt x="155590" y="462731"/>
                </a:lnTo>
                <a:lnTo>
                  <a:pt x="159476" y="451840"/>
                </a:lnTo>
                <a:lnTo>
                  <a:pt x="184877" y="372203"/>
                </a:lnTo>
                <a:lnTo>
                  <a:pt x="189479" y="351484"/>
                </a:lnTo>
                <a:lnTo>
                  <a:pt x="193499" y="328146"/>
                </a:lnTo>
                <a:lnTo>
                  <a:pt x="206796" y="235903"/>
                </a:lnTo>
                <a:lnTo>
                  <a:pt x="208854" y="218707"/>
                </a:lnTo>
                <a:lnTo>
                  <a:pt x="210226" y="204385"/>
                </a:lnTo>
                <a:lnTo>
                  <a:pt x="211140" y="191980"/>
                </a:lnTo>
                <a:lnTo>
                  <a:pt x="211751" y="180852"/>
                </a:lnTo>
                <a:lnTo>
                  <a:pt x="212428" y="160869"/>
                </a:lnTo>
                <a:lnTo>
                  <a:pt x="212809" y="110798"/>
                </a:lnTo>
                <a:lnTo>
                  <a:pt x="211910" y="94346"/>
                </a:lnTo>
                <a:lnTo>
                  <a:pt x="210358" y="79568"/>
                </a:lnTo>
                <a:lnTo>
                  <a:pt x="208372" y="65906"/>
                </a:lnTo>
                <a:lnTo>
                  <a:pt x="207047" y="54893"/>
                </a:lnTo>
                <a:lnTo>
                  <a:pt x="205575" y="37576"/>
                </a:lnTo>
                <a:lnTo>
                  <a:pt x="202381" y="20990"/>
                </a:lnTo>
                <a:lnTo>
                  <a:pt x="200195" y="12567"/>
                </a:lnTo>
                <a:lnTo>
                  <a:pt x="197786" y="6951"/>
                </a:lnTo>
                <a:lnTo>
                  <a:pt x="195228" y="3207"/>
                </a:lnTo>
                <a:lnTo>
                  <a:pt x="192570" y="711"/>
                </a:lnTo>
                <a:lnTo>
                  <a:pt x="190798" y="0"/>
                </a:lnTo>
                <a:lnTo>
                  <a:pt x="189616" y="478"/>
                </a:lnTo>
                <a:lnTo>
                  <a:pt x="188829" y="1750"/>
                </a:lnTo>
                <a:lnTo>
                  <a:pt x="189256" y="4502"/>
                </a:lnTo>
                <a:lnTo>
                  <a:pt x="193456" y="17478"/>
                </a:lnTo>
                <a:lnTo>
                  <a:pt x="195123" y="33387"/>
                </a:lnTo>
                <a:lnTo>
                  <a:pt x="195514" y="44528"/>
                </a:lnTo>
                <a:lnTo>
                  <a:pt x="195784" y="82228"/>
                </a:lnTo>
                <a:lnTo>
                  <a:pt x="195798" y="90539"/>
                </a:lnTo>
                <a:lnTo>
                  <a:pt x="198665" y="111320"/>
                </a:lnTo>
                <a:lnTo>
                  <a:pt x="209469" y="175050"/>
                </a:lnTo>
                <a:lnTo>
                  <a:pt x="218717" y="223695"/>
                </a:lnTo>
                <a:lnTo>
                  <a:pt x="222517" y="242000"/>
                </a:lnTo>
                <a:lnTo>
                  <a:pt x="226002" y="257062"/>
                </a:lnTo>
                <a:lnTo>
                  <a:pt x="229278" y="269960"/>
                </a:lnTo>
                <a:lnTo>
                  <a:pt x="238440" y="304306"/>
                </a:lnTo>
                <a:lnTo>
                  <a:pt x="241380" y="315744"/>
                </a:lnTo>
                <a:lnTo>
                  <a:pt x="243340" y="326227"/>
                </a:lnTo>
                <a:lnTo>
                  <a:pt x="244647" y="336073"/>
                </a:lnTo>
                <a:lnTo>
                  <a:pt x="245517" y="345494"/>
                </a:lnTo>
                <a:lnTo>
                  <a:pt x="248003" y="359395"/>
                </a:lnTo>
                <a:lnTo>
                  <a:pt x="251566" y="376283"/>
                </a:lnTo>
                <a:lnTo>
                  <a:pt x="255846" y="395161"/>
                </a:lnTo>
                <a:lnTo>
                  <a:pt x="259651" y="410604"/>
                </a:lnTo>
                <a:lnTo>
                  <a:pt x="263141" y="423756"/>
                </a:lnTo>
                <a:lnTo>
                  <a:pt x="269559" y="445991"/>
                </a:lnTo>
                <a:lnTo>
                  <a:pt x="275585" y="465398"/>
                </a:lnTo>
                <a:lnTo>
                  <a:pt x="277574" y="474573"/>
                </a:lnTo>
                <a:lnTo>
                  <a:pt x="278899" y="483548"/>
                </a:lnTo>
                <a:lnTo>
                  <a:pt x="281324" y="500187"/>
                </a:lnTo>
                <a:lnTo>
                  <a:pt x="283305" y="507291"/>
                </a:lnTo>
                <a:lnTo>
                  <a:pt x="307267" y="5615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5"/>
          <p:cNvSpPr/>
          <p:nvPr/>
        </p:nvSpPr>
        <p:spPr>
          <a:xfrm>
            <a:off x="7632382" y="3754754"/>
            <a:ext cx="240031" cy="42864"/>
          </a:xfrm>
          <a:custGeom>
            <a:avLst/>
            <a:gdLst/>
            <a:ahLst/>
            <a:cxnLst/>
            <a:rect l="0" t="0" r="0" b="0"/>
            <a:pathLst>
              <a:path w="240031" h="42864">
                <a:moveTo>
                  <a:pt x="0" y="42863"/>
                </a:moveTo>
                <a:lnTo>
                  <a:pt x="18203" y="38312"/>
                </a:lnTo>
                <a:lnTo>
                  <a:pt x="26424" y="36019"/>
                </a:lnTo>
                <a:lnTo>
                  <a:pt x="43176" y="30931"/>
                </a:lnTo>
                <a:lnTo>
                  <a:pt x="49739" y="28241"/>
                </a:lnTo>
                <a:lnTo>
                  <a:pt x="55067" y="25495"/>
                </a:lnTo>
                <a:lnTo>
                  <a:pt x="59572" y="22712"/>
                </a:lnTo>
                <a:lnTo>
                  <a:pt x="63527" y="20857"/>
                </a:lnTo>
                <a:lnTo>
                  <a:pt x="67117" y="19620"/>
                </a:lnTo>
                <a:lnTo>
                  <a:pt x="70461" y="18795"/>
                </a:lnTo>
                <a:lnTo>
                  <a:pt x="74597" y="18245"/>
                </a:lnTo>
                <a:lnTo>
                  <a:pt x="79259" y="17879"/>
                </a:lnTo>
                <a:lnTo>
                  <a:pt x="88566" y="17471"/>
                </a:lnTo>
                <a:lnTo>
                  <a:pt x="95878" y="17290"/>
                </a:lnTo>
                <a:lnTo>
                  <a:pt x="101066" y="16290"/>
                </a:lnTo>
                <a:lnTo>
                  <a:pt x="107382" y="14670"/>
                </a:lnTo>
                <a:lnTo>
                  <a:pt x="114451" y="12638"/>
                </a:lnTo>
                <a:lnTo>
                  <a:pt x="129925" y="7839"/>
                </a:lnTo>
                <a:lnTo>
                  <a:pt x="138051" y="5226"/>
                </a:lnTo>
                <a:lnTo>
                  <a:pt x="145374" y="3485"/>
                </a:lnTo>
                <a:lnTo>
                  <a:pt x="152162" y="2324"/>
                </a:lnTo>
                <a:lnTo>
                  <a:pt x="158591" y="1549"/>
                </a:lnTo>
                <a:lnTo>
                  <a:pt x="165735" y="1033"/>
                </a:lnTo>
                <a:lnTo>
                  <a:pt x="173355" y="689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6"/>
          <p:cNvSpPr/>
          <p:nvPr/>
        </p:nvSpPr>
        <p:spPr>
          <a:xfrm>
            <a:off x="8040699" y="3708338"/>
            <a:ext cx="234621" cy="295020"/>
          </a:xfrm>
          <a:custGeom>
            <a:avLst/>
            <a:gdLst/>
            <a:ahLst/>
            <a:cxnLst/>
            <a:rect l="0" t="0" r="0" b="0"/>
            <a:pathLst>
              <a:path w="234621" h="295020">
                <a:moveTo>
                  <a:pt x="174613" y="3554"/>
                </a:moveTo>
                <a:lnTo>
                  <a:pt x="143368" y="3554"/>
                </a:lnTo>
                <a:lnTo>
                  <a:pt x="136639" y="4507"/>
                </a:lnTo>
                <a:lnTo>
                  <a:pt x="129295" y="6094"/>
                </a:lnTo>
                <a:lnTo>
                  <a:pt x="121540" y="8105"/>
                </a:lnTo>
                <a:lnTo>
                  <a:pt x="113514" y="11351"/>
                </a:lnTo>
                <a:lnTo>
                  <a:pt x="105306" y="15419"/>
                </a:lnTo>
                <a:lnTo>
                  <a:pt x="96976" y="20037"/>
                </a:lnTo>
                <a:lnTo>
                  <a:pt x="89517" y="25020"/>
                </a:lnTo>
                <a:lnTo>
                  <a:pt x="82640" y="30247"/>
                </a:lnTo>
                <a:lnTo>
                  <a:pt x="76151" y="35637"/>
                </a:lnTo>
                <a:lnTo>
                  <a:pt x="68966" y="42088"/>
                </a:lnTo>
                <a:lnTo>
                  <a:pt x="53365" y="56875"/>
                </a:lnTo>
                <a:lnTo>
                  <a:pt x="45203" y="66724"/>
                </a:lnTo>
                <a:lnTo>
                  <a:pt x="36904" y="78052"/>
                </a:lnTo>
                <a:lnTo>
                  <a:pt x="28514" y="90367"/>
                </a:lnTo>
                <a:lnTo>
                  <a:pt x="21969" y="103339"/>
                </a:lnTo>
                <a:lnTo>
                  <a:pt x="16653" y="116750"/>
                </a:lnTo>
                <a:lnTo>
                  <a:pt x="12156" y="130453"/>
                </a:lnTo>
                <a:lnTo>
                  <a:pt x="8206" y="144351"/>
                </a:lnTo>
                <a:lnTo>
                  <a:pt x="4621" y="158379"/>
                </a:lnTo>
                <a:lnTo>
                  <a:pt x="1277" y="172493"/>
                </a:lnTo>
                <a:lnTo>
                  <a:pt x="0" y="185712"/>
                </a:lnTo>
                <a:lnTo>
                  <a:pt x="102" y="198336"/>
                </a:lnTo>
                <a:lnTo>
                  <a:pt x="1123" y="210561"/>
                </a:lnTo>
                <a:lnTo>
                  <a:pt x="1803" y="220616"/>
                </a:lnTo>
                <a:lnTo>
                  <a:pt x="2558" y="236868"/>
                </a:lnTo>
                <a:lnTo>
                  <a:pt x="3713" y="243869"/>
                </a:lnTo>
                <a:lnTo>
                  <a:pt x="5435" y="250442"/>
                </a:lnTo>
                <a:lnTo>
                  <a:pt x="7535" y="256728"/>
                </a:lnTo>
                <a:lnTo>
                  <a:pt x="9887" y="260920"/>
                </a:lnTo>
                <a:lnTo>
                  <a:pt x="12408" y="263714"/>
                </a:lnTo>
                <a:lnTo>
                  <a:pt x="17750" y="267771"/>
                </a:lnTo>
                <a:lnTo>
                  <a:pt x="23299" y="272749"/>
                </a:lnTo>
                <a:lnTo>
                  <a:pt x="26112" y="274457"/>
                </a:lnTo>
                <a:lnTo>
                  <a:pt x="31778" y="276355"/>
                </a:lnTo>
                <a:lnTo>
                  <a:pt x="34622" y="275909"/>
                </a:lnTo>
                <a:lnTo>
                  <a:pt x="40323" y="272873"/>
                </a:lnTo>
                <a:lnTo>
                  <a:pt x="44128" y="270730"/>
                </a:lnTo>
                <a:lnTo>
                  <a:pt x="53437" y="265809"/>
                </a:lnTo>
                <a:lnTo>
                  <a:pt x="57634" y="263163"/>
                </a:lnTo>
                <a:lnTo>
                  <a:pt x="64838" y="257683"/>
                </a:lnTo>
                <a:lnTo>
                  <a:pt x="69996" y="252984"/>
                </a:lnTo>
                <a:lnTo>
                  <a:pt x="83350" y="240142"/>
                </a:lnTo>
                <a:lnTo>
                  <a:pt x="92816" y="229859"/>
                </a:lnTo>
                <a:lnTo>
                  <a:pt x="116034" y="203194"/>
                </a:lnTo>
                <a:lnTo>
                  <a:pt x="125083" y="191893"/>
                </a:lnTo>
                <a:lnTo>
                  <a:pt x="132068" y="182453"/>
                </a:lnTo>
                <a:lnTo>
                  <a:pt x="137676" y="174255"/>
                </a:lnTo>
                <a:lnTo>
                  <a:pt x="144275" y="162122"/>
                </a:lnTo>
                <a:lnTo>
                  <a:pt x="151529" y="147366"/>
                </a:lnTo>
                <a:lnTo>
                  <a:pt x="159224" y="130861"/>
                </a:lnTo>
                <a:lnTo>
                  <a:pt x="164354" y="117953"/>
                </a:lnTo>
                <a:lnTo>
                  <a:pt x="167773" y="107443"/>
                </a:lnTo>
                <a:lnTo>
                  <a:pt x="170054" y="98531"/>
                </a:lnTo>
                <a:lnTo>
                  <a:pt x="171573" y="90684"/>
                </a:lnTo>
                <a:lnTo>
                  <a:pt x="172587" y="83548"/>
                </a:lnTo>
                <a:lnTo>
                  <a:pt x="173262" y="76886"/>
                </a:lnTo>
                <a:lnTo>
                  <a:pt x="173712" y="70539"/>
                </a:lnTo>
                <a:lnTo>
                  <a:pt x="174012" y="64404"/>
                </a:lnTo>
                <a:lnTo>
                  <a:pt x="174212" y="58408"/>
                </a:lnTo>
                <a:lnTo>
                  <a:pt x="174603" y="1080"/>
                </a:lnTo>
                <a:lnTo>
                  <a:pt x="175559" y="0"/>
                </a:lnTo>
                <a:lnTo>
                  <a:pt x="177149" y="232"/>
                </a:lnTo>
                <a:lnTo>
                  <a:pt x="179161" y="1339"/>
                </a:lnTo>
                <a:lnTo>
                  <a:pt x="180503" y="3030"/>
                </a:lnTo>
                <a:lnTo>
                  <a:pt x="181397" y="5110"/>
                </a:lnTo>
                <a:lnTo>
                  <a:pt x="182390" y="9961"/>
                </a:lnTo>
                <a:lnTo>
                  <a:pt x="182832" y="15291"/>
                </a:lnTo>
                <a:lnTo>
                  <a:pt x="183029" y="25916"/>
                </a:lnTo>
                <a:lnTo>
                  <a:pt x="183081" y="32749"/>
                </a:lnTo>
                <a:lnTo>
                  <a:pt x="184069" y="39210"/>
                </a:lnTo>
                <a:lnTo>
                  <a:pt x="185679" y="45422"/>
                </a:lnTo>
                <a:lnTo>
                  <a:pt x="187705" y="51469"/>
                </a:lnTo>
                <a:lnTo>
                  <a:pt x="189056" y="58357"/>
                </a:lnTo>
                <a:lnTo>
                  <a:pt x="189957" y="65807"/>
                </a:lnTo>
                <a:lnTo>
                  <a:pt x="190558" y="73631"/>
                </a:lnTo>
                <a:lnTo>
                  <a:pt x="190958" y="81705"/>
                </a:lnTo>
                <a:lnTo>
                  <a:pt x="191402" y="98295"/>
                </a:lnTo>
                <a:lnTo>
                  <a:pt x="193426" y="113388"/>
                </a:lnTo>
                <a:lnTo>
                  <a:pt x="203471" y="172516"/>
                </a:lnTo>
                <a:lnTo>
                  <a:pt x="205281" y="185728"/>
                </a:lnTo>
                <a:lnTo>
                  <a:pt x="206489" y="196441"/>
                </a:lnTo>
                <a:lnTo>
                  <a:pt x="212739" y="243374"/>
                </a:lnTo>
                <a:lnTo>
                  <a:pt x="215269" y="255827"/>
                </a:lnTo>
                <a:lnTo>
                  <a:pt x="217910" y="265081"/>
                </a:lnTo>
                <a:lnTo>
                  <a:pt x="220622" y="272203"/>
                </a:lnTo>
                <a:lnTo>
                  <a:pt x="222432" y="277903"/>
                </a:lnTo>
                <a:lnTo>
                  <a:pt x="224441" y="286777"/>
                </a:lnTo>
                <a:lnTo>
                  <a:pt x="225928" y="289524"/>
                </a:lnTo>
                <a:lnTo>
                  <a:pt x="227874" y="291356"/>
                </a:lnTo>
                <a:lnTo>
                  <a:pt x="234620" y="2950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57"/>
          <p:cNvSpPr/>
          <p:nvPr/>
        </p:nvSpPr>
        <p:spPr>
          <a:xfrm>
            <a:off x="8421052" y="3702191"/>
            <a:ext cx="488633" cy="798206"/>
          </a:xfrm>
          <a:custGeom>
            <a:avLst/>
            <a:gdLst/>
            <a:ahLst/>
            <a:cxnLst/>
            <a:rect l="0" t="0" r="0" b="0"/>
            <a:pathLst>
              <a:path w="488633" h="798206">
                <a:moveTo>
                  <a:pt x="0" y="35419"/>
                </a:moveTo>
                <a:lnTo>
                  <a:pt x="952" y="57855"/>
                </a:lnTo>
                <a:lnTo>
                  <a:pt x="16483" y="160693"/>
                </a:lnTo>
                <a:lnTo>
                  <a:pt x="22418" y="184657"/>
                </a:lnTo>
                <a:lnTo>
                  <a:pt x="29233" y="203491"/>
                </a:lnTo>
                <a:lnTo>
                  <a:pt x="36634" y="218904"/>
                </a:lnTo>
                <a:lnTo>
                  <a:pt x="44857" y="238570"/>
                </a:lnTo>
                <a:lnTo>
                  <a:pt x="49464" y="250486"/>
                </a:lnTo>
                <a:lnTo>
                  <a:pt x="54687" y="258957"/>
                </a:lnTo>
                <a:lnTo>
                  <a:pt x="58365" y="261596"/>
                </a:lnTo>
                <a:lnTo>
                  <a:pt x="67532" y="264530"/>
                </a:lnTo>
                <a:lnTo>
                  <a:pt x="78853" y="266181"/>
                </a:lnTo>
                <a:lnTo>
                  <a:pt x="83049" y="264508"/>
                </a:lnTo>
                <a:lnTo>
                  <a:pt x="92791" y="257568"/>
                </a:lnTo>
                <a:lnTo>
                  <a:pt x="106011" y="243055"/>
                </a:lnTo>
                <a:lnTo>
                  <a:pt x="113537" y="233850"/>
                </a:lnTo>
                <a:lnTo>
                  <a:pt x="123316" y="220094"/>
                </a:lnTo>
                <a:lnTo>
                  <a:pt x="146883" y="184489"/>
                </a:lnTo>
                <a:lnTo>
                  <a:pt x="157929" y="166231"/>
                </a:lnTo>
                <a:lnTo>
                  <a:pt x="168152" y="148345"/>
                </a:lnTo>
                <a:lnTo>
                  <a:pt x="191109" y="106026"/>
                </a:lnTo>
                <a:lnTo>
                  <a:pt x="201143" y="85849"/>
                </a:lnTo>
                <a:lnTo>
                  <a:pt x="217501" y="48668"/>
                </a:lnTo>
                <a:lnTo>
                  <a:pt x="228747" y="24797"/>
                </a:lnTo>
                <a:lnTo>
                  <a:pt x="237801" y="865"/>
                </a:lnTo>
                <a:lnTo>
                  <a:pt x="238544" y="0"/>
                </a:lnTo>
                <a:lnTo>
                  <a:pt x="239040" y="376"/>
                </a:lnTo>
                <a:lnTo>
                  <a:pt x="240787" y="23417"/>
                </a:lnTo>
                <a:lnTo>
                  <a:pt x="244495" y="45960"/>
                </a:lnTo>
                <a:lnTo>
                  <a:pt x="251937" y="89977"/>
                </a:lnTo>
                <a:lnTo>
                  <a:pt x="257387" y="127612"/>
                </a:lnTo>
                <a:lnTo>
                  <a:pt x="260174" y="148316"/>
                </a:lnTo>
                <a:lnTo>
                  <a:pt x="262031" y="165928"/>
                </a:lnTo>
                <a:lnTo>
                  <a:pt x="263271" y="181480"/>
                </a:lnTo>
                <a:lnTo>
                  <a:pt x="264096" y="195658"/>
                </a:lnTo>
                <a:lnTo>
                  <a:pt x="269810" y="261120"/>
                </a:lnTo>
                <a:lnTo>
                  <a:pt x="272266" y="282089"/>
                </a:lnTo>
                <a:lnTo>
                  <a:pt x="274855" y="300830"/>
                </a:lnTo>
                <a:lnTo>
                  <a:pt x="277534" y="318087"/>
                </a:lnTo>
                <a:lnTo>
                  <a:pt x="279320" y="334354"/>
                </a:lnTo>
                <a:lnTo>
                  <a:pt x="280511" y="349962"/>
                </a:lnTo>
                <a:lnTo>
                  <a:pt x="281305" y="365129"/>
                </a:lnTo>
                <a:lnTo>
                  <a:pt x="282188" y="394682"/>
                </a:lnTo>
                <a:lnTo>
                  <a:pt x="282831" y="481120"/>
                </a:lnTo>
                <a:lnTo>
                  <a:pt x="282850" y="495431"/>
                </a:lnTo>
                <a:lnTo>
                  <a:pt x="281912" y="509733"/>
                </a:lnTo>
                <a:lnTo>
                  <a:pt x="280334" y="524031"/>
                </a:lnTo>
                <a:lnTo>
                  <a:pt x="276041" y="556427"/>
                </a:lnTo>
                <a:lnTo>
                  <a:pt x="270956" y="599401"/>
                </a:lnTo>
                <a:lnTo>
                  <a:pt x="268268" y="618099"/>
                </a:lnTo>
                <a:lnTo>
                  <a:pt x="265523" y="634375"/>
                </a:lnTo>
                <a:lnTo>
                  <a:pt x="262741" y="649035"/>
                </a:lnTo>
                <a:lnTo>
                  <a:pt x="257109" y="675485"/>
                </a:lnTo>
                <a:lnTo>
                  <a:pt x="251431" y="698987"/>
                </a:lnTo>
                <a:lnTo>
                  <a:pt x="245732" y="718958"/>
                </a:lnTo>
                <a:lnTo>
                  <a:pt x="237484" y="737359"/>
                </a:lnTo>
                <a:lnTo>
                  <a:pt x="224672" y="761244"/>
                </a:lnTo>
                <a:lnTo>
                  <a:pt x="221218" y="767904"/>
                </a:lnTo>
                <a:lnTo>
                  <a:pt x="212303" y="777846"/>
                </a:lnTo>
                <a:lnTo>
                  <a:pt x="199112" y="788797"/>
                </a:lnTo>
                <a:lnTo>
                  <a:pt x="195606" y="791988"/>
                </a:lnTo>
                <a:lnTo>
                  <a:pt x="191364" y="794116"/>
                </a:lnTo>
                <a:lnTo>
                  <a:pt x="181571" y="796480"/>
                </a:lnTo>
                <a:lnTo>
                  <a:pt x="170868" y="797531"/>
                </a:lnTo>
                <a:lnTo>
                  <a:pt x="156674" y="798122"/>
                </a:lnTo>
                <a:lnTo>
                  <a:pt x="153026" y="798205"/>
                </a:lnTo>
                <a:lnTo>
                  <a:pt x="149643" y="797308"/>
                </a:lnTo>
                <a:lnTo>
                  <a:pt x="143343" y="793771"/>
                </a:lnTo>
                <a:lnTo>
                  <a:pt x="129891" y="781874"/>
                </a:lnTo>
                <a:lnTo>
                  <a:pt x="119325" y="774212"/>
                </a:lnTo>
                <a:lnTo>
                  <a:pt x="113839" y="770835"/>
                </a:lnTo>
                <a:lnTo>
                  <a:pt x="109231" y="765726"/>
                </a:lnTo>
                <a:lnTo>
                  <a:pt x="98193" y="745836"/>
                </a:lnTo>
                <a:lnTo>
                  <a:pt x="88891" y="726502"/>
                </a:lnTo>
                <a:lnTo>
                  <a:pt x="80101" y="703099"/>
                </a:lnTo>
                <a:lnTo>
                  <a:pt x="74337" y="686495"/>
                </a:lnTo>
                <a:lnTo>
                  <a:pt x="71138" y="669591"/>
                </a:lnTo>
                <a:lnTo>
                  <a:pt x="70286" y="661082"/>
                </a:lnTo>
                <a:lnTo>
                  <a:pt x="71622" y="648743"/>
                </a:lnTo>
                <a:lnTo>
                  <a:pt x="74418" y="633849"/>
                </a:lnTo>
                <a:lnTo>
                  <a:pt x="78188" y="617252"/>
                </a:lnTo>
                <a:lnTo>
                  <a:pt x="82604" y="600473"/>
                </a:lnTo>
                <a:lnTo>
                  <a:pt x="87455" y="583571"/>
                </a:lnTo>
                <a:lnTo>
                  <a:pt x="92594" y="566589"/>
                </a:lnTo>
                <a:lnTo>
                  <a:pt x="98877" y="552410"/>
                </a:lnTo>
                <a:lnTo>
                  <a:pt x="113478" y="529035"/>
                </a:lnTo>
                <a:lnTo>
                  <a:pt x="123277" y="515944"/>
                </a:lnTo>
                <a:lnTo>
                  <a:pt x="146865" y="486158"/>
                </a:lnTo>
                <a:lnTo>
                  <a:pt x="157918" y="473071"/>
                </a:lnTo>
                <a:lnTo>
                  <a:pt x="168143" y="461490"/>
                </a:lnTo>
                <a:lnTo>
                  <a:pt x="177818" y="450911"/>
                </a:lnTo>
                <a:lnTo>
                  <a:pt x="187126" y="441954"/>
                </a:lnTo>
                <a:lnTo>
                  <a:pt x="196188" y="434077"/>
                </a:lnTo>
                <a:lnTo>
                  <a:pt x="214830" y="419293"/>
                </a:lnTo>
                <a:lnTo>
                  <a:pt x="235815" y="403197"/>
                </a:lnTo>
                <a:lnTo>
                  <a:pt x="246745" y="395856"/>
                </a:lnTo>
                <a:lnTo>
                  <a:pt x="257842" y="389058"/>
                </a:lnTo>
                <a:lnTo>
                  <a:pt x="316679" y="355357"/>
                </a:lnTo>
                <a:lnTo>
                  <a:pt x="334945" y="345866"/>
                </a:lnTo>
                <a:lnTo>
                  <a:pt x="353789" y="336681"/>
                </a:lnTo>
                <a:lnTo>
                  <a:pt x="373019" y="327701"/>
                </a:lnTo>
                <a:lnTo>
                  <a:pt x="390603" y="320761"/>
                </a:lnTo>
                <a:lnTo>
                  <a:pt x="407086" y="315182"/>
                </a:lnTo>
                <a:lnTo>
                  <a:pt x="422839" y="310510"/>
                </a:lnTo>
                <a:lnTo>
                  <a:pt x="435245" y="306443"/>
                </a:lnTo>
                <a:lnTo>
                  <a:pt x="445420" y="302779"/>
                </a:lnTo>
                <a:lnTo>
                  <a:pt x="454110" y="299384"/>
                </a:lnTo>
                <a:lnTo>
                  <a:pt x="466304" y="295611"/>
                </a:lnTo>
                <a:lnTo>
                  <a:pt x="478525" y="293488"/>
                </a:lnTo>
                <a:lnTo>
                  <a:pt x="488632" y="2925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p. 10-12 #2-12 even, 20-36 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2) natural, integer, rational, real</a:t>
            </a:r>
          </a:p>
          <a:p>
            <a:pPr>
              <a:buNone/>
            </a:pPr>
            <a:r>
              <a:rPr lang="en-US" dirty="0" smtClean="0"/>
              <a:t>4) natural, integer, rational, real</a:t>
            </a:r>
          </a:p>
          <a:p>
            <a:pPr>
              <a:buNone/>
            </a:pPr>
            <a:r>
              <a:rPr lang="en-US" dirty="0" smtClean="0"/>
              <a:t>6) Rational real</a:t>
            </a:r>
          </a:p>
          <a:p>
            <a:pPr>
              <a:buNone/>
            </a:pPr>
            <a:r>
              <a:rPr lang="en-US" dirty="0" smtClean="0"/>
              <a:t>8) integer, rational, real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1054"/>
          <p:cNvSpPr/>
          <p:nvPr/>
        </p:nvSpPr>
        <p:spPr>
          <a:xfrm>
            <a:off x="860107" y="1423067"/>
            <a:ext cx="2048082" cy="111017"/>
          </a:xfrm>
          <a:custGeom>
            <a:avLst/>
            <a:gdLst/>
            <a:ahLst/>
            <a:cxnLst/>
            <a:rect l="0" t="0" r="0" b="0"/>
            <a:pathLst>
              <a:path w="2048082" h="111017">
                <a:moveTo>
                  <a:pt x="0" y="102838"/>
                </a:moveTo>
                <a:lnTo>
                  <a:pt x="132676" y="102838"/>
                </a:lnTo>
                <a:lnTo>
                  <a:pt x="137981" y="101885"/>
                </a:lnTo>
                <a:lnTo>
                  <a:pt x="142470" y="100298"/>
                </a:lnTo>
                <a:lnTo>
                  <a:pt x="146415" y="98287"/>
                </a:lnTo>
                <a:lnTo>
                  <a:pt x="170170" y="95457"/>
                </a:lnTo>
                <a:lnTo>
                  <a:pt x="214697" y="93382"/>
                </a:lnTo>
                <a:lnTo>
                  <a:pt x="261205" y="88394"/>
                </a:lnTo>
                <a:lnTo>
                  <a:pt x="281508" y="86893"/>
                </a:lnTo>
                <a:lnTo>
                  <a:pt x="393497" y="74147"/>
                </a:lnTo>
                <a:lnTo>
                  <a:pt x="430157" y="71036"/>
                </a:lnTo>
                <a:lnTo>
                  <a:pt x="462311" y="69285"/>
                </a:lnTo>
                <a:lnTo>
                  <a:pt x="515351" y="63795"/>
                </a:lnTo>
                <a:lnTo>
                  <a:pt x="640384" y="49300"/>
                </a:lnTo>
                <a:lnTo>
                  <a:pt x="663142" y="47143"/>
                </a:lnTo>
                <a:lnTo>
                  <a:pt x="701130" y="44747"/>
                </a:lnTo>
                <a:lnTo>
                  <a:pt x="724595" y="42203"/>
                </a:lnTo>
                <a:lnTo>
                  <a:pt x="803657" y="31426"/>
                </a:lnTo>
                <a:lnTo>
                  <a:pt x="836289" y="28237"/>
                </a:lnTo>
                <a:lnTo>
                  <a:pt x="934436" y="21890"/>
                </a:lnTo>
                <a:lnTo>
                  <a:pt x="963000" y="19345"/>
                </a:lnTo>
                <a:lnTo>
                  <a:pt x="984900" y="16696"/>
                </a:lnTo>
                <a:lnTo>
                  <a:pt x="1002357" y="13977"/>
                </a:lnTo>
                <a:lnTo>
                  <a:pt x="1034455" y="10957"/>
                </a:lnTo>
                <a:lnTo>
                  <a:pt x="1117088" y="7906"/>
                </a:lnTo>
                <a:lnTo>
                  <a:pt x="1137155" y="6212"/>
                </a:lnTo>
                <a:lnTo>
                  <a:pt x="1175010" y="2743"/>
                </a:lnTo>
                <a:lnTo>
                  <a:pt x="1223816" y="790"/>
                </a:lnTo>
                <a:lnTo>
                  <a:pt x="1481989" y="0"/>
                </a:lnTo>
                <a:lnTo>
                  <a:pt x="1511467" y="2522"/>
                </a:lnTo>
                <a:lnTo>
                  <a:pt x="1521995" y="4528"/>
                </a:lnTo>
                <a:lnTo>
                  <a:pt x="1541312" y="4217"/>
                </a:lnTo>
                <a:lnTo>
                  <a:pt x="1550464" y="2800"/>
                </a:lnTo>
                <a:lnTo>
                  <a:pt x="1565713" y="3767"/>
                </a:lnTo>
                <a:lnTo>
                  <a:pt x="1587547" y="7126"/>
                </a:lnTo>
                <a:lnTo>
                  <a:pt x="1647831" y="8261"/>
                </a:lnTo>
                <a:lnTo>
                  <a:pt x="1713055" y="8457"/>
                </a:lnTo>
                <a:lnTo>
                  <a:pt x="1755450" y="11043"/>
                </a:lnTo>
                <a:lnTo>
                  <a:pt x="1803185" y="15368"/>
                </a:lnTo>
                <a:lnTo>
                  <a:pt x="1868851" y="20465"/>
                </a:lnTo>
                <a:lnTo>
                  <a:pt x="1897410" y="23157"/>
                </a:lnTo>
                <a:lnTo>
                  <a:pt x="1961101" y="30545"/>
                </a:lnTo>
                <a:lnTo>
                  <a:pt x="1984755" y="32608"/>
                </a:lnTo>
                <a:lnTo>
                  <a:pt x="1999078" y="36064"/>
                </a:lnTo>
                <a:lnTo>
                  <a:pt x="2004231" y="38320"/>
                </a:lnTo>
                <a:lnTo>
                  <a:pt x="2031128" y="42892"/>
                </a:lnTo>
                <a:lnTo>
                  <a:pt x="2036076" y="44776"/>
                </a:lnTo>
                <a:lnTo>
                  <a:pt x="2046309" y="50094"/>
                </a:lnTo>
                <a:lnTo>
                  <a:pt x="2047148" y="51482"/>
                </a:lnTo>
                <a:lnTo>
                  <a:pt x="2047708" y="53361"/>
                </a:lnTo>
                <a:lnTo>
                  <a:pt x="2048081" y="55566"/>
                </a:lnTo>
                <a:lnTo>
                  <a:pt x="2047377" y="57035"/>
                </a:lnTo>
                <a:lnTo>
                  <a:pt x="2045956" y="58015"/>
                </a:lnTo>
                <a:lnTo>
                  <a:pt x="2044056" y="58669"/>
                </a:lnTo>
                <a:lnTo>
                  <a:pt x="2039404" y="61934"/>
                </a:lnTo>
                <a:lnTo>
                  <a:pt x="2036830" y="64139"/>
                </a:lnTo>
                <a:lnTo>
                  <a:pt x="2023810" y="66588"/>
                </a:lnTo>
                <a:lnTo>
                  <a:pt x="1965822" y="68375"/>
                </a:lnTo>
                <a:lnTo>
                  <a:pt x="1872305" y="68514"/>
                </a:lnTo>
                <a:lnTo>
                  <a:pt x="1821466" y="65992"/>
                </a:lnTo>
                <a:lnTo>
                  <a:pt x="1762040" y="62649"/>
                </a:lnTo>
                <a:lnTo>
                  <a:pt x="1626245" y="60767"/>
                </a:lnTo>
                <a:lnTo>
                  <a:pt x="1537163" y="60327"/>
                </a:lnTo>
                <a:lnTo>
                  <a:pt x="1432166" y="62672"/>
                </a:lnTo>
                <a:lnTo>
                  <a:pt x="1295883" y="66806"/>
                </a:lnTo>
                <a:lnTo>
                  <a:pt x="1266829" y="67387"/>
                </a:lnTo>
                <a:lnTo>
                  <a:pt x="1065594" y="75826"/>
                </a:lnTo>
                <a:lnTo>
                  <a:pt x="1012395" y="79085"/>
                </a:lnTo>
                <a:lnTo>
                  <a:pt x="983540" y="81288"/>
                </a:lnTo>
                <a:lnTo>
                  <a:pt x="920175" y="84387"/>
                </a:lnTo>
                <a:lnTo>
                  <a:pt x="761059" y="92279"/>
                </a:lnTo>
                <a:lnTo>
                  <a:pt x="634520" y="100470"/>
                </a:lnTo>
                <a:lnTo>
                  <a:pt x="592524" y="102738"/>
                </a:lnTo>
                <a:lnTo>
                  <a:pt x="529409" y="106921"/>
                </a:lnTo>
                <a:lnTo>
                  <a:pt x="486289" y="108417"/>
                </a:lnTo>
                <a:lnTo>
                  <a:pt x="296999" y="110819"/>
                </a:lnTo>
                <a:lnTo>
                  <a:pt x="260864" y="111016"/>
                </a:lnTo>
                <a:lnTo>
                  <a:pt x="208015" y="108695"/>
                </a:lnTo>
                <a:lnTo>
                  <a:pt x="187254" y="106743"/>
                </a:lnTo>
                <a:lnTo>
                  <a:pt x="171508" y="104488"/>
                </a:lnTo>
                <a:lnTo>
                  <a:pt x="159106" y="102033"/>
                </a:lnTo>
                <a:lnTo>
                  <a:pt x="137630" y="96567"/>
                </a:lnTo>
                <a:lnTo>
                  <a:pt x="120015" y="942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55"/>
          <p:cNvSpPr/>
          <p:nvPr/>
        </p:nvSpPr>
        <p:spPr>
          <a:xfrm>
            <a:off x="1974532" y="2528887"/>
            <a:ext cx="92091" cy="102871"/>
          </a:xfrm>
          <a:custGeom>
            <a:avLst/>
            <a:gdLst/>
            <a:ahLst/>
            <a:cxnLst/>
            <a:rect l="0" t="0" r="0" b="0"/>
            <a:pathLst>
              <a:path w="92091" h="102871">
                <a:moveTo>
                  <a:pt x="60007" y="0"/>
                </a:moveTo>
                <a:lnTo>
                  <a:pt x="64558" y="0"/>
                </a:lnTo>
                <a:lnTo>
                  <a:pt x="67804" y="1905"/>
                </a:lnTo>
                <a:lnTo>
                  <a:pt x="71873" y="5080"/>
                </a:lnTo>
                <a:lnTo>
                  <a:pt x="76490" y="9102"/>
                </a:lnTo>
                <a:lnTo>
                  <a:pt x="81473" y="16546"/>
                </a:lnTo>
                <a:lnTo>
                  <a:pt x="86700" y="26270"/>
                </a:lnTo>
                <a:lnTo>
                  <a:pt x="92090" y="37516"/>
                </a:lnTo>
                <a:lnTo>
                  <a:pt x="88064" y="48823"/>
                </a:lnTo>
                <a:lnTo>
                  <a:pt x="77759" y="60171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10) 	3/1 (natural, integer, rational, real)</a:t>
            </a:r>
          </a:p>
          <a:p>
            <a:pPr>
              <a:buNone/>
            </a:pPr>
            <a:r>
              <a:rPr lang="en-US" dirty="0" smtClean="0"/>
              <a:t> 		-5/8 (rational, real)</a:t>
            </a:r>
          </a:p>
          <a:p>
            <a:pPr>
              <a:buNone/>
            </a:pPr>
            <a:r>
              <a:rPr lang="en-US" dirty="0" smtClean="0"/>
              <a:t>		√7 (irrational, real)</a:t>
            </a:r>
          </a:p>
          <a:p>
            <a:pPr>
              <a:buNone/>
            </a:pPr>
            <a:r>
              <a:rPr lang="en-US" dirty="0" smtClean="0"/>
              <a:t>		 .45… (rational, real)</a:t>
            </a:r>
          </a:p>
          <a:p>
            <a:pPr>
              <a:buNone/>
            </a:pPr>
            <a:r>
              <a:rPr lang="en-US" dirty="0" smtClean="0"/>
              <a:t>	 	0 (integer, rational, real)</a:t>
            </a:r>
          </a:p>
          <a:p>
            <a:pPr>
              <a:buNone/>
            </a:pPr>
            <a:r>
              <a:rPr lang="en-US" dirty="0" smtClean="0"/>
              <a:t>	 	5.6 x 10</a:t>
            </a:r>
            <a:r>
              <a:rPr lang="en-US" baseline="30000" dirty="0" smtClean="0"/>
              <a:t>3</a:t>
            </a:r>
            <a:r>
              <a:rPr lang="en-US" dirty="0" smtClean="0"/>
              <a:t> (rational, real)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1042"/>
          <p:cNvSpPr/>
          <p:nvPr/>
        </p:nvSpPr>
        <p:spPr>
          <a:xfrm>
            <a:off x="3088957" y="4054792"/>
            <a:ext cx="42863" cy="162879"/>
          </a:xfrm>
          <a:custGeom>
            <a:avLst/>
            <a:gdLst/>
            <a:ahLst/>
            <a:cxnLst/>
            <a:rect l="0" t="0" r="0" b="0"/>
            <a:pathLst>
              <a:path w="42863" h="162879">
                <a:moveTo>
                  <a:pt x="0" y="0"/>
                </a:moveTo>
                <a:lnTo>
                  <a:pt x="0" y="4551"/>
                </a:lnTo>
                <a:lnTo>
                  <a:pt x="953" y="10654"/>
                </a:lnTo>
                <a:lnTo>
                  <a:pt x="4551" y="30135"/>
                </a:lnTo>
                <a:lnTo>
                  <a:pt x="7796" y="42950"/>
                </a:lnTo>
                <a:lnTo>
                  <a:pt x="11865" y="57208"/>
                </a:lnTo>
                <a:lnTo>
                  <a:pt x="16482" y="72429"/>
                </a:lnTo>
                <a:lnTo>
                  <a:pt x="19561" y="84481"/>
                </a:lnTo>
                <a:lnTo>
                  <a:pt x="21613" y="94421"/>
                </a:lnTo>
                <a:lnTo>
                  <a:pt x="22981" y="102952"/>
                </a:lnTo>
                <a:lnTo>
                  <a:pt x="24846" y="109592"/>
                </a:lnTo>
                <a:lnTo>
                  <a:pt x="27041" y="114972"/>
                </a:lnTo>
                <a:lnTo>
                  <a:pt x="29458" y="119510"/>
                </a:lnTo>
                <a:lnTo>
                  <a:pt x="31069" y="124441"/>
                </a:lnTo>
                <a:lnTo>
                  <a:pt x="32142" y="129633"/>
                </a:lnTo>
                <a:lnTo>
                  <a:pt x="32858" y="135000"/>
                </a:lnTo>
                <a:lnTo>
                  <a:pt x="34288" y="139530"/>
                </a:lnTo>
                <a:lnTo>
                  <a:pt x="36194" y="143502"/>
                </a:lnTo>
                <a:lnTo>
                  <a:pt x="42862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43"/>
          <p:cNvSpPr/>
          <p:nvPr/>
        </p:nvSpPr>
        <p:spPr>
          <a:xfrm>
            <a:off x="3123247" y="39947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44"/>
          <p:cNvSpPr/>
          <p:nvPr/>
        </p:nvSpPr>
        <p:spPr>
          <a:xfrm>
            <a:off x="3208972" y="4107817"/>
            <a:ext cx="257176" cy="100980"/>
          </a:xfrm>
          <a:custGeom>
            <a:avLst/>
            <a:gdLst/>
            <a:ahLst/>
            <a:cxnLst/>
            <a:rect l="0" t="0" r="0" b="0"/>
            <a:pathLst>
              <a:path w="257176" h="100980">
                <a:moveTo>
                  <a:pt x="0" y="24128"/>
                </a:moveTo>
                <a:lnTo>
                  <a:pt x="0" y="33229"/>
                </a:lnTo>
                <a:lnTo>
                  <a:pt x="953" y="37816"/>
                </a:lnTo>
                <a:lnTo>
                  <a:pt x="2540" y="42778"/>
                </a:lnTo>
                <a:lnTo>
                  <a:pt x="4551" y="47991"/>
                </a:lnTo>
                <a:lnTo>
                  <a:pt x="5891" y="52419"/>
                </a:lnTo>
                <a:lnTo>
                  <a:pt x="6785" y="56324"/>
                </a:lnTo>
                <a:lnTo>
                  <a:pt x="7381" y="59879"/>
                </a:lnTo>
                <a:lnTo>
                  <a:pt x="7778" y="65107"/>
                </a:lnTo>
                <a:lnTo>
                  <a:pt x="8043" y="71450"/>
                </a:lnTo>
                <a:lnTo>
                  <a:pt x="8219" y="78536"/>
                </a:lnTo>
                <a:lnTo>
                  <a:pt x="9290" y="83260"/>
                </a:lnTo>
                <a:lnTo>
                  <a:pt x="10955" y="86409"/>
                </a:lnTo>
                <a:lnTo>
                  <a:pt x="13019" y="88509"/>
                </a:lnTo>
                <a:lnTo>
                  <a:pt x="14394" y="88956"/>
                </a:lnTo>
                <a:lnTo>
                  <a:pt x="15311" y="88301"/>
                </a:lnTo>
                <a:lnTo>
                  <a:pt x="15923" y="86913"/>
                </a:lnTo>
                <a:lnTo>
                  <a:pt x="17283" y="85034"/>
                </a:lnTo>
                <a:lnTo>
                  <a:pt x="19142" y="82830"/>
                </a:lnTo>
                <a:lnTo>
                  <a:pt x="21334" y="80407"/>
                </a:lnTo>
                <a:lnTo>
                  <a:pt x="26309" y="75176"/>
                </a:lnTo>
                <a:lnTo>
                  <a:pt x="28969" y="72447"/>
                </a:lnTo>
                <a:lnTo>
                  <a:pt x="31695" y="68723"/>
                </a:lnTo>
                <a:lnTo>
                  <a:pt x="34465" y="64336"/>
                </a:lnTo>
                <a:lnTo>
                  <a:pt x="37264" y="59505"/>
                </a:lnTo>
                <a:lnTo>
                  <a:pt x="41035" y="54380"/>
                </a:lnTo>
                <a:lnTo>
                  <a:pt x="45454" y="49059"/>
                </a:lnTo>
                <a:lnTo>
                  <a:pt x="50305" y="43606"/>
                </a:lnTo>
                <a:lnTo>
                  <a:pt x="57349" y="37113"/>
                </a:lnTo>
                <a:lnTo>
                  <a:pt x="65856" y="29927"/>
                </a:lnTo>
                <a:lnTo>
                  <a:pt x="75336" y="22279"/>
                </a:lnTo>
                <a:lnTo>
                  <a:pt x="84514" y="17180"/>
                </a:lnTo>
                <a:lnTo>
                  <a:pt x="93490" y="13781"/>
                </a:lnTo>
                <a:lnTo>
                  <a:pt x="102332" y="11515"/>
                </a:lnTo>
                <a:lnTo>
                  <a:pt x="109179" y="9052"/>
                </a:lnTo>
                <a:lnTo>
                  <a:pt x="114696" y="6457"/>
                </a:lnTo>
                <a:lnTo>
                  <a:pt x="119326" y="3775"/>
                </a:lnTo>
                <a:lnTo>
                  <a:pt x="124319" y="1987"/>
                </a:lnTo>
                <a:lnTo>
                  <a:pt x="129552" y="795"/>
                </a:lnTo>
                <a:lnTo>
                  <a:pt x="134945" y="0"/>
                </a:lnTo>
                <a:lnTo>
                  <a:pt x="139494" y="422"/>
                </a:lnTo>
                <a:lnTo>
                  <a:pt x="143478" y="1657"/>
                </a:lnTo>
                <a:lnTo>
                  <a:pt x="147087" y="3432"/>
                </a:lnTo>
                <a:lnTo>
                  <a:pt x="151398" y="4616"/>
                </a:lnTo>
                <a:lnTo>
                  <a:pt x="156177" y="5405"/>
                </a:lnTo>
                <a:lnTo>
                  <a:pt x="161268" y="5931"/>
                </a:lnTo>
                <a:lnTo>
                  <a:pt x="165615" y="8186"/>
                </a:lnTo>
                <a:lnTo>
                  <a:pt x="169465" y="11595"/>
                </a:lnTo>
                <a:lnTo>
                  <a:pt x="172984" y="15773"/>
                </a:lnTo>
                <a:lnTo>
                  <a:pt x="176282" y="19510"/>
                </a:lnTo>
                <a:lnTo>
                  <a:pt x="182488" y="26203"/>
                </a:lnTo>
                <a:lnTo>
                  <a:pt x="185476" y="30274"/>
                </a:lnTo>
                <a:lnTo>
                  <a:pt x="188421" y="34892"/>
                </a:lnTo>
                <a:lnTo>
                  <a:pt x="191336" y="39877"/>
                </a:lnTo>
                <a:lnTo>
                  <a:pt x="194233" y="46057"/>
                </a:lnTo>
                <a:lnTo>
                  <a:pt x="197116" y="53035"/>
                </a:lnTo>
                <a:lnTo>
                  <a:pt x="199990" y="60544"/>
                </a:lnTo>
                <a:lnTo>
                  <a:pt x="201907" y="67455"/>
                </a:lnTo>
                <a:lnTo>
                  <a:pt x="203185" y="73968"/>
                </a:lnTo>
                <a:lnTo>
                  <a:pt x="204037" y="80214"/>
                </a:lnTo>
                <a:lnTo>
                  <a:pt x="205557" y="85332"/>
                </a:lnTo>
                <a:lnTo>
                  <a:pt x="207523" y="89695"/>
                </a:lnTo>
                <a:lnTo>
                  <a:pt x="209786" y="93557"/>
                </a:lnTo>
                <a:lnTo>
                  <a:pt x="212247" y="96131"/>
                </a:lnTo>
                <a:lnTo>
                  <a:pt x="214841" y="97847"/>
                </a:lnTo>
                <a:lnTo>
                  <a:pt x="217522" y="98992"/>
                </a:lnTo>
                <a:lnTo>
                  <a:pt x="221215" y="99755"/>
                </a:lnTo>
                <a:lnTo>
                  <a:pt x="225582" y="100263"/>
                </a:lnTo>
                <a:lnTo>
                  <a:pt x="230398" y="100602"/>
                </a:lnTo>
                <a:lnTo>
                  <a:pt x="238289" y="100979"/>
                </a:lnTo>
                <a:lnTo>
                  <a:pt x="257175" y="92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45"/>
          <p:cNvSpPr/>
          <p:nvPr/>
        </p:nvSpPr>
        <p:spPr>
          <a:xfrm>
            <a:off x="3577589" y="3978831"/>
            <a:ext cx="60009" cy="238840"/>
          </a:xfrm>
          <a:custGeom>
            <a:avLst/>
            <a:gdLst/>
            <a:ahLst/>
            <a:cxnLst/>
            <a:rect l="0" t="0" r="0" b="0"/>
            <a:pathLst>
              <a:path w="60009" h="238840">
                <a:moveTo>
                  <a:pt x="0" y="7381"/>
                </a:moveTo>
                <a:lnTo>
                  <a:pt x="0" y="0"/>
                </a:lnTo>
                <a:lnTo>
                  <a:pt x="0" y="31878"/>
                </a:lnTo>
                <a:lnTo>
                  <a:pt x="953" y="39905"/>
                </a:lnTo>
                <a:lnTo>
                  <a:pt x="2541" y="47161"/>
                </a:lnTo>
                <a:lnTo>
                  <a:pt x="4552" y="53904"/>
                </a:lnTo>
                <a:lnTo>
                  <a:pt x="6844" y="64114"/>
                </a:lnTo>
                <a:lnTo>
                  <a:pt x="11932" y="90698"/>
                </a:lnTo>
                <a:lnTo>
                  <a:pt x="14623" y="102931"/>
                </a:lnTo>
                <a:lnTo>
                  <a:pt x="17368" y="113943"/>
                </a:lnTo>
                <a:lnTo>
                  <a:pt x="20151" y="124142"/>
                </a:lnTo>
                <a:lnTo>
                  <a:pt x="25784" y="143095"/>
                </a:lnTo>
                <a:lnTo>
                  <a:pt x="28620" y="152150"/>
                </a:lnTo>
                <a:lnTo>
                  <a:pt x="34310" y="172370"/>
                </a:lnTo>
                <a:lnTo>
                  <a:pt x="37161" y="183096"/>
                </a:lnTo>
                <a:lnTo>
                  <a:pt x="42869" y="202634"/>
                </a:lnTo>
                <a:lnTo>
                  <a:pt x="60008" y="2388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46"/>
          <p:cNvSpPr/>
          <p:nvPr/>
        </p:nvSpPr>
        <p:spPr>
          <a:xfrm>
            <a:off x="3500437" y="4054836"/>
            <a:ext cx="334328" cy="171407"/>
          </a:xfrm>
          <a:custGeom>
            <a:avLst/>
            <a:gdLst/>
            <a:ahLst/>
            <a:cxnLst/>
            <a:rect l="0" t="0" r="0" b="0"/>
            <a:pathLst>
              <a:path w="334328" h="171407">
                <a:moveTo>
                  <a:pt x="0" y="17101"/>
                </a:moveTo>
                <a:lnTo>
                  <a:pt x="22754" y="21652"/>
                </a:lnTo>
                <a:lnTo>
                  <a:pt x="35172" y="24897"/>
                </a:lnTo>
                <a:lnTo>
                  <a:pt x="49166" y="28966"/>
                </a:lnTo>
                <a:lnTo>
                  <a:pt x="64210" y="33583"/>
                </a:lnTo>
                <a:lnTo>
                  <a:pt x="79954" y="36662"/>
                </a:lnTo>
                <a:lnTo>
                  <a:pt x="96165" y="38714"/>
                </a:lnTo>
                <a:lnTo>
                  <a:pt x="132275" y="41947"/>
                </a:lnTo>
                <a:lnTo>
                  <a:pt x="176899" y="46559"/>
                </a:lnTo>
                <a:lnTo>
                  <a:pt x="194133" y="47217"/>
                </a:lnTo>
                <a:lnTo>
                  <a:pt x="207527" y="46703"/>
                </a:lnTo>
                <a:lnTo>
                  <a:pt x="218361" y="45409"/>
                </a:lnTo>
                <a:lnTo>
                  <a:pt x="230347" y="44545"/>
                </a:lnTo>
                <a:lnTo>
                  <a:pt x="243100" y="43970"/>
                </a:lnTo>
                <a:lnTo>
                  <a:pt x="256364" y="43586"/>
                </a:lnTo>
                <a:lnTo>
                  <a:pt x="266159" y="42378"/>
                </a:lnTo>
                <a:lnTo>
                  <a:pt x="273642" y="40620"/>
                </a:lnTo>
                <a:lnTo>
                  <a:pt x="279583" y="38495"/>
                </a:lnTo>
                <a:lnTo>
                  <a:pt x="288724" y="33595"/>
                </a:lnTo>
                <a:lnTo>
                  <a:pt x="295962" y="28241"/>
                </a:lnTo>
                <a:lnTo>
                  <a:pt x="299226" y="25480"/>
                </a:lnTo>
                <a:lnTo>
                  <a:pt x="302354" y="22687"/>
                </a:lnTo>
                <a:lnTo>
                  <a:pt x="304439" y="19873"/>
                </a:lnTo>
                <a:lnTo>
                  <a:pt x="305829" y="17044"/>
                </a:lnTo>
                <a:lnTo>
                  <a:pt x="306756" y="14205"/>
                </a:lnTo>
                <a:lnTo>
                  <a:pt x="306422" y="11361"/>
                </a:lnTo>
                <a:lnTo>
                  <a:pt x="305246" y="8512"/>
                </a:lnTo>
                <a:lnTo>
                  <a:pt x="303510" y="5660"/>
                </a:lnTo>
                <a:lnTo>
                  <a:pt x="301400" y="3759"/>
                </a:lnTo>
                <a:lnTo>
                  <a:pt x="299041" y="2491"/>
                </a:lnTo>
                <a:lnTo>
                  <a:pt x="293880" y="1083"/>
                </a:lnTo>
                <a:lnTo>
                  <a:pt x="284666" y="290"/>
                </a:lnTo>
                <a:lnTo>
                  <a:pt x="271247" y="55"/>
                </a:lnTo>
                <a:lnTo>
                  <a:pt x="264064" y="0"/>
                </a:lnTo>
                <a:lnTo>
                  <a:pt x="258911" y="938"/>
                </a:lnTo>
                <a:lnTo>
                  <a:pt x="252617" y="2516"/>
                </a:lnTo>
                <a:lnTo>
                  <a:pt x="245564" y="4520"/>
                </a:lnTo>
                <a:lnTo>
                  <a:pt x="238957" y="6809"/>
                </a:lnTo>
                <a:lnTo>
                  <a:pt x="232647" y="9287"/>
                </a:lnTo>
                <a:lnTo>
                  <a:pt x="226535" y="11892"/>
                </a:lnTo>
                <a:lnTo>
                  <a:pt x="220556" y="15533"/>
                </a:lnTo>
                <a:lnTo>
                  <a:pt x="214665" y="19866"/>
                </a:lnTo>
                <a:lnTo>
                  <a:pt x="208833" y="24659"/>
                </a:lnTo>
                <a:lnTo>
                  <a:pt x="203039" y="29760"/>
                </a:lnTo>
                <a:lnTo>
                  <a:pt x="197272" y="35065"/>
                </a:lnTo>
                <a:lnTo>
                  <a:pt x="182594" y="49094"/>
                </a:lnTo>
                <a:lnTo>
                  <a:pt x="178879" y="52717"/>
                </a:lnTo>
                <a:lnTo>
                  <a:pt x="176403" y="57038"/>
                </a:lnTo>
                <a:lnTo>
                  <a:pt x="174752" y="61823"/>
                </a:lnTo>
                <a:lnTo>
                  <a:pt x="173651" y="66918"/>
                </a:lnTo>
                <a:lnTo>
                  <a:pt x="171965" y="72220"/>
                </a:lnTo>
                <a:lnTo>
                  <a:pt x="169888" y="77660"/>
                </a:lnTo>
                <a:lnTo>
                  <a:pt x="167551" y="83191"/>
                </a:lnTo>
                <a:lnTo>
                  <a:pt x="166946" y="88783"/>
                </a:lnTo>
                <a:lnTo>
                  <a:pt x="167495" y="94417"/>
                </a:lnTo>
                <a:lnTo>
                  <a:pt x="168813" y="100077"/>
                </a:lnTo>
                <a:lnTo>
                  <a:pt x="170645" y="104804"/>
                </a:lnTo>
                <a:lnTo>
                  <a:pt x="172818" y="108907"/>
                </a:lnTo>
                <a:lnTo>
                  <a:pt x="175220" y="112595"/>
                </a:lnTo>
                <a:lnTo>
                  <a:pt x="178726" y="116959"/>
                </a:lnTo>
                <a:lnTo>
                  <a:pt x="182968" y="121773"/>
                </a:lnTo>
                <a:lnTo>
                  <a:pt x="187701" y="126887"/>
                </a:lnTo>
                <a:lnTo>
                  <a:pt x="193714" y="131249"/>
                </a:lnTo>
                <a:lnTo>
                  <a:pt x="200580" y="135110"/>
                </a:lnTo>
                <a:lnTo>
                  <a:pt x="208016" y="138636"/>
                </a:lnTo>
                <a:lnTo>
                  <a:pt x="215829" y="141940"/>
                </a:lnTo>
                <a:lnTo>
                  <a:pt x="223896" y="145094"/>
                </a:lnTo>
                <a:lnTo>
                  <a:pt x="240480" y="151139"/>
                </a:lnTo>
                <a:lnTo>
                  <a:pt x="257375" y="157001"/>
                </a:lnTo>
                <a:lnTo>
                  <a:pt x="265880" y="158945"/>
                </a:lnTo>
                <a:lnTo>
                  <a:pt x="274409" y="160241"/>
                </a:lnTo>
                <a:lnTo>
                  <a:pt x="282952" y="161105"/>
                </a:lnTo>
                <a:lnTo>
                  <a:pt x="290552" y="162634"/>
                </a:lnTo>
                <a:lnTo>
                  <a:pt x="297524" y="164606"/>
                </a:lnTo>
                <a:lnTo>
                  <a:pt x="304077" y="166872"/>
                </a:lnTo>
                <a:lnTo>
                  <a:pt x="310350" y="168384"/>
                </a:lnTo>
                <a:lnTo>
                  <a:pt x="316438" y="169391"/>
                </a:lnTo>
                <a:lnTo>
                  <a:pt x="334327" y="1714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47"/>
          <p:cNvSpPr/>
          <p:nvPr/>
        </p:nvSpPr>
        <p:spPr>
          <a:xfrm>
            <a:off x="3862266" y="4078562"/>
            <a:ext cx="718307" cy="280704"/>
          </a:xfrm>
          <a:custGeom>
            <a:avLst/>
            <a:gdLst/>
            <a:ahLst/>
            <a:cxnLst/>
            <a:rect l="0" t="0" r="0" b="0"/>
            <a:pathLst>
              <a:path w="718307" h="280704">
                <a:moveTo>
                  <a:pt x="126804" y="44810"/>
                </a:moveTo>
                <a:lnTo>
                  <a:pt x="126804" y="18117"/>
                </a:lnTo>
                <a:lnTo>
                  <a:pt x="124898" y="14632"/>
                </a:lnTo>
                <a:lnTo>
                  <a:pt x="115021" y="6129"/>
                </a:lnTo>
                <a:lnTo>
                  <a:pt x="112042" y="3806"/>
                </a:lnTo>
                <a:lnTo>
                  <a:pt x="105637" y="2774"/>
                </a:lnTo>
                <a:lnTo>
                  <a:pt x="101263" y="2498"/>
                </a:lnTo>
                <a:lnTo>
                  <a:pt x="97394" y="3267"/>
                </a:lnTo>
                <a:lnTo>
                  <a:pt x="76721" y="11345"/>
                </a:lnTo>
                <a:lnTo>
                  <a:pt x="67697" y="13928"/>
                </a:lnTo>
                <a:lnTo>
                  <a:pt x="58825" y="18507"/>
                </a:lnTo>
                <a:lnTo>
                  <a:pt x="50052" y="24417"/>
                </a:lnTo>
                <a:lnTo>
                  <a:pt x="41345" y="31215"/>
                </a:lnTo>
                <a:lnTo>
                  <a:pt x="34589" y="37652"/>
                </a:lnTo>
                <a:lnTo>
                  <a:pt x="29132" y="43848"/>
                </a:lnTo>
                <a:lnTo>
                  <a:pt x="24542" y="49884"/>
                </a:lnTo>
                <a:lnTo>
                  <a:pt x="20529" y="54860"/>
                </a:lnTo>
                <a:lnTo>
                  <a:pt x="13530" y="62929"/>
                </a:lnTo>
                <a:lnTo>
                  <a:pt x="7245" y="69690"/>
                </a:lnTo>
                <a:lnTo>
                  <a:pt x="4235" y="72827"/>
                </a:lnTo>
                <a:lnTo>
                  <a:pt x="2229" y="77776"/>
                </a:lnTo>
                <a:lnTo>
                  <a:pt x="891" y="83932"/>
                </a:lnTo>
                <a:lnTo>
                  <a:pt x="0" y="90894"/>
                </a:lnTo>
                <a:lnTo>
                  <a:pt x="1310" y="96488"/>
                </a:lnTo>
                <a:lnTo>
                  <a:pt x="4089" y="101170"/>
                </a:lnTo>
                <a:lnTo>
                  <a:pt x="7846" y="105243"/>
                </a:lnTo>
                <a:lnTo>
                  <a:pt x="11303" y="107959"/>
                </a:lnTo>
                <a:lnTo>
                  <a:pt x="17685" y="110976"/>
                </a:lnTo>
                <a:lnTo>
                  <a:pt x="26633" y="112675"/>
                </a:lnTo>
                <a:lnTo>
                  <a:pt x="47843" y="113296"/>
                </a:lnTo>
                <a:lnTo>
                  <a:pt x="51303" y="113327"/>
                </a:lnTo>
                <a:lnTo>
                  <a:pt x="60228" y="110822"/>
                </a:lnTo>
                <a:lnTo>
                  <a:pt x="75962" y="104057"/>
                </a:lnTo>
                <a:lnTo>
                  <a:pt x="86110" y="98764"/>
                </a:lnTo>
                <a:lnTo>
                  <a:pt x="93795" y="93238"/>
                </a:lnTo>
                <a:lnTo>
                  <a:pt x="100385" y="85066"/>
                </a:lnTo>
                <a:lnTo>
                  <a:pt x="103477" y="80220"/>
                </a:lnTo>
                <a:lnTo>
                  <a:pt x="111991" y="72295"/>
                </a:lnTo>
                <a:lnTo>
                  <a:pt x="116929" y="68849"/>
                </a:lnTo>
                <a:lnTo>
                  <a:pt x="120220" y="65598"/>
                </a:lnTo>
                <a:lnTo>
                  <a:pt x="122415" y="62479"/>
                </a:lnTo>
                <a:lnTo>
                  <a:pt x="130487" y="46078"/>
                </a:lnTo>
                <a:lnTo>
                  <a:pt x="133204" y="38071"/>
                </a:lnTo>
                <a:lnTo>
                  <a:pt x="133927" y="34602"/>
                </a:lnTo>
                <a:lnTo>
                  <a:pt x="133458" y="31337"/>
                </a:lnTo>
                <a:lnTo>
                  <a:pt x="132192" y="28209"/>
                </a:lnTo>
                <a:lnTo>
                  <a:pt x="130396" y="25170"/>
                </a:lnTo>
                <a:lnTo>
                  <a:pt x="128400" y="19254"/>
                </a:lnTo>
                <a:lnTo>
                  <a:pt x="127868" y="16343"/>
                </a:lnTo>
                <a:lnTo>
                  <a:pt x="126561" y="14402"/>
                </a:lnTo>
                <a:lnTo>
                  <a:pt x="124737" y="13108"/>
                </a:lnTo>
                <a:lnTo>
                  <a:pt x="122568" y="12245"/>
                </a:lnTo>
                <a:lnTo>
                  <a:pt x="120170" y="12623"/>
                </a:lnTo>
                <a:lnTo>
                  <a:pt x="111231" y="18053"/>
                </a:lnTo>
                <a:lnTo>
                  <a:pt x="112897" y="26250"/>
                </a:lnTo>
                <a:lnTo>
                  <a:pt x="114675" y="32437"/>
                </a:lnTo>
                <a:lnTo>
                  <a:pt x="116813" y="38466"/>
                </a:lnTo>
                <a:lnTo>
                  <a:pt x="119190" y="44391"/>
                </a:lnTo>
                <a:lnTo>
                  <a:pt x="121728" y="50246"/>
                </a:lnTo>
                <a:lnTo>
                  <a:pt x="127088" y="61831"/>
                </a:lnTo>
                <a:lnTo>
                  <a:pt x="129850" y="67587"/>
                </a:lnTo>
                <a:lnTo>
                  <a:pt x="133597" y="77140"/>
                </a:lnTo>
                <a:lnTo>
                  <a:pt x="142840" y="102994"/>
                </a:lnTo>
                <a:lnTo>
                  <a:pt x="147972" y="114079"/>
                </a:lnTo>
                <a:lnTo>
                  <a:pt x="153298" y="123374"/>
                </a:lnTo>
                <a:lnTo>
                  <a:pt x="158755" y="131476"/>
                </a:lnTo>
                <a:lnTo>
                  <a:pt x="163344" y="139735"/>
                </a:lnTo>
                <a:lnTo>
                  <a:pt x="167357" y="148099"/>
                </a:lnTo>
                <a:lnTo>
                  <a:pt x="170984" y="156532"/>
                </a:lnTo>
                <a:lnTo>
                  <a:pt x="173402" y="164058"/>
                </a:lnTo>
                <a:lnTo>
                  <a:pt x="175014" y="170982"/>
                </a:lnTo>
                <a:lnTo>
                  <a:pt x="176089" y="177502"/>
                </a:lnTo>
                <a:lnTo>
                  <a:pt x="177758" y="183754"/>
                </a:lnTo>
                <a:lnTo>
                  <a:pt x="179823" y="189827"/>
                </a:lnTo>
                <a:lnTo>
                  <a:pt x="182152" y="195780"/>
                </a:lnTo>
                <a:lnTo>
                  <a:pt x="183705" y="201655"/>
                </a:lnTo>
                <a:lnTo>
                  <a:pt x="184741" y="207475"/>
                </a:lnTo>
                <a:lnTo>
                  <a:pt x="185431" y="213261"/>
                </a:lnTo>
                <a:lnTo>
                  <a:pt x="184938" y="219023"/>
                </a:lnTo>
                <a:lnTo>
                  <a:pt x="183657" y="224770"/>
                </a:lnTo>
                <a:lnTo>
                  <a:pt x="174758" y="252231"/>
                </a:lnTo>
                <a:lnTo>
                  <a:pt x="172109" y="258338"/>
                </a:lnTo>
                <a:lnTo>
                  <a:pt x="169389" y="263362"/>
                </a:lnTo>
                <a:lnTo>
                  <a:pt x="166624" y="267664"/>
                </a:lnTo>
                <a:lnTo>
                  <a:pt x="162875" y="270532"/>
                </a:lnTo>
                <a:lnTo>
                  <a:pt x="158471" y="272444"/>
                </a:lnTo>
                <a:lnTo>
                  <a:pt x="153630" y="273718"/>
                </a:lnTo>
                <a:lnTo>
                  <a:pt x="145712" y="277675"/>
                </a:lnTo>
                <a:lnTo>
                  <a:pt x="142266" y="280063"/>
                </a:lnTo>
                <a:lnTo>
                  <a:pt x="138065" y="280703"/>
                </a:lnTo>
                <a:lnTo>
                  <a:pt x="116668" y="277040"/>
                </a:lnTo>
                <a:lnTo>
                  <a:pt x="102634" y="271946"/>
                </a:lnTo>
                <a:lnTo>
                  <a:pt x="90962" y="264404"/>
                </a:lnTo>
                <a:lnTo>
                  <a:pt x="72592" y="253322"/>
                </a:lnTo>
                <a:lnTo>
                  <a:pt x="65245" y="247654"/>
                </a:lnTo>
                <a:lnTo>
                  <a:pt x="62904" y="243857"/>
                </a:lnTo>
                <a:lnTo>
                  <a:pt x="61344" y="239420"/>
                </a:lnTo>
                <a:lnTo>
                  <a:pt x="60304" y="234558"/>
                </a:lnTo>
                <a:lnTo>
                  <a:pt x="59148" y="226615"/>
                </a:lnTo>
                <a:lnTo>
                  <a:pt x="58634" y="218005"/>
                </a:lnTo>
                <a:lnTo>
                  <a:pt x="58406" y="204653"/>
                </a:lnTo>
                <a:lnTo>
                  <a:pt x="59298" y="198997"/>
                </a:lnTo>
                <a:lnTo>
                  <a:pt x="60845" y="194274"/>
                </a:lnTo>
                <a:lnTo>
                  <a:pt x="62828" y="190173"/>
                </a:lnTo>
                <a:lnTo>
                  <a:pt x="66056" y="185533"/>
                </a:lnTo>
                <a:lnTo>
                  <a:pt x="70113" y="180536"/>
                </a:lnTo>
                <a:lnTo>
                  <a:pt x="74722" y="175299"/>
                </a:lnTo>
                <a:lnTo>
                  <a:pt x="87464" y="166940"/>
                </a:lnTo>
                <a:lnTo>
                  <a:pt x="114376" y="153813"/>
                </a:lnTo>
                <a:lnTo>
                  <a:pt x="128900" y="150406"/>
                </a:lnTo>
                <a:lnTo>
                  <a:pt x="145833" y="147939"/>
                </a:lnTo>
                <a:lnTo>
                  <a:pt x="166058" y="143668"/>
                </a:lnTo>
                <a:lnTo>
                  <a:pt x="178691" y="140243"/>
                </a:lnTo>
                <a:lnTo>
                  <a:pt x="207967" y="131357"/>
                </a:lnTo>
                <a:lnTo>
                  <a:pt x="242927" y="120196"/>
                </a:lnTo>
                <a:lnTo>
                  <a:pt x="259694" y="113875"/>
                </a:lnTo>
                <a:lnTo>
                  <a:pt x="276353" y="105986"/>
                </a:lnTo>
                <a:lnTo>
                  <a:pt x="287464" y="99881"/>
                </a:lnTo>
                <a:lnTo>
                  <a:pt x="299633" y="92954"/>
                </a:lnTo>
                <a:lnTo>
                  <a:pt x="308698" y="87384"/>
                </a:lnTo>
                <a:lnTo>
                  <a:pt x="321310" y="78654"/>
                </a:lnTo>
                <a:lnTo>
                  <a:pt x="330091" y="71599"/>
                </a:lnTo>
                <a:lnTo>
                  <a:pt x="337169" y="65289"/>
                </a:lnTo>
                <a:lnTo>
                  <a:pt x="343489" y="59309"/>
                </a:lnTo>
                <a:lnTo>
                  <a:pt x="345555" y="56381"/>
                </a:lnTo>
                <a:lnTo>
                  <a:pt x="347852" y="50588"/>
                </a:lnTo>
                <a:lnTo>
                  <a:pt x="347511" y="46757"/>
                </a:lnTo>
                <a:lnTo>
                  <a:pt x="346332" y="42298"/>
                </a:lnTo>
                <a:lnTo>
                  <a:pt x="344593" y="37421"/>
                </a:lnTo>
                <a:lnTo>
                  <a:pt x="340121" y="29461"/>
                </a:lnTo>
                <a:lnTo>
                  <a:pt x="334041" y="21140"/>
                </a:lnTo>
                <a:lnTo>
                  <a:pt x="332589" y="20458"/>
                </a:lnTo>
                <a:lnTo>
                  <a:pt x="328436" y="19699"/>
                </a:lnTo>
                <a:lnTo>
                  <a:pt x="307880" y="19146"/>
                </a:lnTo>
                <a:lnTo>
                  <a:pt x="303719" y="20081"/>
                </a:lnTo>
                <a:lnTo>
                  <a:pt x="296555" y="23659"/>
                </a:lnTo>
                <a:lnTo>
                  <a:pt x="287167" y="31029"/>
                </a:lnTo>
                <a:lnTo>
                  <a:pt x="278352" y="39245"/>
                </a:lnTo>
                <a:lnTo>
                  <a:pt x="276413" y="42053"/>
                </a:lnTo>
                <a:lnTo>
                  <a:pt x="272733" y="50554"/>
                </a:lnTo>
                <a:lnTo>
                  <a:pt x="268496" y="56253"/>
                </a:lnTo>
                <a:lnTo>
                  <a:pt x="267938" y="60059"/>
                </a:lnTo>
                <a:lnTo>
                  <a:pt x="268518" y="64501"/>
                </a:lnTo>
                <a:lnTo>
                  <a:pt x="269858" y="69367"/>
                </a:lnTo>
                <a:lnTo>
                  <a:pt x="271346" y="77314"/>
                </a:lnTo>
                <a:lnTo>
                  <a:pt x="271742" y="80767"/>
                </a:lnTo>
                <a:lnTo>
                  <a:pt x="272959" y="84974"/>
                </a:lnTo>
                <a:lnTo>
                  <a:pt x="274723" y="89683"/>
                </a:lnTo>
                <a:lnTo>
                  <a:pt x="276851" y="94728"/>
                </a:lnTo>
                <a:lnTo>
                  <a:pt x="281757" y="102873"/>
                </a:lnTo>
                <a:lnTo>
                  <a:pt x="284398" y="106379"/>
                </a:lnTo>
                <a:lnTo>
                  <a:pt x="288064" y="108716"/>
                </a:lnTo>
                <a:lnTo>
                  <a:pt x="307636" y="115007"/>
                </a:lnTo>
                <a:lnTo>
                  <a:pt x="317664" y="118871"/>
                </a:lnTo>
                <a:lnTo>
                  <a:pt x="329616" y="121047"/>
                </a:lnTo>
                <a:lnTo>
                  <a:pt x="339498" y="121556"/>
                </a:lnTo>
                <a:lnTo>
                  <a:pt x="350240" y="119242"/>
                </a:lnTo>
                <a:lnTo>
                  <a:pt x="355771" y="117291"/>
                </a:lnTo>
                <a:lnTo>
                  <a:pt x="360411" y="114086"/>
                </a:lnTo>
                <a:lnTo>
                  <a:pt x="368106" y="105444"/>
                </a:lnTo>
                <a:lnTo>
                  <a:pt x="377242" y="97793"/>
                </a:lnTo>
                <a:lnTo>
                  <a:pt x="387652" y="90266"/>
                </a:lnTo>
                <a:lnTo>
                  <a:pt x="393095" y="85591"/>
                </a:lnTo>
                <a:lnTo>
                  <a:pt x="403270" y="76270"/>
                </a:lnTo>
                <a:lnTo>
                  <a:pt x="410967" y="68952"/>
                </a:lnTo>
                <a:lnTo>
                  <a:pt x="414354" y="62810"/>
                </a:lnTo>
                <a:lnTo>
                  <a:pt x="417564" y="54905"/>
                </a:lnTo>
                <a:lnTo>
                  <a:pt x="429559" y="19394"/>
                </a:lnTo>
                <a:lnTo>
                  <a:pt x="432463" y="12625"/>
                </a:lnTo>
                <a:lnTo>
                  <a:pt x="435352" y="7161"/>
                </a:lnTo>
                <a:lnTo>
                  <a:pt x="438230" y="2566"/>
                </a:lnTo>
                <a:lnTo>
                  <a:pt x="440149" y="455"/>
                </a:lnTo>
                <a:lnTo>
                  <a:pt x="441428" y="0"/>
                </a:lnTo>
                <a:lnTo>
                  <a:pt x="442280" y="649"/>
                </a:lnTo>
                <a:lnTo>
                  <a:pt x="442849" y="2035"/>
                </a:lnTo>
                <a:lnTo>
                  <a:pt x="443480" y="6114"/>
                </a:lnTo>
                <a:lnTo>
                  <a:pt x="445554" y="11393"/>
                </a:lnTo>
                <a:lnTo>
                  <a:pt x="448842" y="18722"/>
                </a:lnTo>
                <a:lnTo>
                  <a:pt x="457574" y="37025"/>
                </a:lnTo>
                <a:lnTo>
                  <a:pt x="467805" y="57860"/>
                </a:lnTo>
                <a:lnTo>
                  <a:pt x="472248" y="69703"/>
                </a:lnTo>
                <a:lnTo>
                  <a:pt x="476162" y="82360"/>
                </a:lnTo>
                <a:lnTo>
                  <a:pt x="484738" y="114140"/>
                </a:lnTo>
                <a:lnTo>
                  <a:pt x="485910" y="121026"/>
                </a:lnTo>
                <a:lnTo>
                  <a:pt x="486432" y="127261"/>
                </a:lnTo>
                <a:lnTo>
                  <a:pt x="486725" y="134222"/>
                </a:lnTo>
                <a:lnTo>
                  <a:pt x="486832" y="126658"/>
                </a:lnTo>
                <a:lnTo>
                  <a:pt x="486844" y="114252"/>
                </a:lnTo>
                <a:lnTo>
                  <a:pt x="487798" y="109202"/>
                </a:lnTo>
                <a:lnTo>
                  <a:pt x="489386" y="103931"/>
                </a:lnTo>
                <a:lnTo>
                  <a:pt x="491398" y="98512"/>
                </a:lnTo>
                <a:lnTo>
                  <a:pt x="496173" y="89950"/>
                </a:lnTo>
                <a:lnTo>
                  <a:pt x="502423" y="82017"/>
                </a:lnTo>
                <a:lnTo>
                  <a:pt x="506757" y="77235"/>
                </a:lnTo>
                <a:lnTo>
                  <a:pt x="511550" y="72142"/>
                </a:lnTo>
                <a:lnTo>
                  <a:pt x="521957" y="63942"/>
                </a:lnTo>
                <a:lnTo>
                  <a:pt x="532932" y="57123"/>
                </a:lnTo>
                <a:lnTo>
                  <a:pt x="544160" y="50918"/>
                </a:lnTo>
                <a:lnTo>
                  <a:pt x="558040" y="44985"/>
                </a:lnTo>
                <a:lnTo>
                  <a:pt x="565742" y="42069"/>
                </a:lnTo>
                <a:lnTo>
                  <a:pt x="573734" y="41078"/>
                </a:lnTo>
                <a:lnTo>
                  <a:pt x="590234" y="42516"/>
                </a:lnTo>
                <a:lnTo>
                  <a:pt x="609633" y="46331"/>
                </a:lnTo>
                <a:lnTo>
                  <a:pt x="630954" y="51201"/>
                </a:lnTo>
                <a:lnTo>
                  <a:pt x="641974" y="53833"/>
                </a:lnTo>
                <a:lnTo>
                  <a:pt x="718306" y="791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48"/>
          <p:cNvSpPr/>
          <p:nvPr/>
        </p:nvSpPr>
        <p:spPr>
          <a:xfrm>
            <a:off x="3080532" y="4303566"/>
            <a:ext cx="239883" cy="145562"/>
          </a:xfrm>
          <a:custGeom>
            <a:avLst/>
            <a:gdLst/>
            <a:ahLst/>
            <a:cxnLst/>
            <a:rect l="0" t="0" r="0" b="0"/>
            <a:pathLst>
              <a:path w="239883" h="145562">
                <a:moveTo>
                  <a:pt x="34143" y="34119"/>
                </a:moveTo>
                <a:lnTo>
                  <a:pt x="34143" y="47771"/>
                </a:lnTo>
                <a:lnTo>
                  <a:pt x="33190" y="53698"/>
                </a:lnTo>
                <a:lnTo>
                  <a:pt x="31603" y="59554"/>
                </a:lnTo>
                <a:lnTo>
                  <a:pt x="29592" y="65363"/>
                </a:lnTo>
                <a:lnTo>
                  <a:pt x="27299" y="71141"/>
                </a:lnTo>
                <a:lnTo>
                  <a:pt x="24817" y="76898"/>
                </a:lnTo>
                <a:lnTo>
                  <a:pt x="22211" y="82640"/>
                </a:lnTo>
                <a:lnTo>
                  <a:pt x="19521" y="90279"/>
                </a:lnTo>
                <a:lnTo>
                  <a:pt x="16775" y="99181"/>
                </a:lnTo>
                <a:lnTo>
                  <a:pt x="13992" y="108926"/>
                </a:lnTo>
                <a:lnTo>
                  <a:pt x="11183" y="116375"/>
                </a:lnTo>
                <a:lnTo>
                  <a:pt x="8359" y="122294"/>
                </a:lnTo>
                <a:lnTo>
                  <a:pt x="5523" y="127192"/>
                </a:lnTo>
                <a:lnTo>
                  <a:pt x="3633" y="131410"/>
                </a:lnTo>
                <a:lnTo>
                  <a:pt x="2373" y="135175"/>
                </a:lnTo>
                <a:lnTo>
                  <a:pt x="351" y="143509"/>
                </a:lnTo>
                <a:lnTo>
                  <a:pt x="184" y="143241"/>
                </a:lnTo>
                <a:lnTo>
                  <a:pt x="0" y="140403"/>
                </a:lnTo>
                <a:lnTo>
                  <a:pt x="903" y="137360"/>
                </a:lnTo>
                <a:lnTo>
                  <a:pt x="2458" y="133426"/>
                </a:lnTo>
                <a:lnTo>
                  <a:pt x="4447" y="128899"/>
                </a:lnTo>
                <a:lnTo>
                  <a:pt x="9197" y="118788"/>
                </a:lnTo>
                <a:lnTo>
                  <a:pt x="20008" y="96775"/>
                </a:lnTo>
                <a:lnTo>
                  <a:pt x="23767" y="90177"/>
                </a:lnTo>
                <a:lnTo>
                  <a:pt x="28178" y="82921"/>
                </a:lnTo>
                <a:lnTo>
                  <a:pt x="33024" y="75226"/>
                </a:lnTo>
                <a:lnTo>
                  <a:pt x="37206" y="68191"/>
                </a:lnTo>
                <a:lnTo>
                  <a:pt x="40948" y="61596"/>
                </a:lnTo>
                <a:lnTo>
                  <a:pt x="44394" y="55295"/>
                </a:lnTo>
                <a:lnTo>
                  <a:pt x="49550" y="48236"/>
                </a:lnTo>
                <a:lnTo>
                  <a:pt x="55844" y="40673"/>
                </a:lnTo>
                <a:lnTo>
                  <a:pt x="62898" y="32773"/>
                </a:lnTo>
                <a:lnTo>
                  <a:pt x="69505" y="26554"/>
                </a:lnTo>
                <a:lnTo>
                  <a:pt x="75815" y="21456"/>
                </a:lnTo>
                <a:lnTo>
                  <a:pt x="81927" y="17104"/>
                </a:lnTo>
                <a:lnTo>
                  <a:pt x="86954" y="13251"/>
                </a:lnTo>
                <a:lnTo>
                  <a:pt x="91258" y="9729"/>
                </a:lnTo>
                <a:lnTo>
                  <a:pt x="95079" y="6429"/>
                </a:lnTo>
                <a:lnTo>
                  <a:pt x="99532" y="4229"/>
                </a:lnTo>
                <a:lnTo>
                  <a:pt x="104405" y="2762"/>
                </a:lnTo>
                <a:lnTo>
                  <a:pt x="109560" y="1784"/>
                </a:lnTo>
                <a:lnTo>
                  <a:pt x="113948" y="1132"/>
                </a:lnTo>
                <a:lnTo>
                  <a:pt x="121364" y="408"/>
                </a:lnTo>
                <a:lnTo>
                  <a:pt x="127835" y="86"/>
                </a:lnTo>
                <a:lnTo>
                  <a:pt x="130894" y="0"/>
                </a:lnTo>
                <a:lnTo>
                  <a:pt x="135791" y="1848"/>
                </a:lnTo>
                <a:lnTo>
                  <a:pt x="141913" y="4985"/>
                </a:lnTo>
                <a:lnTo>
                  <a:pt x="148853" y="8982"/>
                </a:lnTo>
                <a:lnTo>
                  <a:pt x="154431" y="12598"/>
                </a:lnTo>
                <a:lnTo>
                  <a:pt x="159102" y="15961"/>
                </a:lnTo>
                <a:lnTo>
                  <a:pt x="163169" y="19156"/>
                </a:lnTo>
                <a:lnTo>
                  <a:pt x="168738" y="24144"/>
                </a:lnTo>
                <a:lnTo>
                  <a:pt x="182545" y="37305"/>
                </a:lnTo>
                <a:lnTo>
                  <a:pt x="189275" y="48626"/>
                </a:lnTo>
                <a:lnTo>
                  <a:pt x="195667" y="62840"/>
                </a:lnTo>
                <a:lnTo>
                  <a:pt x="201833" y="78984"/>
                </a:lnTo>
                <a:lnTo>
                  <a:pt x="206896" y="90699"/>
                </a:lnTo>
                <a:lnTo>
                  <a:pt x="211224" y="99461"/>
                </a:lnTo>
                <a:lnTo>
                  <a:pt x="215062" y="106255"/>
                </a:lnTo>
                <a:lnTo>
                  <a:pt x="217620" y="111737"/>
                </a:lnTo>
                <a:lnTo>
                  <a:pt x="219326" y="116344"/>
                </a:lnTo>
                <a:lnTo>
                  <a:pt x="220463" y="120369"/>
                </a:lnTo>
                <a:lnTo>
                  <a:pt x="222174" y="124003"/>
                </a:lnTo>
                <a:lnTo>
                  <a:pt x="224267" y="127379"/>
                </a:lnTo>
                <a:lnTo>
                  <a:pt x="229223" y="134142"/>
                </a:lnTo>
                <a:lnTo>
                  <a:pt x="239882" y="1455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49"/>
          <p:cNvSpPr/>
          <p:nvPr/>
        </p:nvSpPr>
        <p:spPr>
          <a:xfrm>
            <a:off x="3355619" y="4321246"/>
            <a:ext cx="204827" cy="127198"/>
          </a:xfrm>
          <a:custGeom>
            <a:avLst/>
            <a:gdLst/>
            <a:ahLst/>
            <a:cxnLst/>
            <a:rect l="0" t="0" r="0" b="0"/>
            <a:pathLst>
              <a:path w="204827" h="127198">
                <a:moveTo>
                  <a:pt x="127673" y="16439"/>
                </a:moveTo>
                <a:lnTo>
                  <a:pt x="118571" y="7337"/>
                </a:lnTo>
                <a:lnTo>
                  <a:pt x="114938" y="4656"/>
                </a:lnTo>
                <a:lnTo>
                  <a:pt x="111563" y="2869"/>
                </a:lnTo>
                <a:lnTo>
                  <a:pt x="108360" y="1676"/>
                </a:lnTo>
                <a:lnTo>
                  <a:pt x="104320" y="882"/>
                </a:lnTo>
                <a:lnTo>
                  <a:pt x="99722" y="353"/>
                </a:lnTo>
                <a:lnTo>
                  <a:pt x="94752" y="0"/>
                </a:lnTo>
                <a:lnTo>
                  <a:pt x="90485" y="717"/>
                </a:lnTo>
                <a:lnTo>
                  <a:pt x="86689" y="2147"/>
                </a:lnTo>
                <a:lnTo>
                  <a:pt x="83205" y="4053"/>
                </a:lnTo>
                <a:lnTo>
                  <a:pt x="60099" y="15838"/>
                </a:lnTo>
                <a:lnTo>
                  <a:pt x="52144" y="20801"/>
                </a:lnTo>
                <a:lnTo>
                  <a:pt x="44935" y="26014"/>
                </a:lnTo>
                <a:lnTo>
                  <a:pt x="38225" y="31395"/>
                </a:lnTo>
                <a:lnTo>
                  <a:pt x="32798" y="35934"/>
                </a:lnTo>
                <a:lnTo>
                  <a:pt x="28228" y="39913"/>
                </a:lnTo>
                <a:lnTo>
                  <a:pt x="24229" y="43518"/>
                </a:lnTo>
                <a:lnTo>
                  <a:pt x="19658" y="48779"/>
                </a:lnTo>
                <a:lnTo>
                  <a:pt x="14705" y="55144"/>
                </a:lnTo>
                <a:lnTo>
                  <a:pt x="9499" y="62245"/>
                </a:lnTo>
                <a:lnTo>
                  <a:pt x="6028" y="67931"/>
                </a:lnTo>
                <a:lnTo>
                  <a:pt x="3713" y="72675"/>
                </a:lnTo>
                <a:lnTo>
                  <a:pt x="2171" y="76789"/>
                </a:lnTo>
                <a:lnTo>
                  <a:pt x="1143" y="81437"/>
                </a:lnTo>
                <a:lnTo>
                  <a:pt x="457" y="86441"/>
                </a:lnTo>
                <a:lnTo>
                  <a:pt x="0" y="91682"/>
                </a:lnTo>
                <a:lnTo>
                  <a:pt x="647" y="95176"/>
                </a:lnTo>
                <a:lnTo>
                  <a:pt x="2032" y="97505"/>
                </a:lnTo>
                <a:lnTo>
                  <a:pt x="3907" y="99058"/>
                </a:lnTo>
                <a:lnTo>
                  <a:pt x="6110" y="100093"/>
                </a:lnTo>
                <a:lnTo>
                  <a:pt x="11097" y="101243"/>
                </a:lnTo>
                <a:lnTo>
                  <a:pt x="16489" y="101754"/>
                </a:lnTo>
                <a:lnTo>
                  <a:pt x="19261" y="101891"/>
                </a:lnTo>
                <a:lnTo>
                  <a:pt x="27420" y="102043"/>
                </a:lnTo>
                <a:lnTo>
                  <a:pt x="32262" y="102083"/>
                </a:lnTo>
                <a:lnTo>
                  <a:pt x="36443" y="101158"/>
                </a:lnTo>
                <a:lnTo>
                  <a:pt x="40183" y="99588"/>
                </a:lnTo>
                <a:lnTo>
                  <a:pt x="43629" y="97589"/>
                </a:lnTo>
                <a:lnTo>
                  <a:pt x="46879" y="95304"/>
                </a:lnTo>
                <a:lnTo>
                  <a:pt x="49998" y="92828"/>
                </a:lnTo>
                <a:lnTo>
                  <a:pt x="53029" y="90225"/>
                </a:lnTo>
                <a:lnTo>
                  <a:pt x="56956" y="86584"/>
                </a:lnTo>
                <a:lnTo>
                  <a:pt x="66398" y="77459"/>
                </a:lnTo>
                <a:lnTo>
                  <a:pt x="74441" y="71407"/>
                </a:lnTo>
                <a:lnTo>
                  <a:pt x="84565" y="64514"/>
                </a:lnTo>
                <a:lnTo>
                  <a:pt x="96076" y="57062"/>
                </a:lnTo>
                <a:lnTo>
                  <a:pt x="104704" y="51140"/>
                </a:lnTo>
                <a:lnTo>
                  <a:pt x="111408" y="46241"/>
                </a:lnTo>
                <a:lnTo>
                  <a:pt x="116829" y="42022"/>
                </a:lnTo>
                <a:lnTo>
                  <a:pt x="123301" y="37304"/>
                </a:lnTo>
                <a:lnTo>
                  <a:pt x="138113" y="26982"/>
                </a:lnTo>
                <a:lnTo>
                  <a:pt x="142253" y="24420"/>
                </a:lnTo>
                <a:lnTo>
                  <a:pt x="144060" y="23665"/>
                </a:lnTo>
                <a:lnTo>
                  <a:pt x="144313" y="24113"/>
                </a:lnTo>
                <a:lnTo>
                  <a:pt x="144482" y="28223"/>
                </a:lnTo>
                <a:lnTo>
                  <a:pt x="144773" y="63558"/>
                </a:lnTo>
                <a:lnTo>
                  <a:pt x="144805" y="86280"/>
                </a:lnTo>
                <a:lnTo>
                  <a:pt x="145762" y="93480"/>
                </a:lnTo>
                <a:lnTo>
                  <a:pt x="147352" y="100184"/>
                </a:lnTo>
                <a:lnTo>
                  <a:pt x="149365" y="106559"/>
                </a:lnTo>
                <a:lnTo>
                  <a:pt x="151659" y="111762"/>
                </a:lnTo>
                <a:lnTo>
                  <a:pt x="154141" y="116182"/>
                </a:lnTo>
                <a:lnTo>
                  <a:pt x="156749" y="120082"/>
                </a:lnTo>
                <a:lnTo>
                  <a:pt x="159440" y="122682"/>
                </a:lnTo>
                <a:lnTo>
                  <a:pt x="162185" y="124415"/>
                </a:lnTo>
                <a:lnTo>
                  <a:pt x="167777" y="126341"/>
                </a:lnTo>
                <a:lnTo>
                  <a:pt x="173437" y="127197"/>
                </a:lnTo>
                <a:lnTo>
                  <a:pt x="176280" y="126472"/>
                </a:lnTo>
                <a:lnTo>
                  <a:pt x="181979" y="123128"/>
                </a:lnTo>
                <a:lnTo>
                  <a:pt x="185784" y="121855"/>
                </a:lnTo>
                <a:lnTo>
                  <a:pt x="190226" y="121006"/>
                </a:lnTo>
                <a:lnTo>
                  <a:pt x="204826" y="1193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50"/>
          <p:cNvSpPr/>
          <p:nvPr/>
        </p:nvSpPr>
        <p:spPr>
          <a:xfrm>
            <a:off x="3671887" y="4251960"/>
            <a:ext cx="17146" cy="180023"/>
          </a:xfrm>
          <a:custGeom>
            <a:avLst/>
            <a:gdLst/>
            <a:ahLst/>
            <a:cxnLst/>
            <a:rect l="0" t="0" r="0" b="0"/>
            <a:pathLst>
              <a:path w="17146" h="180023">
                <a:moveTo>
                  <a:pt x="0" y="0"/>
                </a:moveTo>
                <a:lnTo>
                  <a:pt x="0" y="103061"/>
                </a:lnTo>
                <a:lnTo>
                  <a:pt x="953" y="114427"/>
                </a:lnTo>
                <a:lnTo>
                  <a:pt x="2540" y="124862"/>
                </a:lnTo>
                <a:lnTo>
                  <a:pt x="4551" y="134676"/>
                </a:lnTo>
                <a:lnTo>
                  <a:pt x="6844" y="143124"/>
                </a:lnTo>
                <a:lnTo>
                  <a:pt x="9325" y="150661"/>
                </a:lnTo>
                <a:lnTo>
                  <a:pt x="11931" y="157591"/>
                </a:lnTo>
                <a:lnTo>
                  <a:pt x="13669" y="163163"/>
                </a:lnTo>
                <a:lnTo>
                  <a:pt x="14828" y="167830"/>
                </a:lnTo>
                <a:lnTo>
                  <a:pt x="17145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51"/>
          <p:cNvSpPr/>
          <p:nvPr/>
        </p:nvSpPr>
        <p:spPr>
          <a:xfrm>
            <a:off x="3586162" y="4320582"/>
            <a:ext cx="411481" cy="134780"/>
          </a:xfrm>
          <a:custGeom>
            <a:avLst/>
            <a:gdLst/>
            <a:ahLst/>
            <a:cxnLst/>
            <a:rect l="0" t="0" r="0" b="0"/>
            <a:pathLst>
              <a:path w="411481" h="134780">
                <a:moveTo>
                  <a:pt x="0" y="34247"/>
                </a:moveTo>
                <a:lnTo>
                  <a:pt x="9102" y="25146"/>
                </a:lnTo>
                <a:lnTo>
                  <a:pt x="13688" y="22465"/>
                </a:lnTo>
                <a:lnTo>
                  <a:pt x="23864" y="19486"/>
                </a:lnTo>
                <a:lnTo>
                  <a:pt x="93033" y="5380"/>
                </a:lnTo>
                <a:lnTo>
                  <a:pt x="106790" y="3573"/>
                </a:lnTo>
                <a:lnTo>
                  <a:pt x="120723" y="2368"/>
                </a:lnTo>
                <a:lnTo>
                  <a:pt x="146047" y="1029"/>
                </a:lnTo>
                <a:lnTo>
                  <a:pt x="170061" y="275"/>
                </a:lnTo>
                <a:lnTo>
                  <a:pt x="189732" y="20"/>
                </a:lnTo>
                <a:lnTo>
                  <a:pt x="195068" y="0"/>
                </a:lnTo>
                <a:lnTo>
                  <a:pt x="199578" y="938"/>
                </a:lnTo>
                <a:lnTo>
                  <a:pt x="207128" y="4521"/>
                </a:lnTo>
                <a:lnTo>
                  <a:pt x="209523" y="6810"/>
                </a:lnTo>
                <a:lnTo>
                  <a:pt x="211120" y="9288"/>
                </a:lnTo>
                <a:lnTo>
                  <a:pt x="212184" y="11893"/>
                </a:lnTo>
                <a:lnTo>
                  <a:pt x="212894" y="16487"/>
                </a:lnTo>
                <a:lnTo>
                  <a:pt x="213366" y="22407"/>
                </a:lnTo>
                <a:lnTo>
                  <a:pt x="213892" y="34700"/>
                </a:lnTo>
                <a:lnTo>
                  <a:pt x="214126" y="43339"/>
                </a:lnTo>
                <a:lnTo>
                  <a:pt x="213235" y="46976"/>
                </a:lnTo>
                <a:lnTo>
                  <a:pt x="211689" y="50353"/>
                </a:lnTo>
                <a:lnTo>
                  <a:pt x="209707" y="53557"/>
                </a:lnTo>
                <a:lnTo>
                  <a:pt x="207432" y="57598"/>
                </a:lnTo>
                <a:lnTo>
                  <a:pt x="202365" y="67168"/>
                </a:lnTo>
                <a:lnTo>
                  <a:pt x="200632" y="71435"/>
                </a:lnTo>
                <a:lnTo>
                  <a:pt x="199477" y="75232"/>
                </a:lnTo>
                <a:lnTo>
                  <a:pt x="198707" y="78715"/>
                </a:lnTo>
                <a:lnTo>
                  <a:pt x="198194" y="82943"/>
                </a:lnTo>
                <a:lnTo>
                  <a:pt x="197852" y="87666"/>
                </a:lnTo>
                <a:lnTo>
                  <a:pt x="197624" y="92720"/>
                </a:lnTo>
                <a:lnTo>
                  <a:pt x="198424" y="97994"/>
                </a:lnTo>
                <a:lnTo>
                  <a:pt x="199910" y="103415"/>
                </a:lnTo>
                <a:lnTo>
                  <a:pt x="201854" y="108935"/>
                </a:lnTo>
                <a:lnTo>
                  <a:pt x="204101" y="112614"/>
                </a:lnTo>
                <a:lnTo>
                  <a:pt x="206553" y="115067"/>
                </a:lnTo>
                <a:lnTo>
                  <a:pt x="209139" y="116702"/>
                </a:lnTo>
                <a:lnTo>
                  <a:pt x="214553" y="118519"/>
                </a:lnTo>
                <a:lnTo>
                  <a:pt x="217331" y="119003"/>
                </a:lnTo>
                <a:lnTo>
                  <a:pt x="220134" y="118374"/>
                </a:lnTo>
                <a:lnTo>
                  <a:pt x="225790" y="115135"/>
                </a:lnTo>
                <a:lnTo>
                  <a:pt x="229584" y="112937"/>
                </a:lnTo>
                <a:lnTo>
                  <a:pt x="238880" y="107956"/>
                </a:lnTo>
                <a:lnTo>
                  <a:pt x="254824" y="99796"/>
                </a:lnTo>
                <a:lnTo>
                  <a:pt x="266085" y="93187"/>
                </a:lnTo>
                <a:lnTo>
                  <a:pt x="298918" y="73143"/>
                </a:lnTo>
                <a:lnTo>
                  <a:pt x="311674" y="64941"/>
                </a:lnTo>
                <a:lnTo>
                  <a:pt x="321130" y="58520"/>
                </a:lnTo>
                <a:lnTo>
                  <a:pt x="338599" y="45921"/>
                </a:lnTo>
                <a:lnTo>
                  <a:pt x="343529" y="44198"/>
                </a:lnTo>
                <a:lnTo>
                  <a:pt x="356318" y="43002"/>
                </a:lnTo>
                <a:lnTo>
                  <a:pt x="358389" y="42901"/>
                </a:lnTo>
                <a:lnTo>
                  <a:pt x="358941" y="44779"/>
                </a:lnTo>
                <a:lnTo>
                  <a:pt x="359309" y="47936"/>
                </a:lnTo>
                <a:lnTo>
                  <a:pt x="359554" y="51946"/>
                </a:lnTo>
                <a:lnTo>
                  <a:pt x="359899" y="89445"/>
                </a:lnTo>
                <a:lnTo>
                  <a:pt x="360900" y="100574"/>
                </a:lnTo>
                <a:lnTo>
                  <a:pt x="362521" y="108944"/>
                </a:lnTo>
                <a:lnTo>
                  <a:pt x="364553" y="115478"/>
                </a:lnTo>
                <a:lnTo>
                  <a:pt x="366860" y="120786"/>
                </a:lnTo>
                <a:lnTo>
                  <a:pt x="369351" y="125278"/>
                </a:lnTo>
                <a:lnTo>
                  <a:pt x="371964" y="129224"/>
                </a:lnTo>
                <a:lnTo>
                  <a:pt x="374659" y="131855"/>
                </a:lnTo>
                <a:lnTo>
                  <a:pt x="377407" y="133609"/>
                </a:lnTo>
                <a:lnTo>
                  <a:pt x="380192" y="134779"/>
                </a:lnTo>
                <a:lnTo>
                  <a:pt x="383001" y="134606"/>
                </a:lnTo>
                <a:lnTo>
                  <a:pt x="385827" y="133538"/>
                </a:lnTo>
                <a:lnTo>
                  <a:pt x="388663" y="131874"/>
                </a:lnTo>
                <a:lnTo>
                  <a:pt x="394354" y="130025"/>
                </a:lnTo>
                <a:lnTo>
                  <a:pt x="397205" y="129532"/>
                </a:lnTo>
                <a:lnTo>
                  <a:pt x="402913" y="126443"/>
                </a:lnTo>
                <a:lnTo>
                  <a:pt x="411480" y="1199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52"/>
          <p:cNvSpPr/>
          <p:nvPr/>
        </p:nvSpPr>
        <p:spPr>
          <a:xfrm>
            <a:off x="4083398" y="4329112"/>
            <a:ext cx="154275" cy="105097"/>
          </a:xfrm>
          <a:custGeom>
            <a:avLst/>
            <a:gdLst/>
            <a:ahLst/>
            <a:cxnLst/>
            <a:rect l="0" t="0" r="0" b="0"/>
            <a:pathLst>
              <a:path w="154275" h="105097">
                <a:moveTo>
                  <a:pt x="8542" y="0"/>
                </a:moveTo>
                <a:lnTo>
                  <a:pt x="8542" y="13653"/>
                </a:lnTo>
                <a:lnTo>
                  <a:pt x="7589" y="22437"/>
                </a:lnTo>
                <a:lnTo>
                  <a:pt x="6002" y="33055"/>
                </a:lnTo>
                <a:lnTo>
                  <a:pt x="3991" y="44897"/>
                </a:lnTo>
                <a:lnTo>
                  <a:pt x="2650" y="53744"/>
                </a:lnTo>
                <a:lnTo>
                  <a:pt x="1756" y="60594"/>
                </a:lnTo>
                <a:lnTo>
                  <a:pt x="1160" y="66114"/>
                </a:lnTo>
                <a:lnTo>
                  <a:pt x="763" y="72651"/>
                </a:lnTo>
                <a:lnTo>
                  <a:pt x="322" y="87535"/>
                </a:lnTo>
                <a:lnTo>
                  <a:pt x="39" y="104780"/>
                </a:lnTo>
                <a:lnTo>
                  <a:pt x="15" y="105096"/>
                </a:lnTo>
                <a:lnTo>
                  <a:pt x="0" y="104354"/>
                </a:lnTo>
                <a:lnTo>
                  <a:pt x="942" y="102907"/>
                </a:lnTo>
                <a:lnTo>
                  <a:pt x="2523" y="100990"/>
                </a:lnTo>
                <a:lnTo>
                  <a:pt x="4529" y="98759"/>
                </a:lnTo>
                <a:lnTo>
                  <a:pt x="9298" y="93740"/>
                </a:lnTo>
                <a:lnTo>
                  <a:pt x="11904" y="91069"/>
                </a:lnTo>
                <a:lnTo>
                  <a:pt x="13640" y="87383"/>
                </a:lnTo>
                <a:lnTo>
                  <a:pt x="14798" y="83020"/>
                </a:lnTo>
                <a:lnTo>
                  <a:pt x="15570" y="78207"/>
                </a:lnTo>
                <a:lnTo>
                  <a:pt x="18942" y="71188"/>
                </a:lnTo>
                <a:lnTo>
                  <a:pt x="24048" y="62698"/>
                </a:lnTo>
                <a:lnTo>
                  <a:pt x="30309" y="53229"/>
                </a:lnTo>
                <a:lnTo>
                  <a:pt x="36388" y="45964"/>
                </a:lnTo>
                <a:lnTo>
                  <a:pt x="42346" y="40167"/>
                </a:lnTo>
                <a:lnTo>
                  <a:pt x="48223" y="35351"/>
                </a:lnTo>
                <a:lnTo>
                  <a:pt x="55951" y="30235"/>
                </a:lnTo>
                <a:lnTo>
                  <a:pt x="64913" y="24919"/>
                </a:lnTo>
                <a:lnTo>
                  <a:pt x="83125" y="14885"/>
                </a:lnTo>
                <a:lnTo>
                  <a:pt x="97570" y="7251"/>
                </a:lnTo>
                <a:lnTo>
                  <a:pt x="103136" y="4834"/>
                </a:lnTo>
                <a:lnTo>
                  <a:pt x="107800" y="3223"/>
                </a:lnTo>
                <a:lnTo>
                  <a:pt x="111861" y="2148"/>
                </a:lnTo>
                <a:lnTo>
                  <a:pt x="116474" y="2385"/>
                </a:lnTo>
                <a:lnTo>
                  <a:pt x="121454" y="3495"/>
                </a:lnTo>
                <a:lnTo>
                  <a:pt x="126679" y="5187"/>
                </a:lnTo>
                <a:lnTo>
                  <a:pt x="132067" y="7268"/>
                </a:lnTo>
                <a:lnTo>
                  <a:pt x="137564" y="9608"/>
                </a:lnTo>
                <a:lnTo>
                  <a:pt x="154274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53"/>
          <p:cNvSpPr/>
          <p:nvPr/>
        </p:nvSpPr>
        <p:spPr>
          <a:xfrm>
            <a:off x="4250966" y="4226779"/>
            <a:ext cx="492485" cy="256639"/>
          </a:xfrm>
          <a:custGeom>
            <a:avLst/>
            <a:gdLst/>
            <a:ahLst/>
            <a:cxnLst/>
            <a:rect l="0" t="0" r="0" b="0"/>
            <a:pathLst>
              <a:path w="492485" h="256639">
                <a:moveTo>
                  <a:pt x="106721" y="128050"/>
                </a:moveTo>
                <a:lnTo>
                  <a:pt x="102171" y="123500"/>
                </a:lnTo>
                <a:lnTo>
                  <a:pt x="98925" y="122159"/>
                </a:lnTo>
                <a:lnTo>
                  <a:pt x="90238" y="120670"/>
                </a:lnTo>
                <a:lnTo>
                  <a:pt x="86208" y="121225"/>
                </a:lnTo>
                <a:lnTo>
                  <a:pt x="82568" y="122548"/>
                </a:lnTo>
                <a:lnTo>
                  <a:pt x="79189" y="124382"/>
                </a:lnTo>
                <a:lnTo>
                  <a:pt x="70355" y="126420"/>
                </a:lnTo>
                <a:lnTo>
                  <a:pt x="65331" y="126964"/>
                </a:lnTo>
                <a:lnTo>
                  <a:pt x="61030" y="129231"/>
                </a:lnTo>
                <a:lnTo>
                  <a:pt x="49474" y="140571"/>
                </a:lnTo>
                <a:lnTo>
                  <a:pt x="39686" y="147268"/>
                </a:lnTo>
                <a:lnTo>
                  <a:pt x="32503" y="153245"/>
                </a:lnTo>
                <a:lnTo>
                  <a:pt x="23905" y="161039"/>
                </a:lnTo>
                <a:lnTo>
                  <a:pt x="14363" y="170046"/>
                </a:lnTo>
                <a:lnTo>
                  <a:pt x="8002" y="177002"/>
                </a:lnTo>
                <a:lnTo>
                  <a:pt x="3761" y="182592"/>
                </a:lnTo>
                <a:lnTo>
                  <a:pt x="933" y="187272"/>
                </a:lnTo>
                <a:lnTo>
                  <a:pt x="0" y="190392"/>
                </a:lnTo>
                <a:lnTo>
                  <a:pt x="332" y="192471"/>
                </a:lnTo>
                <a:lnTo>
                  <a:pt x="1505" y="193858"/>
                </a:lnTo>
                <a:lnTo>
                  <a:pt x="3239" y="194782"/>
                </a:lnTo>
                <a:lnTo>
                  <a:pt x="7707" y="195809"/>
                </a:lnTo>
                <a:lnTo>
                  <a:pt x="15407" y="193725"/>
                </a:lnTo>
                <a:lnTo>
                  <a:pt x="28990" y="186767"/>
                </a:lnTo>
                <a:lnTo>
                  <a:pt x="40613" y="179578"/>
                </a:lnTo>
                <a:lnTo>
                  <a:pt x="54076" y="170974"/>
                </a:lnTo>
                <a:lnTo>
                  <a:pt x="64957" y="165239"/>
                </a:lnTo>
                <a:lnTo>
                  <a:pt x="74116" y="161415"/>
                </a:lnTo>
                <a:lnTo>
                  <a:pt x="88420" y="156214"/>
                </a:lnTo>
                <a:lnTo>
                  <a:pt x="97952" y="150728"/>
                </a:lnTo>
                <a:lnTo>
                  <a:pt x="101828" y="149836"/>
                </a:lnTo>
                <a:lnTo>
                  <a:pt x="105364" y="150194"/>
                </a:lnTo>
                <a:lnTo>
                  <a:pt x="108674" y="151385"/>
                </a:lnTo>
                <a:lnTo>
                  <a:pt x="110880" y="153132"/>
                </a:lnTo>
                <a:lnTo>
                  <a:pt x="112351" y="155249"/>
                </a:lnTo>
                <a:lnTo>
                  <a:pt x="113332" y="157613"/>
                </a:lnTo>
                <a:lnTo>
                  <a:pt x="113033" y="160141"/>
                </a:lnTo>
                <a:lnTo>
                  <a:pt x="111882" y="162780"/>
                </a:lnTo>
                <a:lnTo>
                  <a:pt x="110161" y="165491"/>
                </a:lnTo>
                <a:lnTo>
                  <a:pt x="108250" y="171044"/>
                </a:lnTo>
                <a:lnTo>
                  <a:pt x="107741" y="173857"/>
                </a:lnTo>
                <a:lnTo>
                  <a:pt x="108353" y="177638"/>
                </a:lnTo>
                <a:lnTo>
                  <a:pt x="109714" y="182064"/>
                </a:lnTo>
                <a:lnTo>
                  <a:pt x="111574" y="186920"/>
                </a:lnTo>
                <a:lnTo>
                  <a:pt x="114719" y="192062"/>
                </a:lnTo>
                <a:lnTo>
                  <a:pt x="118721" y="197395"/>
                </a:lnTo>
                <a:lnTo>
                  <a:pt x="123293" y="202855"/>
                </a:lnTo>
                <a:lnTo>
                  <a:pt x="127294" y="206496"/>
                </a:lnTo>
                <a:lnTo>
                  <a:pt x="134280" y="210540"/>
                </a:lnTo>
                <a:lnTo>
                  <a:pt x="140559" y="212338"/>
                </a:lnTo>
                <a:lnTo>
                  <a:pt x="151990" y="213350"/>
                </a:lnTo>
                <a:lnTo>
                  <a:pt x="156903" y="213491"/>
                </a:lnTo>
                <a:lnTo>
                  <a:pt x="169981" y="211109"/>
                </a:lnTo>
                <a:lnTo>
                  <a:pt x="184367" y="206876"/>
                </a:lnTo>
                <a:lnTo>
                  <a:pt x="197110" y="201819"/>
                </a:lnTo>
                <a:lnTo>
                  <a:pt x="211664" y="193856"/>
                </a:lnTo>
                <a:lnTo>
                  <a:pt x="219545" y="189066"/>
                </a:lnTo>
                <a:lnTo>
                  <a:pt x="228610" y="183968"/>
                </a:lnTo>
                <a:lnTo>
                  <a:pt x="248841" y="173222"/>
                </a:lnTo>
                <a:lnTo>
                  <a:pt x="261476" y="165785"/>
                </a:lnTo>
                <a:lnTo>
                  <a:pt x="290753" y="147362"/>
                </a:lnTo>
                <a:lnTo>
                  <a:pt x="302752" y="139020"/>
                </a:lnTo>
                <a:lnTo>
                  <a:pt x="312656" y="131553"/>
                </a:lnTo>
                <a:lnTo>
                  <a:pt x="321163" y="124670"/>
                </a:lnTo>
                <a:lnTo>
                  <a:pt x="329692" y="118177"/>
                </a:lnTo>
                <a:lnTo>
                  <a:pt x="346790" y="105882"/>
                </a:lnTo>
                <a:lnTo>
                  <a:pt x="353444" y="99937"/>
                </a:lnTo>
                <a:lnTo>
                  <a:pt x="358833" y="94068"/>
                </a:lnTo>
                <a:lnTo>
                  <a:pt x="363378" y="88251"/>
                </a:lnTo>
                <a:lnTo>
                  <a:pt x="367361" y="82467"/>
                </a:lnTo>
                <a:lnTo>
                  <a:pt x="370968" y="76707"/>
                </a:lnTo>
                <a:lnTo>
                  <a:pt x="374326" y="70961"/>
                </a:lnTo>
                <a:lnTo>
                  <a:pt x="377517" y="65226"/>
                </a:lnTo>
                <a:lnTo>
                  <a:pt x="383602" y="53774"/>
                </a:lnTo>
                <a:lnTo>
                  <a:pt x="385606" y="49005"/>
                </a:lnTo>
                <a:lnTo>
                  <a:pt x="387833" y="41167"/>
                </a:lnTo>
                <a:lnTo>
                  <a:pt x="387474" y="36790"/>
                </a:lnTo>
                <a:lnTo>
                  <a:pt x="386282" y="31968"/>
                </a:lnTo>
                <a:lnTo>
                  <a:pt x="384535" y="26848"/>
                </a:lnTo>
                <a:lnTo>
                  <a:pt x="383370" y="22482"/>
                </a:lnTo>
                <a:lnTo>
                  <a:pt x="382076" y="15091"/>
                </a:lnTo>
                <a:lnTo>
                  <a:pt x="379826" y="11787"/>
                </a:lnTo>
                <a:lnTo>
                  <a:pt x="372246" y="5575"/>
                </a:lnTo>
                <a:lnTo>
                  <a:pt x="365068" y="2180"/>
                </a:lnTo>
                <a:lnTo>
                  <a:pt x="355671" y="268"/>
                </a:lnTo>
                <a:lnTo>
                  <a:pt x="352697" y="0"/>
                </a:lnTo>
                <a:lnTo>
                  <a:pt x="344314" y="2242"/>
                </a:lnTo>
                <a:lnTo>
                  <a:pt x="334238" y="6413"/>
                </a:lnTo>
                <a:lnTo>
                  <a:pt x="323409" y="11442"/>
                </a:lnTo>
                <a:lnTo>
                  <a:pt x="312247" y="19392"/>
                </a:lnTo>
                <a:lnTo>
                  <a:pt x="306603" y="24179"/>
                </a:lnTo>
                <a:lnTo>
                  <a:pt x="300936" y="29275"/>
                </a:lnTo>
                <a:lnTo>
                  <a:pt x="289559" y="40018"/>
                </a:lnTo>
                <a:lnTo>
                  <a:pt x="255307" y="73806"/>
                </a:lnTo>
                <a:lnTo>
                  <a:pt x="250546" y="79505"/>
                </a:lnTo>
                <a:lnTo>
                  <a:pt x="246420" y="85210"/>
                </a:lnTo>
                <a:lnTo>
                  <a:pt x="242716" y="90917"/>
                </a:lnTo>
                <a:lnTo>
                  <a:pt x="239294" y="97580"/>
                </a:lnTo>
                <a:lnTo>
                  <a:pt x="236061" y="104880"/>
                </a:lnTo>
                <a:lnTo>
                  <a:pt x="232952" y="112603"/>
                </a:lnTo>
                <a:lnTo>
                  <a:pt x="230880" y="119657"/>
                </a:lnTo>
                <a:lnTo>
                  <a:pt x="229499" y="126265"/>
                </a:lnTo>
                <a:lnTo>
                  <a:pt x="228578" y="132575"/>
                </a:lnTo>
                <a:lnTo>
                  <a:pt x="228917" y="138687"/>
                </a:lnTo>
                <a:lnTo>
                  <a:pt x="230094" y="144666"/>
                </a:lnTo>
                <a:lnTo>
                  <a:pt x="231833" y="150558"/>
                </a:lnTo>
                <a:lnTo>
                  <a:pt x="234896" y="158295"/>
                </a:lnTo>
                <a:lnTo>
                  <a:pt x="238844" y="167264"/>
                </a:lnTo>
                <a:lnTo>
                  <a:pt x="243380" y="177053"/>
                </a:lnTo>
                <a:lnTo>
                  <a:pt x="247357" y="184531"/>
                </a:lnTo>
                <a:lnTo>
                  <a:pt x="250961" y="190469"/>
                </a:lnTo>
                <a:lnTo>
                  <a:pt x="254316" y="195380"/>
                </a:lnTo>
                <a:lnTo>
                  <a:pt x="259410" y="200560"/>
                </a:lnTo>
                <a:lnTo>
                  <a:pt x="265664" y="205918"/>
                </a:lnTo>
                <a:lnTo>
                  <a:pt x="272690" y="211395"/>
                </a:lnTo>
                <a:lnTo>
                  <a:pt x="280233" y="215998"/>
                </a:lnTo>
                <a:lnTo>
                  <a:pt x="288118" y="220020"/>
                </a:lnTo>
                <a:lnTo>
                  <a:pt x="296232" y="223654"/>
                </a:lnTo>
                <a:lnTo>
                  <a:pt x="304499" y="227028"/>
                </a:lnTo>
                <a:lnTo>
                  <a:pt x="312868" y="230231"/>
                </a:lnTo>
                <a:lnTo>
                  <a:pt x="329787" y="236329"/>
                </a:lnTo>
                <a:lnTo>
                  <a:pt x="346832" y="242214"/>
                </a:lnTo>
                <a:lnTo>
                  <a:pt x="356330" y="245117"/>
                </a:lnTo>
                <a:lnTo>
                  <a:pt x="377043" y="250882"/>
                </a:lnTo>
                <a:lnTo>
                  <a:pt x="389806" y="252801"/>
                </a:lnTo>
                <a:lnTo>
                  <a:pt x="404029" y="254080"/>
                </a:lnTo>
                <a:lnTo>
                  <a:pt x="419226" y="254933"/>
                </a:lnTo>
                <a:lnTo>
                  <a:pt x="448813" y="255881"/>
                </a:lnTo>
                <a:lnTo>
                  <a:pt x="492484" y="2566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12) 	-103 (integer, rational, real)</a:t>
            </a:r>
          </a:p>
          <a:p>
            <a:pPr>
              <a:buNone/>
            </a:pPr>
            <a:r>
              <a:rPr lang="en-US" dirty="0" smtClean="0"/>
              <a:t>		21/25 (rational, real)</a:t>
            </a:r>
          </a:p>
          <a:p>
            <a:pPr>
              <a:buNone/>
            </a:pPr>
            <a:r>
              <a:rPr lang="en-US" dirty="0" smtClean="0"/>
              <a:t>		√100 = 10 (natural, integer, rational, real)</a:t>
            </a:r>
          </a:p>
          <a:p>
            <a:pPr>
              <a:buNone/>
            </a:pPr>
            <a:r>
              <a:rPr lang="en-US" dirty="0" smtClean="0"/>
              <a:t>		-5.7/10 (rational, real)</a:t>
            </a:r>
          </a:p>
          <a:p>
            <a:pPr>
              <a:buNone/>
            </a:pPr>
            <a:r>
              <a:rPr lang="en-US" dirty="0" smtClean="0"/>
              <a:t>		2/9 (rational, real)</a:t>
            </a:r>
          </a:p>
          <a:p>
            <a:pPr>
              <a:buNone/>
            </a:pPr>
            <a:r>
              <a:rPr lang="en-US" dirty="0" smtClean="0"/>
              <a:t>		-1.457 (rational, real)</a:t>
            </a:r>
          </a:p>
          <a:p>
            <a:pPr>
              <a:buNone/>
            </a:pPr>
            <a:r>
              <a:rPr lang="en-US" dirty="0" smtClean="0"/>
              <a:t>		√3 (irrational, real)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20-36 even, 52-78 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20) 1396.7%</a:t>
            </a:r>
          </a:p>
          <a:p>
            <a:pPr>
              <a:buNone/>
            </a:pPr>
            <a:r>
              <a:rPr lang="en-US" dirty="0" smtClean="0"/>
              <a:t>22) -4.9%</a:t>
            </a:r>
          </a:p>
          <a:p>
            <a:pPr>
              <a:buNone/>
            </a:pPr>
            <a:r>
              <a:rPr lang="en-US" dirty="0" smtClean="0"/>
              <a:t>24) 1.26237 x 10</a:t>
            </a:r>
            <a:r>
              <a:rPr lang="en-US" baseline="30000" dirty="0" smtClean="0"/>
              <a:t>5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26) 1.369 x  10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28) 1.056 x  10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30) -4.56 x 10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32) 1.25 x  10</a:t>
            </a:r>
            <a:r>
              <a:rPr lang="en-US" baseline="30000" dirty="0" smtClean="0"/>
              <a:t>6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34) 7 x  10</a:t>
            </a:r>
            <a:r>
              <a:rPr lang="en-US" baseline="30000" dirty="0" smtClean="0"/>
              <a:t>-5</a:t>
            </a:r>
            <a:r>
              <a:rPr lang="en-US" dirty="0" smtClean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36) 7.89 x  10</a:t>
            </a:r>
            <a:r>
              <a:rPr lang="en-US" baseline="30000" dirty="0" smtClean="0"/>
              <a:t>-1</a:t>
            </a:r>
          </a:p>
          <a:p>
            <a:pPr>
              <a:buNone/>
            </a:pPr>
            <a:r>
              <a:rPr lang="en-US" dirty="0" smtClean="0"/>
              <a:t>52) 9 x 10</a:t>
            </a:r>
            <a:r>
              <a:rPr lang="en-US" baseline="30000" dirty="0" smtClean="0"/>
              <a:t>2</a:t>
            </a:r>
            <a:r>
              <a:rPr lang="en-US" dirty="0" smtClean="0"/>
              <a:t>, 900,000 </a:t>
            </a:r>
          </a:p>
          <a:p>
            <a:pPr>
              <a:buNone/>
            </a:pPr>
            <a:r>
              <a:rPr lang="en-US" dirty="0" smtClean="0"/>
              <a:t>54) 5.6 x 10</a:t>
            </a:r>
            <a:r>
              <a:rPr lang="en-US" baseline="30000" dirty="0" smtClean="0"/>
              <a:t>-1</a:t>
            </a:r>
            <a:r>
              <a:rPr lang="en-US" dirty="0" smtClean="0"/>
              <a:t>, 0.56</a:t>
            </a:r>
          </a:p>
          <a:p>
            <a:pPr>
              <a:buNone/>
            </a:pPr>
            <a:r>
              <a:rPr lang="en-US" dirty="0" smtClean="0"/>
              <a:t>56) 6.25 x 10</a:t>
            </a:r>
            <a:r>
              <a:rPr lang="en-US" baseline="30000" dirty="0" smtClean="0"/>
              <a:t>-4</a:t>
            </a:r>
            <a:r>
              <a:rPr lang="en-US" dirty="0" smtClean="0"/>
              <a:t>, 0.000625</a:t>
            </a:r>
          </a:p>
          <a:p>
            <a:pPr>
              <a:buNone/>
            </a:pPr>
            <a:r>
              <a:rPr lang="en-US" dirty="0" smtClean="0"/>
              <a:t>58) 3 x 10</a:t>
            </a:r>
            <a:r>
              <a:rPr lang="en-US" baseline="30000" dirty="0" smtClean="0"/>
              <a:t>2</a:t>
            </a:r>
            <a:r>
              <a:rPr lang="en-US" dirty="0" smtClean="0"/>
              <a:t>, 300</a:t>
            </a:r>
          </a:p>
          <a:p>
            <a:pPr>
              <a:buNone/>
            </a:pPr>
            <a:r>
              <a:rPr lang="en-US" dirty="0" smtClean="0"/>
              <a:t>60) 4.1 x 10</a:t>
            </a:r>
            <a:r>
              <a:rPr lang="en-US" baseline="30000" dirty="0" smtClean="0"/>
              <a:t>4</a:t>
            </a:r>
            <a:r>
              <a:rPr lang="en-US" dirty="0" smtClean="0"/>
              <a:t>, 41,000</a:t>
            </a:r>
          </a:p>
          <a:p>
            <a:pPr>
              <a:buNone/>
            </a:pPr>
            <a:r>
              <a:rPr lang="en-US" dirty="0" smtClean="0"/>
              <a:t>62) 5 x 10</a:t>
            </a:r>
            <a:r>
              <a:rPr lang="en-US" baseline="30000" dirty="0" smtClean="0"/>
              <a:t>1</a:t>
            </a:r>
            <a:r>
              <a:rPr lang="en-US" dirty="0" smtClean="0"/>
              <a:t>, 50</a:t>
            </a:r>
          </a:p>
          <a:p>
            <a:pPr>
              <a:buNone/>
            </a:pPr>
            <a:r>
              <a:rPr lang="en-US" dirty="0" smtClean="0"/>
              <a:t>64) 3.36 x 10</a:t>
            </a:r>
            <a:r>
              <a:rPr lang="en-US" baseline="30000" dirty="0" smtClean="0"/>
              <a:t>19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MARTPenAnnotation1041"/>
          <p:cNvSpPr/>
          <p:nvPr/>
        </p:nvSpPr>
        <p:spPr>
          <a:xfrm>
            <a:off x="6142848" y="1731645"/>
            <a:ext cx="186515" cy="264954"/>
          </a:xfrm>
          <a:custGeom>
            <a:avLst/>
            <a:gdLst/>
            <a:ahLst/>
            <a:cxnLst/>
            <a:rect l="0" t="0" r="0" b="0"/>
            <a:pathLst>
              <a:path w="186515" h="264954">
                <a:moveTo>
                  <a:pt x="83644" y="25717"/>
                </a:moveTo>
                <a:lnTo>
                  <a:pt x="113167" y="18336"/>
                </a:lnTo>
                <a:lnTo>
                  <a:pt x="109041" y="19844"/>
                </a:lnTo>
                <a:lnTo>
                  <a:pt x="89217" y="26599"/>
                </a:lnTo>
                <a:lnTo>
                  <a:pt x="77834" y="29163"/>
                </a:lnTo>
                <a:lnTo>
                  <a:pt x="66436" y="30872"/>
                </a:lnTo>
                <a:lnTo>
                  <a:pt x="55027" y="32011"/>
                </a:lnTo>
                <a:lnTo>
                  <a:pt x="45516" y="31818"/>
                </a:lnTo>
                <a:lnTo>
                  <a:pt x="37270" y="30737"/>
                </a:lnTo>
                <a:lnTo>
                  <a:pt x="29868" y="29064"/>
                </a:lnTo>
                <a:lnTo>
                  <a:pt x="23029" y="27948"/>
                </a:lnTo>
                <a:lnTo>
                  <a:pt x="16564" y="27205"/>
                </a:lnTo>
                <a:lnTo>
                  <a:pt x="10349" y="26709"/>
                </a:lnTo>
                <a:lnTo>
                  <a:pt x="6205" y="28283"/>
                </a:lnTo>
                <a:lnTo>
                  <a:pt x="3443" y="31238"/>
                </a:lnTo>
                <a:lnTo>
                  <a:pt x="1602" y="35113"/>
                </a:lnTo>
                <a:lnTo>
                  <a:pt x="1327" y="43411"/>
                </a:lnTo>
                <a:lnTo>
                  <a:pt x="2096" y="54658"/>
                </a:lnTo>
                <a:lnTo>
                  <a:pt x="3562" y="67871"/>
                </a:lnTo>
                <a:lnTo>
                  <a:pt x="7730" y="97792"/>
                </a:lnTo>
                <a:lnTo>
                  <a:pt x="10174" y="113772"/>
                </a:lnTo>
                <a:lnTo>
                  <a:pt x="11804" y="126330"/>
                </a:lnTo>
                <a:lnTo>
                  <a:pt x="12891" y="136608"/>
                </a:lnTo>
                <a:lnTo>
                  <a:pt x="13615" y="145364"/>
                </a:lnTo>
                <a:lnTo>
                  <a:pt x="16003" y="148344"/>
                </a:lnTo>
                <a:lnTo>
                  <a:pt x="19500" y="147474"/>
                </a:lnTo>
                <a:lnTo>
                  <a:pt x="23736" y="144036"/>
                </a:lnTo>
                <a:lnTo>
                  <a:pt x="33228" y="137934"/>
                </a:lnTo>
                <a:lnTo>
                  <a:pt x="61555" y="120994"/>
                </a:lnTo>
                <a:lnTo>
                  <a:pt x="75585" y="115905"/>
                </a:lnTo>
                <a:lnTo>
                  <a:pt x="88749" y="113465"/>
                </a:lnTo>
                <a:lnTo>
                  <a:pt x="101335" y="112791"/>
                </a:lnTo>
                <a:lnTo>
                  <a:pt x="110678" y="118056"/>
                </a:lnTo>
                <a:lnTo>
                  <a:pt x="117859" y="127281"/>
                </a:lnTo>
                <a:lnTo>
                  <a:pt x="123599" y="139147"/>
                </a:lnTo>
                <a:lnTo>
                  <a:pt x="122663" y="153724"/>
                </a:lnTo>
                <a:lnTo>
                  <a:pt x="117277" y="170110"/>
                </a:lnTo>
                <a:lnTo>
                  <a:pt x="108923" y="187702"/>
                </a:lnTo>
                <a:lnTo>
                  <a:pt x="96687" y="204192"/>
                </a:lnTo>
                <a:lnTo>
                  <a:pt x="81862" y="219948"/>
                </a:lnTo>
                <a:lnTo>
                  <a:pt x="65311" y="235214"/>
                </a:lnTo>
                <a:lnTo>
                  <a:pt x="50467" y="245392"/>
                </a:lnTo>
                <a:lnTo>
                  <a:pt x="36761" y="252177"/>
                </a:lnTo>
                <a:lnTo>
                  <a:pt x="23813" y="256700"/>
                </a:lnTo>
                <a:lnTo>
                  <a:pt x="14230" y="259716"/>
                </a:lnTo>
                <a:lnTo>
                  <a:pt x="6888" y="261726"/>
                </a:lnTo>
                <a:lnTo>
                  <a:pt x="1040" y="263066"/>
                </a:lnTo>
                <a:lnTo>
                  <a:pt x="0" y="263960"/>
                </a:lnTo>
                <a:lnTo>
                  <a:pt x="2164" y="264556"/>
                </a:lnTo>
                <a:lnTo>
                  <a:pt x="6464" y="264953"/>
                </a:lnTo>
                <a:lnTo>
                  <a:pt x="14093" y="263313"/>
                </a:lnTo>
                <a:lnTo>
                  <a:pt x="23942" y="260314"/>
                </a:lnTo>
                <a:lnTo>
                  <a:pt x="35270" y="256410"/>
                </a:lnTo>
                <a:lnTo>
                  <a:pt x="46632" y="249045"/>
                </a:lnTo>
                <a:lnTo>
                  <a:pt x="58017" y="239372"/>
                </a:lnTo>
                <a:lnTo>
                  <a:pt x="69416" y="228161"/>
                </a:lnTo>
                <a:lnTo>
                  <a:pt x="80826" y="215925"/>
                </a:lnTo>
                <a:lnTo>
                  <a:pt x="92243" y="203005"/>
                </a:lnTo>
                <a:lnTo>
                  <a:pt x="103665" y="189629"/>
                </a:lnTo>
                <a:lnTo>
                  <a:pt x="109373" y="176902"/>
                </a:lnTo>
                <a:lnTo>
                  <a:pt x="111274" y="164607"/>
                </a:lnTo>
                <a:lnTo>
                  <a:pt x="110636" y="152600"/>
                </a:lnTo>
                <a:lnTo>
                  <a:pt x="105449" y="143643"/>
                </a:lnTo>
                <a:lnTo>
                  <a:pt x="97228" y="136720"/>
                </a:lnTo>
                <a:lnTo>
                  <a:pt x="86985" y="131151"/>
                </a:lnTo>
                <a:lnTo>
                  <a:pt x="78252" y="128392"/>
                </a:lnTo>
                <a:lnTo>
                  <a:pt x="70524" y="127504"/>
                </a:lnTo>
                <a:lnTo>
                  <a:pt x="63468" y="127865"/>
                </a:lnTo>
                <a:lnTo>
                  <a:pt x="57810" y="129058"/>
                </a:lnTo>
                <a:lnTo>
                  <a:pt x="53087" y="130806"/>
                </a:lnTo>
                <a:lnTo>
                  <a:pt x="48985" y="132924"/>
                </a:lnTo>
                <a:lnTo>
                  <a:pt x="45298" y="132431"/>
                </a:lnTo>
                <a:lnTo>
                  <a:pt x="41888" y="130197"/>
                </a:lnTo>
                <a:lnTo>
                  <a:pt x="38661" y="126803"/>
                </a:lnTo>
                <a:lnTo>
                  <a:pt x="33653" y="119778"/>
                </a:lnTo>
                <a:lnTo>
                  <a:pt x="27457" y="110332"/>
                </a:lnTo>
                <a:lnTo>
                  <a:pt x="20468" y="99272"/>
                </a:lnTo>
                <a:lnTo>
                  <a:pt x="16762" y="89041"/>
                </a:lnTo>
                <a:lnTo>
                  <a:pt x="15243" y="79363"/>
                </a:lnTo>
                <a:lnTo>
                  <a:pt x="15184" y="70054"/>
                </a:lnTo>
                <a:lnTo>
                  <a:pt x="18001" y="62895"/>
                </a:lnTo>
                <a:lnTo>
                  <a:pt x="22737" y="57170"/>
                </a:lnTo>
                <a:lnTo>
                  <a:pt x="28752" y="52400"/>
                </a:lnTo>
                <a:lnTo>
                  <a:pt x="45144" y="45411"/>
                </a:lnTo>
                <a:lnTo>
                  <a:pt x="68455" y="36941"/>
                </a:lnTo>
                <a:lnTo>
                  <a:pt x="18651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52-78 even, 84-90 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66) 5 x 10</a:t>
            </a:r>
            <a:r>
              <a:rPr lang="en-US" baseline="30000" dirty="0" smtClean="0"/>
              <a:t>-2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68) 3.78 x 10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70) 7.938</a:t>
            </a:r>
          </a:p>
          <a:p>
            <a:pPr>
              <a:buNone/>
            </a:pPr>
            <a:r>
              <a:rPr lang="en-US" dirty="0" smtClean="0"/>
              <a:t>72) -0.116</a:t>
            </a:r>
          </a:p>
          <a:p>
            <a:pPr>
              <a:buNone/>
            </a:pPr>
            <a:r>
              <a:rPr lang="en-US" dirty="0" smtClean="0"/>
              <a:t>74) 1.472</a:t>
            </a:r>
          </a:p>
          <a:p>
            <a:pPr>
              <a:buNone/>
            </a:pPr>
            <a:r>
              <a:rPr lang="en-US" dirty="0" smtClean="0"/>
              <a:t>76) 18.196</a:t>
            </a:r>
          </a:p>
          <a:p>
            <a:pPr>
              <a:buNone/>
            </a:pPr>
            <a:r>
              <a:rPr lang="en-US" dirty="0" smtClean="0"/>
              <a:t>78) 3.618</a:t>
            </a:r>
          </a:p>
          <a:p>
            <a:pPr>
              <a:buNone/>
            </a:pPr>
            <a:r>
              <a:rPr lang="en-US" dirty="0" smtClean="0"/>
              <a:t>84) 102,000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86) The Amazon river discharges more than 1 cubic mile per day</a:t>
            </a:r>
          </a:p>
          <a:p>
            <a:pPr>
              <a:buNone/>
            </a:pPr>
            <a:r>
              <a:rPr lang="en-US" dirty="0" smtClean="0"/>
              <a:t>88) 0.0002 cm</a:t>
            </a:r>
          </a:p>
          <a:p>
            <a:pPr>
              <a:buNone/>
            </a:pPr>
            <a:r>
              <a:rPr lang="en-US" dirty="0" smtClean="0"/>
              <a:t>90) a) military decreased between 1975 and 2002, with a slight increase between 1980-1985,  and it held steady between 2000-2002</a:t>
            </a:r>
          </a:p>
          <a:p>
            <a:pPr>
              <a:buNone/>
            </a:pPr>
            <a:r>
              <a:rPr lang="en-US" dirty="0" smtClean="0"/>
              <a:t>b) 2.6 million in 1975, 1.4 million in 2001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911"/>
          <p:cNvSpPr/>
          <p:nvPr/>
        </p:nvSpPr>
        <p:spPr>
          <a:xfrm>
            <a:off x="381872" y="628352"/>
            <a:ext cx="210454" cy="501752"/>
          </a:xfrm>
          <a:custGeom>
            <a:avLst/>
            <a:gdLst/>
            <a:ahLst/>
            <a:cxnLst/>
            <a:rect l="0" t="0" r="0" b="0"/>
            <a:pathLst>
              <a:path w="210454" h="501752">
                <a:moveTo>
                  <a:pt x="58182" y="23157"/>
                </a:moveTo>
                <a:lnTo>
                  <a:pt x="53632" y="23157"/>
                </a:lnTo>
                <a:lnTo>
                  <a:pt x="50386" y="25063"/>
                </a:lnTo>
                <a:lnTo>
                  <a:pt x="46317" y="28238"/>
                </a:lnTo>
                <a:lnTo>
                  <a:pt x="41700" y="32259"/>
                </a:lnTo>
                <a:lnTo>
                  <a:pt x="36716" y="35893"/>
                </a:lnTo>
                <a:lnTo>
                  <a:pt x="31489" y="39268"/>
                </a:lnTo>
                <a:lnTo>
                  <a:pt x="26100" y="42470"/>
                </a:lnTo>
                <a:lnTo>
                  <a:pt x="21554" y="45558"/>
                </a:lnTo>
                <a:lnTo>
                  <a:pt x="17571" y="48568"/>
                </a:lnTo>
                <a:lnTo>
                  <a:pt x="13963" y="51528"/>
                </a:lnTo>
                <a:lnTo>
                  <a:pt x="7414" y="59897"/>
                </a:lnTo>
                <a:lnTo>
                  <a:pt x="2281" y="69014"/>
                </a:lnTo>
                <a:lnTo>
                  <a:pt x="0" y="76240"/>
                </a:lnTo>
                <a:lnTo>
                  <a:pt x="344" y="79501"/>
                </a:lnTo>
                <a:lnTo>
                  <a:pt x="1526" y="82627"/>
                </a:lnTo>
                <a:lnTo>
                  <a:pt x="3267" y="85664"/>
                </a:lnTo>
                <a:lnTo>
                  <a:pt x="6332" y="88641"/>
                </a:lnTo>
                <a:lnTo>
                  <a:pt x="10280" y="91578"/>
                </a:lnTo>
                <a:lnTo>
                  <a:pt x="14818" y="94489"/>
                </a:lnTo>
                <a:lnTo>
                  <a:pt x="18795" y="98334"/>
                </a:lnTo>
                <a:lnTo>
                  <a:pt x="22399" y="102803"/>
                </a:lnTo>
                <a:lnTo>
                  <a:pt x="28944" y="111895"/>
                </a:lnTo>
                <a:lnTo>
                  <a:pt x="35028" y="119112"/>
                </a:lnTo>
                <a:lnTo>
                  <a:pt x="40841" y="124274"/>
                </a:lnTo>
                <a:lnTo>
                  <a:pt x="48526" y="130574"/>
                </a:lnTo>
                <a:lnTo>
                  <a:pt x="57460" y="137631"/>
                </a:lnTo>
                <a:lnTo>
                  <a:pt x="64368" y="143288"/>
                </a:lnTo>
                <a:lnTo>
                  <a:pt x="69926" y="148012"/>
                </a:lnTo>
                <a:lnTo>
                  <a:pt x="74584" y="152114"/>
                </a:lnTo>
                <a:lnTo>
                  <a:pt x="79594" y="156753"/>
                </a:lnTo>
                <a:lnTo>
                  <a:pt x="95748" y="172385"/>
                </a:lnTo>
                <a:lnTo>
                  <a:pt x="106946" y="183461"/>
                </a:lnTo>
                <a:lnTo>
                  <a:pt x="111646" y="189081"/>
                </a:lnTo>
                <a:lnTo>
                  <a:pt x="115732" y="194733"/>
                </a:lnTo>
                <a:lnTo>
                  <a:pt x="119409" y="200406"/>
                </a:lnTo>
                <a:lnTo>
                  <a:pt x="123765" y="206093"/>
                </a:lnTo>
                <a:lnTo>
                  <a:pt x="128574" y="211790"/>
                </a:lnTo>
                <a:lnTo>
                  <a:pt x="133685" y="217492"/>
                </a:lnTo>
                <a:lnTo>
                  <a:pt x="149524" y="236529"/>
                </a:lnTo>
                <a:lnTo>
                  <a:pt x="159082" y="248272"/>
                </a:lnTo>
                <a:lnTo>
                  <a:pt x="167359" y="258007"/>
                </a:lnTo>
                <a:lnTo>
                  <a:pt x="174782" y="266401"/>
                </a:lnTo>
                <a:lnTo>
                  <a:pt x="181635" y="273902"/>
                </a:lnTo>
                <a:lnTo>
                  <a:pt x="186204" y="280808"/>
                </a:lnTo>
                <a:lnTo>
                  <a:pt x="191281" y="293561"/>
                </a:lnTo>
                <a:lnTo>
                  <a:pt x="193587" y="302487"/>
                </a:lnTo>
                <a:lnTo>
                  <a:pt x="198690" y="325104"/>
                </a:lnTo>
                <a:lnTo>
                  <a:pt x="200432" y="334945"/>
                </a:lnTo>
                <a:lnTo>
                  <a:pt x="201593" y="343411"/>
                </a:lnTo>
                <a:lnTo>
                  <a:pt x="202367" y="350960"/>
                </a:lnTo>
                <a:lnTo>
                  <a:pt x="201930" y="359802"/>
                </a:lnTo>
                <a:lnTo>
                  <a:pt x="200687" y="369507"/>
                </a:lnTo>
                <a:lnTo>
                  <a:pt x="198905" y="379787"/>
                </a:lnTo>
                <a:lnTo>
                  <a:pt x="196765" y="388546"/>
                </a:lnTo>
                <a:lnTo>
                  <a:pt x="191847" y="403357"/>
                </a:lnTo>
                <a:lnTo>
                  <a:pt x="187297" y="411879"/>
                </a:lnTo>
                <a:lnTo>
                  <a:pt x="181407" y="421370"/>
                </a:lnTo>
                <a:lnTo>
                  <a:pt x="174622" y="431508"/>
                </a:lnTo>
                <a:lnTo>
                  <a:pt x="165336" y="442076"/>
                </a:lnTo>
                <a:lnTo>
                  <a:pt x="154383" y="452931"/>
                </a:lnTo>
                <a:lnTo>
                  <a:pt x="126374" y="478793"/>
                </a:lnTo>
                <a:lnTo>
                  <a:pt x="120788" y="484077"/>
                </a:lnTo>
                <a:lnTo>
                  <a:pt x="115160" y="487600"/>
                </a:lnTo>
                <a:lnTo>
                  <a:pt x="109502" y="489948"/>
                </a:lnTo>
                <a:lnTo>
                  <a:pt x="103826" y="491514"/>
                </a:lnTo>
                <a:lnTo>
                  <a:pt x="99089" y="493510"/>
                </a:lnTo>
                <a:lnTo>
                  <a:pt x="94978" y="495793"/>
                </a:lnTo>
                <a:lnTo>
                  <a:pt x="91285" y="498268"/>
                </a:lnTo>
                <a:lnTo>
                  <a:pt x="86919" y="499918"/>
                </a:lnTo>
                <a:lnTo>
                  <a:pt x="82102" y="501018"/>
                </a:lnTo>
                <a:lnTo>
                  <a:pt x="76987" y="501751"/>
                </a:lnTo>
                <a:lnTo>
                  <a:pt x="72623" y="501287"/>
                </a:lnTo>
                <a:lnTo>
                  <a:pt x="68762" y="500026"/>
                </a:lnTo>
                <a:lnTo>
                  <a:pt x="65236" y="498232"/>
                </a:lnTo>
                <a:lnTo>
                  <a:pt x="58777" y="493699"/>
                </a:lnTo>
                <a:lnTo>
                  <a:pt x="52732" y="488510"/>
                </a:lnTo>
                <a:lnTo>
                  <a:pt x="46870" y="483028"/>
                </a:lnTo>
                <a:lnTo>
                  <a:pt x="38215" y="474587"/>
                </a:lnTo>
                <a:lnTo>
                  <a:pt x="36298" y="470796"/>
                </a:lnTo>
                <a:lnTo>
                  <a:pt x="32648" y="456358"/>
                </a:lnTo>
                <a:lnTo>
                  <a:pt x="28419" y="445561"/>
                </a:lnTo>
                <a:lnTo>
                  <a:pt x="25904" y="434412"/>
                </a:lnTo>
                <a:lnTo>
                  <a:pt x="25234" y="428772"/>
                </a:lnTo>
                <a:lnTo>
                  <a:pt x="25739" y="420250"/>
                </a:lnTo>
                <a:lnTo>
                  <a:pt x="27028" y="409806"/>
                </a:lnTo>
                <a:lnTo>
                  <a:pt x="28841" y="398080"/>
                </a:lnTo>
                <a:lnTo>
                  <a:pt x="30049" y="388359"/>
                </a:lnTo>
                <a:lnTo>
                  <a:pt x="30854" y="379972"/>
                </a:lnTo>
                <a:lnTo>
                  <a:pt x="32702" y="364622"/>
                </a:lnTo>
                <a:lnTo>
                  <a:pt x="34528" y="356528"/>
                </a:lnTo>
                <a:lnTo>
                  <a:pt x="36698" y="348275"/>
                </a:lnTo>
                <a:lnTo>
                  <a:pt x="40049" y="340867"/>
                </a:lnTo>
                <a:lnTo>
                  <a:pt x="44189" y="334024"/>
                </a:lnTo>
                <a:lnTo>
                  <a:pt x="48853" y="327557"/>
                </a:lnTo>
                <a:lnTo>
                  <a:pt x="64520" y="304802"/>
                </a:lnTo>
                <a:lnTo>
                  <a:pt x="69075" y="297598"/>
                </a:lnTo>
                <a:lnTo>
                  <a:pt x="73064" y="290891"/>
                </a:lnTo>
                <a:lnTo>
                  <a:pt x="76676" y="284514"/>
                </a:lnTo>
                <a:lnTo>
                  <a:pt x="81941" y="277405"/>
                </a:lnTo>
                <a:lnTo>
                  <a:pt x="88309" y="269808"/>
                </a:lnTo>
                <a:lnTo>
                  <a:pt x="95412" y="261886"/>
                </a:lnTo>
                <a:lnTo>
                  <a:pt x="123624" y="227684"/>
                </a:lnTo>
                <a:lnTo>
                  <a:pt x="155847" y="187401"/>
                </a:lnTo>
                <a:lnTo>
                  <a:pt x="176519" y="159972"/>
                </a:lnTo>
                <a:lnTo>
                  <a:pt x="183746" y="149610"/>
                </a:lnTo>
                <a:lnTo>
                  <a:pt x="189517" y="140796"/>
                </a:lnTo>
                <a:lnTo>
                  <a:pt x="194316" y="133016"/>
                </a:lnTo>
                <a:lnTo>
                  <a:pt x="198468" y="125924"/>
                </a:lnTo>
                <a:lnTo>
                  <a:pt x="205622" y="112964"/>
                </a:lnTo>
                <a:lnTo>
                  <a:pt x="209436" y="100854"/>
                </a:lnTo>
                <a:lnTo>
                  <a:pt x="210453" y="94958"/>
                </a:lnTo>
                <a:lnTo>
                  <a:pt x="209043" y="83326"/>
                </a:lnTo>
                <a:lnTo>
                  <a:pt x="206194" y="71807"/>
                </a:lnTo>
                <a:lnTo>
                  <a:pt x="204928" y="60337"/>
                </a:lnTo>
                <a:lnTo>
                  <a:pt x="202685" y="54611"/>
                </a:lnTo>
                <a:lnTo>
                  <a:pt x="199285" y="48889"/>
                </a:lnTo>
                <a:lnTo>
                  <a:pt x="195114" y="43169"/>
                </a:lnTo>
                <a:lnTo>
                  <a:pt x="189475" y="38404"/>
                </a:lnTo>
                <a:lnTo>
                  <a:pt x="182858" y="34274"/>
                </a:lnTo>
                <a:lnTo>
                  <a:pt x="175590" y="30569"/>
                </a:lnTo>
                <a:lnTo>
                  <a:pt x="167886" y="27146"/>
                </a:lnTo>
                <a:lnTo>
                  <a:pt x="159893" y="23911"/>
                </a:lnTo>
                <a:lnTo>
                  <a:pt x="143392" y="17778"/>
                </a:lnTo>
                <a:lnTo>
                  <a:pt x="126533" y="11876"/>
                </a:lnTo>
                <a:lnTo>
                  <a:pt x="113275" y="8969"/>
                </a:lnTo>
                <a:lnTo>
                  <a:pt x="96816" y="6079"/>
                </a:lnTo>
                <a:lnTo>
                  <a:pt x="78223" y="3199"/>
                </a:lnTo>
                <a:lnTo>
                  <a:pt x="63923" y="1279"/>
                </a:lnTo>
                <a:lnTo>
                  <a:pt x="52484" y="0"/>
                </a:lnTo>
                <a:lnTo>
                  <a:pt x="23892" y="60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912"/>
          <p:cNvSpPr/>
          <p:nvPr/>
        </p:nvSpPr>
        <p:spPr>
          <a:xfrm>
            <a:off x="662939" y="608647"/>
            <a:ext cx="237148" cy="437198"/>
          </a:xfrm>
          <a:custGeom>
            <a:avLst/>
            <a:gdLst/>
            <a:ahLst/>
            <a:cxnLst/>
            <a:rect l="0" t="0" r="0" b="0"/>
            <a:pathLst>
              <a:path w="237148" h="437198">
                <a:moveTo>
                  <a:pt x="0" y="0"/>
                </a:moveTo>
                <a:lnTo>
                  <a:pt x="18204" y="4551"/>
                </a:lnTo>
                <a:lnTo>
                  <a:pt x="23566" y="6844"/>
                </a:lnTo>
                <a:lnTo>
                  <a:pt x="27141" y="9325"/>
                </a:lnTo>
                <a:lnTo>
                  <a:pt x="32065" y="14622"/>
                </a:lnTo>
                <a:lnTo>
                  <a:pt x="37429" y="20151"/>
                </a:lnTo>
                <a:lnTo>
                  <a:pt x="42988" y="30864"/>
                </a:lnTo>
                <a:lnTo>
                  <a:pt x="48633" y="43245"/>
                </a:lnTo>
                <a:lnTo>
                  <a:pt x="54318" y="51922"/>
                </a:lnTo>
                <a:lnTo>
                  <a:pt x="57479" y="61494"/>
                </a:lnTo>
                <a:lnTo>
                  <a:pt x="58322" y="66714"/>
                </a:lnTo>
                <a:lnTo>
                  <a:pt x="58884" y="77813"/>
                </a:lnTo>
                <a:lnTo>
                  <a:pt x="59786" y="132599"/>
                </a:lnTo>
                <a:lnTo>
                  <a:pt x="59860" y="139834"/>
                </a:lnTo>
                <a:lnTo>
                  <a:pt x="62482" y="152954"/>
                </a:lnTo>
                <a:lnTo>
                  <a:pt x="66823" y="165134"/>
                </a:lnTo>
                <a:lnTo>
                  <a:pt x="71927" y="176898"/>
                </a:lnTo>
                <a:lnTo>
                  <a:pt x="74621" y="180797"/>
                </a:lnTo>
                <a:lnTo>
                  <a:pt x="77370" y="183396"/>
                </a:lnTo>
                <a:lnTo>
                  <a:pt x="82964" y="187237"/>
                </a:lnTo>
                <a:lnTo>
                  <a:pt x="88626" y="192119"/>
                </a:lnTo>
                <a:lnTo>
                  <a:pt x="91469" y="193802"/>
                </a:lnTo>
                <a:lnTo>
                  <a:pt x="97168" y="195672"/>
                </a:lnTo>
                <a:lnTo>
                  <a:pt x="100974" y="195218"/>
                </a:lnTo>
                <a:lnTo>
                  <a:pt x="105416" y="193963"/>
                </a:lnTo>
                <a:lnTo>
                  <a:pt x="110283" y="192173"/>
                </a:lnTo>
                <a:lnTo>
                  <a:pt x="117337" y="190028"/>
                </a:lnTo>
                <a:lnTo>
                  <a:pt x="135335" y="185104"/>
                </a:lnTo>
                <a:lnTo>
                  <a:pt x="142611" y="182458"/>
                </a:lnTo>
                <a:lnTo>
                  <a:pt x="148414" y="179741"/>
                </a:lnTo>
                <a:lnTo>
                  <a:pt x="153235" y="176977"/>
                </a:lnTo>
                <a:lnTo>
                  <a:pt x="158355" y="175135"/>
                </a:lnTo>
                <a:lnTo>
                  <a:pt x="163672" y="173907"/>
                </a:lnTo>
                <a:lnTo>
                  <a:pt x="169123" y="173088"/>
                </a:lnTo>
                <a:lnTo>
                  <a:pt x="174661" y="171589"/>
                </a:lnTo>
                <a:lnTo>
                  <a:pt x="180258" y="169638"/>
                </a:lnTo>
                <a:lnTo>
                  <a:pt x="185895" y="167384"/>
                </a:lnTo>
                <a:lnTo>
                  <a:pt x="193463" y="163025"/>
                </a:lnTo>
                <a:lnTo>
                  <a:pt x="202318" y="157261"/>
                </a:lnTo>
                <a:lnTo>
                  <a:pt x="212031" y="150560"/>
                </a:lnTo>
                <a:lnTo>
                  <a:pt x="219459" y="144189"/>
                </a:lnTo>
                <a:lnTo>
                  <a:pt x="225364" y="138036"/>
                </a:lnTo>
                <a:lnTo>
                  <a:pt x="230253" y="132029"/>
                </a:lnTo>
                <a:lnTo>
                  <a:pt x="235685" y="122815"/>
                </a:lnTo>
                <a:lnTo>
                  <a:pt x="237133" y="119024"/>
                </a:lnTo>
                <a:lnTo>
                  <a:pt x="237147" y="116497"/>
                </a:lnTo>
                <a:lnTo>
                  <a:pt x="236203" y="114812"/>
                </a:lnTo>
                <a:lnTo>
                  <a:pt x="230709" y="111035"/>
                </a:lnTo>
                <a:lnTo>
                  <a:pt x="218743" y="103006"/>
                </a:lnTo>
                <a:lnTo>
                  <a:pt x="214409" y="99151"/>
                </a:lnTo>
                <a:lnTo>
                  <a:pt x="211519" y="95628"/>
                </a:lnTo>
                <a:lnTo>
                  <a:pt x="208309" y="89174"/>
                </a:lnTo>
                <a:lnTo>
                  <a:pt x="206882" y="83130"/>
                </a:lnTo>
                <a:lnTo>
                  <a:pt x="203708" y="77269"/>
                </a:lnTo>
                <a:lnTo>
                  <a:pt x="201528" y="74373"/>
                </a:lnTo>
                <a:lnTo>
                  <a:pt x="199106" y="68615"/>
                </a:lnTo>
                <a:lnTo>
                  <a:pt x="197742" y="60018"/>
                </a:lnTo>
                <a:lnTo>
                  <a:pt x="197551" y="57157"/>
                </a:lnTo>
                <a:lnTo>
                  <a:pt x="196471" y="55250"/>
                </a:lnTo>
                <a:lnTo>
                  <a:pt x="194798" y="53978"/>
                </a:lnTo>
                <a:lnTo>
                  <a:pt x="188958" y="51584"/>
                </a:lnTo>
                <a:lnTo>
                  <a:pt x="184152" y="65132"/>
                </a:lnTo>
                <a:lnTo>
                  <a:pt x="181858" y="76890"/>
                </a:lnTo>
                <a:lnTo>
                  <a:pt x="181246" y="82692"/>
                </a:lnTo>
                <a:lnTo>
                  <a:pt x="180839" y="91323"/>
                </a:lnTo>
                <a:lnTo>
                  <a:pt x="180385" y="113613"/>
                </a:lnTo>
                <a:lnTo>
                  <a:pt x="177644" y="157175"/>
                </a:lnTo>
                <a:lnTo>
                  <a:pt x="175580" y="184793"/>
                </a:lnTo>
                <a:lnTo>
                  <a:pt x="173251" y="206063"/>
                </a:lnTo>
                <a:lnTo>
                  <a:pt x="170746" y="223100"/>
                </a:lnTo>
                <a:lnTo>
                  <a:pt x="168123" y="237316"/>
                </a:lnTo>
                <a:lnTo>
                  <a:pt x="166375" y="248698"/>
                </a:lnTo>
                <a:lnTo>
                  <a:pt x="165209" y="258191"/>
                </a:lnTo>
                <a:lnTo>
                  <a:pt x="164432" y="266425"/>
                </a:lnTo>
                <a:lnTo>
                  <a:pt x="162961" y="274772"/>
                </a:lnTo>
                <a:lnTo>
                  <a:pt x="161029" y="283194"/>
                </a:lnTo>
                <a:lnTo>
                  <a:pt x="158788" y="291666"/>
                </a:lnTo>
                <a:lnTo>
                  <a:pt x="157294" y="300171"/>
                </a:lnTo>
                <a:lnTo>
                  <a:pt x="156297" y="308699"/>
                </a:lnTo>
                <a:lnTo>
                  <a:pt x="155634" y="317242"/>
                </a:lnTo>
                <a:lnTo>
                  <a:pt x="154238" y="328652"/>
                </a:lnTo>
                <a:lnTo>
                  <a:pt x="150148" y="356570"/>
                </a:lnTo>
                <a:lnTo>
                  <a:pt x="148676" y="368206"/>
                </a:lnTo>
                <a:lnTo>
                  <a:pt x="147695" y="377868"/>
                </a:lnTo>
                <a:lnTo>
                  <a:pt x="146605" y="392731"/>
                </a:lnTo>
                <a:lnTo>
                  <a:pt x="146121" y="402512"/>
                </a:lnTo>
                <a:lnTo>
                  <a:pt x="145905" y="415114"/>
                </a:lnTo>
                <a:lnTo>
                  <a:pt x="145733" y="4371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13"/>
          <p:cNvSpPr/>
          <p:nvPr/>
        </p:nvSpPr>
        <p:spPr>
          <a:xfrm>
            <a:off x="251857" y="471605"/>
            <a:ext cx="890024" cy="779963"/>
          </a:xfrm>
          <a:custGeom>
            <a:avLst/>
            <a:gdLst/>
            <a:ahLst/>
            <a:cxnLst/>
            <a:rect l="0" t="0" r="0" b="0"/>
            <a:pathLst>
              <a:path w="890024" h="779963">
                <a:moveTo>
                  <a:pt x="702547" y="68462"/>
                </a:moveTo>
                <a:lnTo>
                  <a:pt x="674177" y="40091"/>
                </a:lnTo>
                <a:lnTo>
                  <a:pt x="649465" y="22760"/>
                </a:lnTo>
                <a:lnTo>
                  <a:pt x="635490" y="14175"/>
                </a:lnTo>
                <a:lnTo>
                  <a:pt x="622262" y="10997"/>
                </a:lnTo>
                <a:lnTo>
                  <a:pt x="607810" y="8632"/>
                </a:lnTo>
                <a:lnTo>
                  <a:pt x="587059" y="2898"/>
                </a:lnTo>
                <a:lnTo>
                  <a:pt x="568034" y="1222"/>
                </a:lnTo>
                <a:lnTo>
                  <a:pt x="540454" y="279"/>
                </a:lnTo>
                <a:lnTo>
                  <a:pt x="518736" y="0"/>
                </a:lnTo>
                <a:lnTo>
                  <a:pt x="491134" y="4468"/>
                </a:lnTo>
                <a:lnTo>
                  <a:pt x="463376" y="11824"/>
                </a:lnTo>
                <a:lnTo>
                  <a:pt x="432504" y="20036"/>
                </a:lnTo>
                <a:lnTo>
                  <a:pt x="410443" y="28207"/>
                </a:lnTo>
                <a:lnTo>
                  <a:pt x="387938" y="37236"/>
                </a:lnTo>
                <a:lnTo>
                  <a:pt x="365236" y="44424"/>
                </a:lnTo>
                <a:lnTo>
                  <a:pt x="347181" y="52436"/>
                </a:lnTo>
                <a:lnTo>
                  <a:pt x="324666" y="63493"/>
                </a:lnTo>
                <a:lnTo>
                  <a:pt x="299179" y="76580"/>
                </a:lnTo>
                <a:lnTo>
                  <a:pt x="279330" y="87209"/>
                </a:lnTo>
                <a:lnTo>
                  <a:pt x="263240" y="96200"/>
                </a:lnTo>
                <a:lnTo>
                  <a:pt x="237742" y="111270"/>
                </a:lnTo>
                <a:lnTo>
                  <a:pt x="216885" y="124318"/>
                </a:lnTo>
                <a:lnTo>
                  <a:pt x="189077" y="146924"/>
                </a:lnTo>
                <a:lnTo>
                  <a:pt x="167291" y="167169"/>
                </a:lnTo>
                <a:lnTo>
                  <a:pt x="144221" y="185233"/>
                </a:lnTo>
                <a:lnTo>
                  <a:pt x="123838" y="202650"/>
                </a:lnTo>
                <a:lnTo>
                  <a:pt x="106571" y="221764"/>
                </a:lnTo>
                <a:lnTo>
                  <a:pt x="89054" y="244229"/>
                </a:lnTo>
                <a:lnTo>
                  <a:pt x="78094" y="263738"/>
                </a:lnTo>
                <a:lnTo>
                  <a:pt x="57405" y="293654"/>
                </a:lnTo>
                <a:lnTo>
                  <a:pt x="46362" y="317748"/>
                </a:lnTo>
                <a:lnTo>
                  <a:pt x="40070" y="334513"/>
                </a:lnTo>
                <a:lnTo>
                  <a:pt x="28269" y="368560"/>
                </a:lnTo>
                <a:lnTo>
                  <a:pt x="22503" y="385671"/>
                </a:lnTo>
                <a:lnTo>
                  <a:pt x="13902" y="406819"/>
                </a:lnTo>
                <a:lnTo>
                  <a:pt x="10720" y="421725"/>
                </a:lnTo>
                <a:lnTo>
                  <a:pt x="8354" y="437876"/>
                </a:lnTo>
                <a:lnTo>
                  <a:pt x="4127" y="454578"/>
                </a:lnTo>
                <a:lnTo>
                  <a:pt x="1613" y="471527"/>
                </a:lnTo>
                <a:lnTo>
                  <a:pt x="496" y="494299"/>
                </a:lnTo>
                <a:lnTo>
                  <a:pt x="0" y="532996"/>
                </a:lnTo>
                <a:lnTo>
                  <a:pt x="820" y="551506"/>
                </a:lnTo>
                <a:lnTo>
                  <a:pt x="2319" y="568609"/>
                </a:lnTo>
                <a:lnTo>
                  <a:pt x="4271" y="584773"/>
                </a:lnTo>
                <a:lnTo>
                  <a:pt x="11520" y="607814"/>
                </a:lnTo>
                <a:lnTo>
                  <a:pt x="21092" y="627261"/>
                </a:lnTo>
                <a:lnTo>
                  <a:pt x="31696" y="651780"/>
                </a:lnTo>
                <a:lnTo>
                  <a:pt x="42759" y="670932"/>
                </a:lnTo>
                <a:lnTo>
                  <a:pt x="57157" y="692424"/>
                </a:lnTo>
                <a:lnTo>
                  <a:pt x="65187" y="704871"/>
                </a:lnTo>
                <a:lnTo>
                  <a:pt x="75106" y="716753"/>
                </a:lnTo>
                <a:lnTo>
                  <a:pt x="93485" y="730924"/>
                </a:lnTo>
                <a:lnTo>
                  <a:pt x="116575" y="745794"/>
                </a:lnTo>
                <a:lnTo>
                  <a:pt x="139538" y="758754"/>
                </a:lnTo>
                <a:lnTo>
                  <a:pt x="159903" y="768323"/>
                </a:lnTo>
                <a:lnTo>
                  <a:pt x="178480" y="774799"/>
                </a:lnTo>
                <a:lnTo>
                  <a:pt x="205003" y="778445"/>
                </a:lnTo>
                <a:lnTo>
                  <a:pt x="230959" y="779525"/>
                </a:lnTo>
                <a:lnTo>
                  <a:pt x="273909" y="779920"/>
                </a:lnTo>
                <a:lnTo>
                  <a:pt x="304187" y="779962"/>
                </a:lnTo>
                <a:lnTo>
                  <a:pt x="326108" y="777432"/>
                </a:lnTo>
                <a:lnTo>
                  <a:pt x="347599" y="773132"/>
                </a:lnTo>
                <a:lnTo>
                  <a:pt x="366675" y="768046"/>
                </a:lnTo>
                <a:lnTo>
                  <a:pt x="380525" y="763452"/>
                </a:lnTo>
                <a:lnTo>
                  <a:pt x="416234" y="750726"/>
                </a:lnTo>
                <a:lnTo>
                  <a:pt x="432614" y="745237"/>
                </a:lnTo>
                <a:lnTo>
                  <a:pt x="447344" y="740626"/>
                </a:lnTo>
                <a:lnTo>
                  <a:pt x="460975" y="736598"/>
                </a:lnTo>
                <a:lnTo>
                  <a:pt x="477681" y="730104"/>
                </a:lnTo>
                <a:lnTo>
                  <a:pt x="496439" y="721964"/>
                </a:lnTo>
                <a:lnTo>
                  <a:pt x="549086" y="697385"/>
                </a:lnTo>
                <a:lnTo>
                  <a:pt x="575287" y="684216"/>
                </a:lnTo>
                <a:lnTo>
                  <a:pt x="596457" y="672013"/>
                </a:lnTo>
                <a:lnTo>
                  <a:pt x="613723" y="660377"/>
                </a:lnTo>
                <a:lnTo>
                  <a:pt x="660848" y="627128"/>
                </a:lnTo>
                <a:lnTo>
                  <a:pt x="683320" y="609498"/>
                </a:lnTo>
                <a:lnTo>
                  <a:pt x="704017" y="592030"/>
                </a:lnTo>
                <a:lnTo>
                  <a:pt x="739395" y="560239"/>
                </a:lnTo>
                <a:lnTo>
                  <a:pt x="764644" y="536585"/>
                </a:lnTo>
                <a:lnTo>
                  <a:pt x="782851" y="516546"/>
                </a:lnTo>
                <a:lnTo>
                  <a:pt x="798245" y="498116"/>
                </a:lnTo>
                <a:lnTo>
                  <a:pt x="814612" y="480399"/>
                </a:lnTo>
                <a:lnTo>
                  <a:pt x="828872" y="460460"/>
                </a:lnTo>
                <a:lnTo>
                  <a:pt x="842511" y="436993"/>
                </a:lnTo>
                <a:lnTo>
                  <a:pt x="858099" y="407514"/>
                </a:lnTo>
                <a:lnTo>
                  <a:pt x="865303" y="390699"/>
                </a:lnTo>
                <a:lnTo>
                  <a:pt x="872011" y="372822"/>
                </a:lnTo>
                <a:lnTo>
                  <a:pt x="878388" y="354236"/>
                </a:lnTo>
                <a:lnTo>
                  <a:pt x="882640" y="338988"/>
                </a:lnTo>
                <a:lnTo>
                  <a:pt x="885474" y="325965"/>
                </a:lnTo>
                <a:lnTo>
                  <a:pt x="887363" y="314426"/>
                </a:lnTo>
                <a:lnTo>
                  <a:pt x="888623" y="301018"/>
                </a:lnTo>
                <a:lnTo>
                  <a:pt x="889463" y="286364"/>
                </a:lnTo>
                <a:lnTo>
                  <a:pt x="890023" y="270880"/>
                </a:lnTo>
                <a:lnTo>
                  <a:pt x="889443" y="255795"/>
                </a:lnTo>
                <a:lnTo>
                  <a:pt x="888105" y="240976"/>
                </a:lnTo>
                <a:lnTo>
                  <a:pt x="886260" y="226334"/>
                </a:lnTo>
                <a:lnTo>
                  <a:pt x="881670" y="202445"/>
                </a:lnTo>
                <a:lnTo>
                  <a:pt x="879112" y="192074"/>
                </a:lnTo>
                <a:lnTo>
                  <a:pt x="874550" y="183255"/>
                </a:lnTo>
                <a:lnTo>
                  <a:pt x="855429" y="160789"/>
                </a:lnTo>
                <a:lnTo>
                  <a:pt x="836322" y="137411"/>
                </a:lnTo>
                <a:lnTo>
                  <a:pt x="821058" y="124188"/>
                </a:lnTo>
                <a:lnTo>
                  <a:pt x="802209" y="114502"/>
                </a:lnTo>
                <a:lnTo>
                  <a:pt x="781131" y="106069"/>
                </a:lnTo>
                <a:lnTo>
                  <a:pt x="759064" y="95971"/>
                </a:lnTo>
                <a:lnTo>
                  <a:pt x="739096" y="87673"/>
                </a:lnTo>
                <a:lnTo>
                  <a:pt x="711789" y="77647"/>
                </a:lnTo>
                <a:lnTo>
                  <a:pt x="688141" y="71183"/>
                </a:lnTo>
                <a:lnTo>
                  <a:pt x="663083" y="69000"/>
                </a:lnTo>
                <a:lnTo>
                  <a:pt x="642540" y="684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14"/>
          <p:cNvSpPr/>
          <p:nvPr/>
        </p:nvSpPr>
        <p:spPr>
          <a:xfrm>
            <a:off x="518077" y="1371600"/>
            <a:ext cx="208367" cy="445771"/>
          </a:xfrm>
          <a:custGeom>
            <a:avLst/>
            <a:gdLst/>
            <a:ahLst/>
            <a:cxnLst/>
            <a:rect l="0" t="0" r="0" b="0"/>
            <a:pathLst>
              <a:path w="208367" h="445771">
                <a:moveTo>
                  <a:pt x="119145" y="0"/>
                </a:moveTo>
                <a:lnTo>
                  <a:pt x="119145" y="4550"/>
                </a:lnTo>
                <a:lnTo>
                  <a:pt x="118192" y="6843"/>
                </a:lnTo>
                <a:lnTo>
                  <a:pt x="113254" y="14622"/>
                </a:lnTo>
                <a:lnTo>
                  <a:pt x="108562" y="28323"/>
                </a:lnTo>
                <a:lnTo>
                  <a:pt x="106375" y="33169"/>
                </a:lnTo>
                <a:lnTo>
                  <a:pt x="103011" y="37353"/>
                </a:lnTo>
                <a:lnTo>
                  <a:pt x="98864" y="41094"/>
                </a:lnTo>
                <a:lnTo>
                  <a:pt x="94194" y="44541"/>
                </a:lnTo>
                <a:lnTo>
                  <a:pt x="90129" y="49696"/>
                </a:lnTo>
                <a:lnTo>
                  <a:pt x="86466" y="55991"/>
                </a:lnTo>
                <a:lnTo>
                  <a:pt x="83071" y="63044"/>
                </a:lnTo>
                <a:lnTo>
                  <a:pt x="77951" y="71557"/>
                </a:lnTo>
                <a:lnTo>
                  <a:pt x="71680" y="81042"/>
                </a:lnTo>
                <a:lnTo>
                  <a:pt x="64641" y="91175"/>
                </a:lnTo>
                <a:lnTo>
                  <a:pt x="58044" y="103646"/>
                </a:lnTo>
                <a:lnTo>
                  <a:pt x="51741" y="117675"/>
                </a:lnTo>
                <a:lnTo>
                  <a:pt x="40610" y="144692"/>
                </a:lnTo>
                <a:lnTo>
                  <a:pt x="32488" y="163050"/>
                </a:lnTo>
                <a:lnTo>
                  <a:pt x="28989" y="171565"/>
                </a:lnTo>
                <a:lnTo>
                  <a:pt x="25703" y="180099"/>
                </a:lnTo>
                <a:lnTo>
                  <a:pt x="22561" y="188646"/>
                </a:lnTo>
                <a:lnTo>
                  <a:pt x="18560" y="201964"/>
                </a:lnTo>
                <a:lnTo>
                  <a:pt x="9036" y="237081"/>
                </a:lnTo>
                <a:lnTo>
                  <a:pt x="5734" y="254257"/>
                </a:lnTo>
                <a:lnTo>
                  <a:pt x="3532" y="270469"/>
                </a:lnTo>
                <a:lnTo>
                  <a:pt x="2065" y="286040"/>
                </a:lnTo>
                <a:lnTo>
                  <a:pt x="1087" y="298326"/>
                </a:lnTo>
                <a:lnTo>
                  <a:pt x="434" y="308421"/>
                </a:lnTo>
                <a:lnTo>
                  <a:pt x="0" y="317057"/>
                </a:lnTo>
                <a:lnTo>
                  <a:pt x="662" y="326623"/>
                </a:lnTo>
                <a:lnTo>
                  <a:pt x="2056" y="336811"/>
                </a:lnTo>
                <a:lnTo>
                  <a:pt x="3938" y="347413"/>
                </a:lnTo>
                <a:lnTo>
                  <a:pt x="7098" y="357339"/>
                </a:lnTo>
                <a:lnTo>
                  <a:pt x="11109" y="366813"/>
                </a:lnTo>
                <a:lnTo>
                  <a:pt x="26685" y="398000"/>
                </a:lnTo>
                <a:lnTo>
                  <a:pt x="29882" y="402493"/>
                </a:lnTo>
                <a:lnTo>
                  <a:pt x="32966" y="405489"/>
                </a:lnTo>
                <a:lnTo>
                  <a:pt x="35975" y="407486"/>
                </a:lnTo>
                <a:lnTo>
                  <a:pt x="39886" y="409769"/>
                </a:lnTo>
                <a:lnTo>
                  <a:pt x="44398" y="412244"/>
                </a:lnTo>
                <a:lnTo>
                  <a:pt x="49311" y="414847"/>
                </a:lnTo>
                <a:lnTo>
                  <a:pt x="53539" y="416582"/>
                </a:lnTo>
                <a:lnTo>
                  <a:pt x="57310" y="417739"/>
                </a:lnTo>
                <a:lnTo>
                  <a:pt x="60777" y="418510"/>
                </a:lnTo>
                <a:lnTo>
                  <a:pt x="67169" y="419367"/>
                </a:lnTo>
                <a:lnTo>
                  <a:pt x="70206" y="419595"/>
                </a:lnTo>
                <a:lnTo>
                  <a:pt x="74137" y="419747"/>
                </a:lnTo>
                <a:lnTo>
                  <a:pt x="83584" y="419917"/>
                </a:lnTo>
                <a:lnTo>
                  <a:pt x="87818" y="419009"/>
                </a:lnTo>
                <a:lnTo>
                  <a:pt x="91592" y="417452"/>
                </a:lnTo>
                <a:lnTo>
                  <a:pt x="95062" y="415461"/>
                </a:lnTo>
                <a:lnTo>
                  <a:pt x="99279" y="414134"/>
                </a:lnTo>
                <a:lnTo>
                  <a:pt x="103996" y="413249"/>
                </a:lnTo>
                <a:lnTo>
                  <a:pt x="109046" y="412659"/>
                </a:lnTo>
                <a:lnTo>
                  <a:pt x="114317" y="411314"/>
                </a:lnTo>
                <a:lnTo>
                  <a:pt x="119736" y="409464"/>
                </a:lnTo>
                <a:lnTo>
                  <a:pt x="125254" y="407278"/>
                </a:lnTo>
                <a:lnTo>
                  <a:pt x="130838" y="404869"/>
                </a:lnTo>
                <a:lnTo>
                  <a:pt x="142122" y="399651"/>
                </a:lnTo>
                <a:lnTo>
                  <a:pt x="146845" y="395974"/>
                </a:lnTo>
                <a:lnTo>
                  <a:pt x="150947" y="391618"/>
                </a:lnTo>
                <a:lnTo>
                  <a:pt x="154634" y="386808"/>
                </a:lnTo>
                <a:lnTo>
                  <a:pt x="158997" y="382650"/>
                </a:lnTo>
                <a:lnTo>
                  <a:pt x="163810" y="378925"/>
                </a:lnTo>
                <a:lnTo>
                  <a:pt x="168924" y="375489"/>
                </a:lnTo>
                <a:lnTo>
                  <a:pt x="174239" y="370341"/>
                </a:lnTo>
                <a:lnTo>
                  <a:pt x="179687" y="364051"/>
                </a:lnTo>
                <a:lnTo>
                  <a:pt x="185224" y="357001"/>
                </a:lnTo>
                <a:lnTo>
                  <a:pt x="189867" y="349443"/>
                </a:lnTo>
                <a:lnTo>
                  <a:pt x="193916" y="341547"/>
                </a:lnTo>
                <a:lnTo>
                  <a:pt x="197567" y="333425"/>
                </a:lnTo>
                <a:lnTo>
                  <a:pt x="200954" y="325153"/>
                </a:lnTo>
                <a:lnTo>
                  <a:pt x="204164" y="316781"/>
                </a:lnTo>
                <a:lnTo>
                  <a:pt x="207257" y="308342"/>
                </a:lnTo>
                <a:lnTo>
                  <a:pt x="208366" y="302716"/>
                </a:lnTo>
                <a:lnTo>
                  <a:pt x="208153" y="298966"/>
                </a:lnTo>
                <a:lnTo>
                  <a:pt x="205518" y="292946"/>
                </a:lnTo>
                <a:lnTo>
                  <a:pt x="200511" y="287353"/>
                </a:lnTo>
                <a:lnTo>
                  <a:pt x="197202" y="286818"/>
                </a:lnTo>
                <a:lnTo>
                  <a:pt x="193090" y="287415"/>
                </a:lnTo>
                <a:lnTo>
                  <a:pt x="188444" y="288765"/>
                </a:lnTo>
                <a:lnTo>
                  <a:pt x="184395" y="290617"/>
                </a:lnTo>
                <a:lnTo>
                  <a:pt x="180742" y="292804"/>
                </a:lnTo>
                <a:lnTo>
                  <a:pt x="177355" y="295215"/>
                </a:lnTo>
                <a:lnTo>
                  <a:pt x="171051" y="300434"/>
                </a:lnTo>
                <a:lnTo>
                  <a:pt x="168036" y="303159"/>
                </a:lnTo>
                <a:lnTo>
                  <a:pt x="159607" y="311267"/>
                </a:lnTo>
                <a:lnTo>
                  <a:pt x="154692" y="316096"/>
                </a:lnTo>
                <a:lnTo>
                  <a:pt x="150463" y="321221"/>
                </a:lnTo>
                <a:lnTo>
                  <a:pt x="146691" y="326542"/>
                </a:lnTo>
                <a:lnTo>
                  <a:pt x="143224" y="331995"/>
                </a:lnTo>
                <a:lnTo>
                  <a:pt x="139008" y="336582"/>
                </a:lnTo>
                <a:lnTo>
                  <a:pt x="134292" y="340593"/>
                </a:lnTo>
                <a:lnTo>
                  <a:pt x="129243" y="344219"/>
                </a:lnTo>
                <a:lnTo>
                  <a:pt x="123972" y="350447"/>
                </a:lnTo>
                <a:lnTo>
                  <a:pt x="118553" y="358409"/>
                </a:lnTo>
                <a:lnTo>
                  <a:pt x="113035" y="367526"/>
                </a:lnTo>
                <a:lnTo>
                  <a:pt x="108404" y="375510"/>
                </a:lnTo>
                <a:lnTo>
                  <a:pt x="100719" y="389461"/>
                </a:lnTo>
                <a:lnTo>
                  <a:pt x="96668" y="399471"/>
                </a:lnTo>
                <a:lnTo>
                  <a:pt x="94868" y="408047"/>
                </a:lnTo>
                <a:lnTo>
                  <a:pt x="94068" y="418209"/>
                </a:lnTo>
                <a:lnTo>
                  <a:pt x="93712" y="429076"/>
                </a:lnTo>
                <a:lnTo>
                  <a:pt x="93427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15"/>
          <p:cNvSpPr/>
          <p:nvPr/>
        </p:nvSpPr>
        <p:spPr>
          <a:xfrm>
            <a:off x="954404" y="1551622"/>
            <a:ext cx="274321" cy="231459"/>
          </a:xfrm>
          <a:custGeom>
            <a:avLst/>
            <a:gdLst/>
            <a:ahLst/>
            <a:cxnLst/>
            <a:rect l="0" t="0" r="0" b="0"/>
            <a:pathLst>
              <a:path w="274321" h="231459">
                <a:moveTo>
                  <a:pt x="0" y="0"/>
                </a:moveTo>
                <a:lnTo>
                  <a:pt x="4551" y="9102"/>
                </a:lnTo>
                <a:lnTo>
                  <a:pt x="9326" y="16110"/>
                </a:lnTo>
                <a:lnTo>
                  <a:pt x="11932" y="19313"/>
                </a:lnTo>
                <a:lnTo>
                  <a:pt x="35148" y="43191"/>
                </a:lnTo>
                <a:lnTo>
                  <a:pt x="93938" y="102406"/>
                </a:lnTo>
                <a:lnTo>
                  <a:pt x="105488" y="112085"/>
                </a:lnTo>
                <a:lnTo>
                  <a:pt x="116046" y="119491"/>
                </a:lnTo>
                <a:lnTo>
                  <a:pt x="125941" y="125381"/>
                </a:lnTo>
                <a:lnTo>
                  <a:pt x="137301" y="133117"/>
                </a:lnTo>
                <a:lnTo>
                  <a:pt x="149637" y="142085"/>
                </a:lnTo>
                <a:lnTo>
                  <a:pt x="162623" y="151873"/>
                </a:lnTo>
                <a:lnTo>
                  <a:pt x="173185" y="160304"/>
                </a:lnTo>
                <a:lnTo>
                  <a:pt x="182132" y="167829"/>
                </a:lnTo>
                <a:lnTo>
                  <a:pt x="190002" y="174751"/>
                </a:lnTo>
                <a:lnTo>
                  <a:pt x="198105" y="181271"/>
                </a:lnTo>
                <a:lnTo>
                  <a:pt x="206365" y="187522"/>
                </a:lnTo>
                <a:lnTo>
                  <a:pt x="214730" y="193595"/>
                </a:lnTo>
                <a:lnTo>
                  <a:pt x="222211" y="199548"/>
                </a:lnTo>
                <a:lnTo>
                  <a:pt x="229103" y="205422"/>
                </a:lnTo>
                <a:lnTo>
                  <a:pt x="235603" y="211243"/>
                </a:lnTo>
                <a:lnTo>
                  <a:pt x="242794" y="216076"/>
                </a:lnTo>
                <a:lnTo>
                  <a:pt x="250445" y="220251"/>
                </a:lnTo>
                <a:lnTo>
                  <a:pt x="274320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16"/>
          <p:cNvSpPr/>
          <p:nvPr/>
        </p:nvSpPr>
        <p:spPr>
          <a:xfrm>
            <a:off x="945832" y="1551622"/>
            <a:ext cx="274321" cy="265749"/>
          </a:xfrm>
          <a:custGeom>
            <a:avLst/>
            <a:gdLst/>
            <a:ahLst/>
            <a:cxnLst/>
            <a:rect l="0" t="0" r="0" b="0"/>
            <a:pathLst>
              <a:path w="274321" h="265749">
                <a:moveTo>
                  <a:pt x="274320" y="0"/>
                </a:moveTo>
                <a:lnTo>
                  <a:pt x="260667" y="4551"/>
                </a:lnTo>
                <a:lnTo>
                  <a:pt x="255693" y="6844"/>
                </a:lnTo>
                <a:lnTo>
                  <a:pt x="247626" y="11932"/>
                </a:lnTo>
                <a:lnTo>
                  <a:pt x="243189" y="15575"/>
                </a:lnTo>
                <a:lnTo>
                  <a:pt x="238326" y="19908"/>
                </a:lnTo>
                <a:lnTo>
                  <a:pt x="227843" y="29803"/>
                </a:lnTo>
                <a:lnTo>
                  <a:pt x="216833" y="40551"/>
                </a:lnTo>
                <a:lnTo>
                  <a:pt x="211230" y="47036"/>
                </a:lnTo>
                <a:lnTo>
                  <a:pt x="205590" y="54218"/>
                </a:lnTo>
                <a:lnTo>
                  <a:pt x="199925" y="61863"/>
                </a:lnTo>
                <a:lnTo>
                  <a:pt x="194244" y="68864"/>
                </a:lnTo>
                <a:lnTo>
                  <a:pt x="188551" y="75437"/>
                </a:lnTo>
                <a:lnTo>
                  <a:pt x="182850" y="81724"/>
                </a:lnTo>
                <a:lnTo>
                  <a:pt x="136449" y="134959"/>
                </a:lnTo>
                <a:lnTo>
                  <a:pt x="119064" y="153962"/>
                </a:lnTo>
                <a:lnTo>
                  <a:pt x="102447" y="171297"/>
                </a:lnTo>
                <a:lnTo>
                  <a:pt x="54769" y="219517"/>
                </a:lnTo>
                <a:lnTo>
                  <a:pt x="48895" y="224450"/>
                </a:lnTo>
                <a:lnTo>
                  <a:pt x="43074" y="228691"/>
                </a:lnTo>
                <a:lnTo>
                  <a:pt x="37289" y="232471"/>
                </a:lnTo>
                <a:lnTo>
                  <a:pt x="32479" y="236895"/>
                </a:lnTo>
                <a:lnTo>
                  <a:pt x="28320" y="241750"/>
                </a:lnTo>
                <a:lnTo>
                  <a:pt x="24595" y="246892"/>
                </a:lnTo>
                <a:lnTo>
                  <a:pt x="17916" y="255145"/>
                </a:lnTo>
                <a:lnTo>
                  <a:pt x="14801" y="258679"/>
                </a:lnTo>
                <a:lnTo>
                  <a:pt x="11773" y="261035"/>
                </a:lnTo>
                <a:lnTo>
                  <a:pt x="8801" y="262606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17"/>
          <p:cNvSpPr/>
          <p:nvPr/>
        </p:nvSpPr>
        <p:spPr>
          <a:xfrm>
            <a:off x="1468754" y="1380172"/>
            <a:ext cx="21780" cy="402909"/>
          </a:xfrm>
          <a:custGeom>
            <a:avLst/>
            <a:gdLst/>
            <a:ahLst/>
            <a:cxnLst/>
            <a:rect l="0" t="0" r="0" b="0"/>
            <a:pathLst>
              <a:path w="21780" h="402909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6" y="25435"/>
                </a:lnTo>
                <a:lnTo>
                  <a:pt x="11932" y="31244"/>
                </a:lnTo>
                <a:lnTo>
                  <a:pt x="13670" y="37022"/>
                </a:lnTo>
                <a:lnTo>
                  <a:pt x="14829" y="42779"/>
                </a:lnTo>
                <a:lnTo>
                  <a:pt x="15601" y="48522"/>
                </a:lnTo>
                <a:lnTo>
                  <a:pt x="21239" y="83909"/>
                </a:lnTo>
                <a:lnTo>
                  <a:pt x="21779" y="102612"/>
                </a:lnTo>
                <a:lnTo>
                  <a:pt x="21187" y="124606"/>
                </a:lnTo>
                <a:lnTo>
                  <a:pt x="18942" y="168728"/>
                </a:lnTo>
                <a:lnTo>
                  <a:pt x="17944" y="201038"/>
                </a:lnTo>
                <a:lnTo>
                  <a:pt x="16725" y="214035"/>
                </a:lnTo>
                <a:lnTo>
                  <a:pt x="14960" y="225558"/>
                </a:lnTo>
                <a:lnTo>
                  <a:pt x="12831" y="236097"/>
                </a:lnTo>
                <a:lnTo>
                  <a:pt x="11412" y="247885"/>
                </a:lnTo>
                <a:lnTo>
                  <a:pt x="10465" y="260507"/>
                </a:lnTo>
                <a:lnTo>
                  <a:pt x="9414" y="284373"/>
                </a:lnTo>
                <a:lnTo>
                  <a:pt x="8947" y="301331"/>
                </a:lnTo>
                <a:lnTo>
                  <a:pt x="8573" y="402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18"/>
          <p:cNvSpPr/>
          <p:nvPr/>
        </p:nvSpPr>
        <p:spPr>
          <a:xfrm>
            <a:off x="1637353" y="1380172"/>
            <a:ext cx="369732" cy="376773"/>
          </a:xfrm>
          <a:custGeom>
            <a:avLst/>
            <a:gdLst/>
            <a:ahLst/>
            <a:cxnLst/>
            <a:rect l="0" t="0" r="0" b="0"/>
            <a:pathLst>
              <a:path w="369732" h="376773">
                <a:moveTo>
                  <a:pt x="80004" y="0"/>
                </a:moveTo>
                <a:lnTo>
                  <a:pt x="75453" y="9102"/>
                </a:lnTo>
                <a:lnTo>
                  <a:pt x="73160" y="15593"/>
                </a:lnTo>
                <a:lnTo>
                  <a:pt x="70679" y="23730"/>
                </a:lnTo>
                <a:lnTo>
                  <a:pt x="68072" y="32965"/>
                </a:lnTo>
                <a:lnTo>
                  <a:pt x="66334" y="41979"/>
                </a:lnTo>
                <a:lnTo>
                  <a:pt x="65176" y="50846"/>
                </a:lnTo>
                <a:lnTo>
                  <a:pt x="64404" y="59615"/>
                </a:lnTo>
                <a:lnTo>
                  <a:pt x="62936" y="68318"/>
                </a:lnTo>
                <a:lnTo>
                  <a:pt x="61005" y="76978"/>
                </a:lnTo>
                <a:lnTo>
                  <a:pt x="58766" y="85609"/>
                </a:lnTo>
                <a:lnTo>
                  <a:pt x="55368" y="94220"/>
                </a:lnTo>
                <a:lnTo>
                  <a:pt x="51197" y="102818"/>
                </a:lnTo>
                <a:lnTo>
                  <a:pt x="46512" y="111408"/>
                </a:lnTo>
                <a:lnTo>
                  <a:pt x="42436" y="119992"/>
                </a:lnTo>
                <a:lnTo>
                  <a:pt x="38766" y="128572"/>
                </a:lnTo>
                <a:lnTo>
                  <a:pt x="35367" y="137150"/>
                </a:lnTo>
                <a:lnTo>
                  <a:pt x="29050" y="154301"/>
                </a:lnTo>
                <a:lnTo>
                  <a:pt x="17234" y="188594"/>
                </a:lnTo>
                <a:lnTo>
                  <a:pt x="14345" y="200024"/>
                </a:lnTo>
                <a:lnTo>
                  <a:pt x="11466" y="213360"/>
                </a:lnTo>
                <a:lnTo>
                  <a:pt x="8595" y="227965"/>
                </a:lnTo>
                <a:lnTo>
                  <a:pt x="2864" y="261973"/>
                </a:lnTo>
                <a:lnTo>
                  <a:pt x="2" y="280376"/>
                </a:lnTo>
                <a:lnTo>
                  <a:pt x="0" y="295502"/>
                </a:lnTo>
                <a:lnTo>
                  <a:pt x="1903" y="308444"/>
                </a:lnTo>
                <a:lnTo>
                  <a:pt x="5076" y="319930"/>
                </a:lnTo>
                <a:lnTo>
                  <a:pt x="8145" y="329491"/>
                </a:lnTo>
                <a:lnTo>
                  <a:pt x="11143" y="337771"/>
                </a:lnTo>
                <a:lnTo>
                  <a:pt x="14094" y="345196"/>
                </a:lnTo>
                <a:lnTo>
                  <a:pt x="17373" y="355985"/>
                </a:lnTo>
                <a:lnTo>
                  <a:pt x="18248" y="360196"/>
                </a:lnTo>
                <a:lnTo>
                  <a:pt x="20735" y="363003"/>
                </a:lnTo>
                <a:lnTo>
                  <a:pt x="24299" y="364875"/>
                </a:lnTo>
                <a:lnTo>
                  <a:pt x="28580" y="366122"/>
                </a:lnTo>
                <a:lnTo>
                  <a:pt x="35876" y="370049"/>
                </a:lnTo>
                <a:lnTo>
                  <a:pt x="39156" y="372429"/>
                </a:lnTo>
                <a:lnTo>
                  <a:pt x="47879" y="375074"/>
                </a:lnTo>
                <a:lnTo>
                  <a:pt x="58106" y="376250"/>
                </a:lnTo>
                <a:lnTo>
                  <a:pt x="69002" y="376772"/>
                </a:lnTo>
                <a:lnTo>
                  <a:pt x="75527" y="375959"/>
                </a:lnTo>
                <a:lnTo>
                  <a:pt x="82734" y="374464"/>
                </a:lnTo>
                <a:lnTo>
                  <a:pt x="90396" y="372515"/>
                </a:lnTo>
                <a:lnTo>
                  <a:pt x="98362" y="370264"/>
                </a:lnTo>
                <a:lnTo>
                  <a:pt x="114833" y="365222"/>
                </a:lnTo>
                <a:lnTo>
                  <a:pt x="124178" y="361591"/>
                </a:lnTo>
                <a:lnTo>
                  <a:pt x="134219" y="357266"/>
                </a:lnTo>
                <a:lnTo>
                  <a:pt x="144722" y="352477"/>
                </a:lnTo>
                <a:lnTo>
                  <a:pt x="154582" y="348332"/>
                </a:lnTo>
                <a:lnTo>
                  <a:pt x="164013" y="344617"/>
                </a:lnTo>
                <a:lnTo>
                  <a:pt x="173157" y="341187"/>
                </a:lnTo>
                <a:lnTo>
                  <a:pt x="183064" y="336995"/>
                </a:lnTo>
                <a:lnTo>
                  <a:pt x="193478" y="332296"/>
                </a:lnTo>
                <a:lnTo>
                  <a:pt x="204231" y="327258"/>
                </a:lnTo>
                <a:lnTo>
                  <a:pt x="214257" y="321995"/>
                </a:lnTo>
                <a:lnTo>
                  <a:pt x="223798" y="316581"/>
                </a:lnTo>
                <a:lnTo>
                  <a:pt x="233017" y="311066"/>
                </a:lnTo>
                <a:lnTo>
                  <a:pt x="250880" y="299859"/>
                </a:lnTo>
                <a:lnTo>
                  <a:pt x="259644" y="294204"/>
                </a:lnTo>
                <a:lnTo>
                  <a:pt x="267391" y="288528"/>
                </a:lnTo>
                <a:lnTo>
                  <a:pt x="274461" y="282840"/>
                </a:lnTo>
                <a:lnTo>
                  <a:pt x="281080" y="277142"/>
                </a:lnTo>
                <a:lnTo>
                  <a:pt x="287397" y="271439"/>
                </a:lnTo>
                <a:lnTo>
                  <a:pt x="299496" y="260022"/>
                </a:lnTo>
                <a:lnTo>
                  <a:pt x="305390" y="253358"/>
                </a:lnTo>
                <a:lnTo>
                  <a:pt x="311224" y="246058"/>
                </a:lnTo>
                <a:lnTo>
                  <a:pt x="317018" y="238334"/>
                </a:lnTo>
                <a:lnTo>
                  <a:pt x="322786" y="231279"/>
                </a:lnTo>
                <a:lnTo>
                  <a:pt x="328536" y="224671"/>
                </a:lnTo>
                <a:lnTo>
                  <a:pt x="334275" y="218361"/>
                </a:lnTo>
                <a:lnTo>
                  <a:pt x="339053" y="211296"/>
                </a:lnTo>
                <a:lnTo>
                  <a:pt x="343191" y="203729"/>
                </a:lnTo>
                <a:lnTo>
                  <a:pt x="353565" y="181967"/>
                </a:lnTo>
                <a:lnTo>
                  <a:pt x="356676" y="175604"/>
                </a:lnTo>
                <a:lnTo>
                  <a:pt x="359702" y="168504"/>
                </a:lnTo>
                <a:lnTo>
                  <a:pt x="362672" y="160914"/>
                </a:lnTo>
                <a:lnTo>
                  <a:pt x="365604" y="152996"/>
                </a:lnTo>
                <a:lnTo>
                  <a:pt x="367559" y="145812"/>
                </a:lnTo>
                <a:lnTo>
                  <a:pt x="368862" y="139118"/>
                </a:lnTo>
                <a:lnTo>
                  <a:pt x="369731" y="132750"/>
                </a:lnTo>
                <a:lnTo>
                  <a:pt x="369358" y="126600"/>
                </a:lnTo>
                <a:lnTo>
                  <a:pt x="368157" y="120595"/>
                </a:lnTo>
                <a:lnTo>
                  <a:pt x="365234" y="108843"/>
                </a:lnTo>
                <a:lnTo>
                  <a:pt x="363936" y="97270"/>
                </a:lnTo>
                <a:lnTo>
                  <a:pt x="361684" y="91516"/>
                </a:lnTo>
                <a:lnTo>
                  <a:pt x="354103" y="80044"/>
                </a:lnTo>
                <a:lnTo>
                  <a:pt x="344383" y="68595"/>
                </a:lnTo>
                <a:lnTo>
                  <a:pt x="339124" y="62875"/>
                </a:lnTo>
                <a:lnTo>
                  <a:pt x="330856" y="57157"/>
                </a:lnTo>
                <a:lnTo>
                  <a:pt x="320581" y="51439"/>
                </a:lnTo>
                <a:lnTo>
                  <a:pt x="308969" y="45723"/>
                </a:lnTo>
                <a:lnTo>
                  <a:pt x="298370" y="40960"/>
                </a:lnTo>
                <a:lnTo>
                  <a:pt x="288446" y="36831"/>
                </a:lnTo>
                <a:lnTo>
                  <a:pt x="278973" y="33127"/>
                </a:lnTo>
                <a:lnTo>
                  <a:pt x="269800" y="30657"/>
                </a:lnTo>
                <a:lnTo>
                  <a:pt x="260827" y="29011"/>
                </a:lnTo>
                <a:lnTo>
                  <a:pt x="251988" y="27913"/>
                </a:lnTo>
                <a:lnTo>
                  <a:pt x="244190" y="27181"/>
                </a:lnTo>
                <a:lnTo>
                  <a:pt x="237086" y="26693"/>
                </a:lnTo>
                <a:lnTo>
                  <a:pt x="230445" y="26368"/>
                </a:lnTo>
                <a:lnTo>
                  <a:pt x="222208" y="27104"/>
                </a:lnTo>
                <a:lnTo>
                  <a:pt x="212907" y="28547"/>
                </a:lnTo>
                <a:lnTo>
                  <a:pt x="202896" y="30461"/>
                </a:lnTo>
                <a:lnTo>
                  <a:pt x="186697" y="32690"/>
                </a:lnTo>
                <a:lnTo>
                  <a:pt x="143298" y="37706"/>
                </a:lnTo>
                <a:lnTo>
                  <a:pt x="124105" y="40378"/>
                </a:lnTo>
                <a:lnTo>
                  <a:pt x="107500" y="43111"/>
                </a:lnTo>
                <a:lnTo>
                  <a:pt x="92619" y="45886"/>
                </a:lnTo>
                <a:lnTo>
                  <a:pt x="81747" y="48688"/>
                </a:lnTo>
                <a:lnTo>
                  <a:pt x="73546" y="51509"/>
                </a:lnTo>
                <a:lnTo>
                  <a:pt x="67126" y="54342"/>
                </a:lnTo>
                <a:lnTo>
                  <a:pt x="54913" y="60029"/>
                </a:lnTo>
                <a:lnTo>
                  <a:pt x="48989" y="62880"/>
                </a:lnTo>
                <a:lnTo>
                  <a:pt x="45040" y="65732"/>
                </a:lnTo>
                <a:lnTo>
                  <a:pt x="42407" y="68587"/>
                </a:lnTo>
                <a:lnTo>
                  <a:pt x="37141" y="77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19"/>
          <p:cNvSpPr/>
          <p:nvPr/>
        </p:nvSpPr>
        <p:spPr>
          <a:xfrm>
            <a:off x="2085975" y="1234440"/>
            <a:ext cx="25718" cy="188596"/>
          </a:xfrm>
          <a:custGeom>
            <a:avLst/>
            <a:gdLst/>
            <a:ahLst/>
            <a:cxnLst/>
            <a:rect l="0" t="0" r="0" b="0"/>
            <a:pathLst>
              <a:path w="25718" h="188596">
                <a:moveTo>
                  <a:pt x="25717" y="0"/>
                </a:moveTo>
                <a:lnTo>
                  <a:pt x="25717" y="53954"/>
                </a:lnTo>
                <a:lnTo>
                  <a:pt x="23812" y="72164"/>
                </a:lnTo>
                <a:lnTo>
                  <a:pt x="20637" y="94782"/>
                </a:lnTo>
                <a:lnTo>
                  <a:pt x="16616" y="120338"/>
                </a:lnTo>
                <a:lnTo>
                  <a:pt x="12982" y="139280"/>
                </a:lnTo>
                <a:lnTo>
                  <a:pt x="9607" y="153813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20"/>
          <p:cNvSpPr/>
          <p:nvPr/>
        </p:nvSpPr>
        <p:spPr>
          <a:xfrm>
            <a:off x="2197417" y="1191797"/>
            <a:ext cx="127957" cy="214094"/>
          </a:xfrm>
          <a:custGeom>
            <a:avLst/>
            <a:gdLst/>
            <a:ahLst/>
            <a:cxnLst/>
            <a:rect l="0" t="0" r="0" b="0"/>
            <a:pathLst>
              <a:path w="127957" h="214094">
                <a:moveTo>
                  <a:pt x="0" y="42643"/>
                </a:moveTo>
                <a:lnTo>
                  <a:pt x="20990" y="21653"/>
                </a:lnTo>
                <a:lnTo>
                  <a:pt x="23518" y="20077"/>
                </a:lnTo>
                <a:lnTo>
                  <a:pt x="26156" y="19026"/>
                </a:lnTo>
                <a:lnTo>
                  <a:pt x="28868" y="18326"/>
                </a:lnTo>
                <a:lnTo>
                  <a:pt x="35437" y="15954"/>
                </a:lnTo>
                <a:lnTo>
                  <a:pt x="55438" y="8238"/>
                </a:lnTo>
                <a:lnTo>
                  <a:pt x="66486" y="5419"/>
                </a:lnTo>
                <a:lnTo>
                  <a:pt x="77661" y="3539"/>
                </a:lnTo>
                <a:lnTo>
                  <a:pt x="97381" y="1451"/>
                </a:lnTo>
                <a:lnTo>
                  <a:pt x="103973" y="894"/>
                </a:lnTo>
                <a:lnTo>
                  <a:pt x="109321" y="523"/>
                </a:lnTo>
                <a:lnTo>
                  <a:pt x="117802" y="110"/>
                </a:lnTo>
                <a:lnTo>
                  <a:pt x="121397" y="0"/>
                </a:lnTo>
                <a:lnTo>
                  <a:pt x="123794" y="1832"/>
                </a:lnTo>
                <a:lnTo>
                  <a:pt x="125392" y="4958"/>
                </a:lnTo>
                <a:lnTo>
                  <a:pt x="126457" y="8947"/>
                </a:lnTo>
                <a:lnTo>
                  <a:pt x="127167" y="13511"/>
                </a:lnTo>
                <a:lnTo>
                  <a:pt x="127641" y="18459"/>
                </a:lnTo>
                <a:lnTo>
                  <a:pt x="127956" y="23663"/>
                </a:lnTo>
                <a:lnTo>
                  <a:pt x="127214" y="29037"/>
                </a:lnTo>
                <a:lnTo>
                  <a:pt x="125767" y="34525"/>
                </a:lnTo>
                <a:lnTo>
                  <a:pt x="116600" y="61571"/>
                </a:lnTo>
                <a:lnTo>
                  <a:pt x="113928" y="68596"/>
                </a:lnTo>
                <a:lnTo>
                  <a:pt x="111195" y="75185"/>
                </a:lnTo>
                <a:lnTo>
                  <a:pt x="108420" y="81483"/>
                </a:lnTo>
                <a:lnTo>
                  <a:pt x="102797" y="93560"/>
                </a:lnTo>
                <a:lnTo>
                  <a:pt x="99964" y="99447"/>
                </a:lnTo>
                <a:lnTo>
                  <a:pt x="95218" y="111945"/>
                </a:lnTo>
                <a:lnTo>
                  <a:pt x="82324" y="148691"/>
                </a:lnTo>
                <a:lnTo>
                  <a:pt x="77742" y="162872"/>
                </a:lnTo>
                <a:lnTo>
                  <a:pt x="74688" y="173278"/>
                </a:lnTo>
                <a:lnTo>
                  <a:pt x="72652" y="181168"/>
                </a:lnTo>
                <a:lnTo>
                  <a:pt x="70342" y="187380"/>
                </a:lnTo>
                <a:lnTo>
                  <a:pt x="67850" y="192474"/>
                </a:lnTo>
                <a:lnTo>
                  <a:pt x="65236" y="196823"/>
                </a:lnTo>
                <a:lnTo>
                  <a:pt x="62541" y="200674"/>
                </a:lnTo>
                <a:lnTo>
                  <a:pt x="59791" y="204195"/>
                </a:lnTo>
                <a:lnTo>
                  <a:pt x="51435" y="2140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21"/>
          <p:cNvSpPr/>
          <p:nvPr/>
        </p:nvSpPr>
        <p:spPr>
          <a:xfrm>
            <a:off x="2205989" y="1243012"/>
            <a:ext cx="257176" cy="42864"/>
          </a:xfrm>
          <a:custGeom>
            <a:avLst/>
            <a:gdLst/>
            <a:ahLst/>
            <a:cxnLst/>
            <a:rect l="0" t="0" r="0" b="0"/>
            <a:pathLst>
              <a:path w="257176" h="42864">
                <a:moveTo>
                  <a:pt x="0" y="42863"/>
                </a:moveTo>
                <a:lnTo>
                  <a:pt x="13653" y="33761"/>
                </a:lnTo>
                <a:lnTo>
                  <a:pt x="19580" y="31080"/>
                </a:lnTo>
                <a:lnTo>
                  <a:pt x="25436" y="29292"/>
                </a:lnTo>
                <a:lnTo>
                  <a:pt x="31245" y="28101"/>
                </a:lnTo>
                <a:lnTo>
                  <a:pt x="37022" y="27306"/>
                </a:lnTo>
                <a:lnTo>
                  <a:pt x="42779" y="26777"/>
                </a:lnTo>
                <a:lnTo>
                  <a:pt x="48522" y="26424"/>
                </a:lnTo>
                <a:lnTo>
                  <a:pt x="148968" y="14074"/>
                </a:lnTo>
                <a:lnTo>
                  <a:pt x="167892" y="12240"/>
                </a:lnTo>
                <a:lnTo>
                  <a:pt x="183366" y="11018"/>
                </a:lnTo>
                <a:lnTo>
                  <a:pt x="197491" y="9250"/>
                </a:lnTo>
                <a:lnTo>
                  <a:pt x="210719" y="7119"/>
                </a:lnTo>
                <a:lnTo>
                  <a:pt x="223347" y="4746"/>
                </a:lnTo>
                <a:lnTo>
                  <a:pt x="232718" y="3164"/>
                </a:lnTo>
                <a:lnTo>
                  <a:pt x="239918" y="210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22"/>
          <p:cNvSpPr/>
          <p:nvPr/>
        </p:nvSpPr>
        <p:spPr>
          <a:xfrm>
            <a:off x="4974907" y="1149906"/>
            <a:ext cx="42864" cy="410289"/>
          </a:xfrm>
          <a:custGeom>
            <a:avLst/>
            <a:gdLst/>
            <a:ahLst/>
            <a:cxnLst/>
            <a:rect l="0" t="0" r="0" b="0"/>
            <a:pathLst>
              <a:path w="42864" h="410289">
                <a:moveTo>
                  <a:pt x="0" y="7381"/>
                </a:moveTo>
                <a:lnTo>
                  <a:pt x="7381" y="0"/>
                </a:lnTo>
                <a:lnTo>
                  <a:pt x="8731" y="1508"/>
                </a:lnTo>
                <a:lnTo>
                  <a:pt x="10583" y="4418"/>
                </a:lnTo>
                <a:lnTo>
                  <a:pt x="12770" y="8263"/>
                </a:lnTo>
                <a:lnTo>
                  <a:pt x="14229" y="11779"/>
                </a:lnTo>
                <a:lnTo>
                  <a:pt x="15201" y="15076"/>
                </a:lnTo>
                <a:lnTo>
                  <a:pt x="15849" y="18226"/>
                </a:lnTo>
                <a:lnTo>
                  <a:pt x="21312" y="49964"/>
                </a:lnTo>
                <a:lnTo>
                  <a:pt x="22780" y="76727"/>
                </a:lnTo>
                <a:lnTo>
                  <a:pt x="25800" y="192287"/>
                </a:lnTo>
                <a:lnTo>
                  <a:pt x="32331" y="310853"/>
                </a:lnTo>
                <a:lnTo>
                  <a:pt x="32983" y="332568"/>
                </a:lnTo>
                <a:lnTo>
                  <a:pt x="34372" y="347997"/>
                </a:lnTo>
                <a:lnTo>
                  <a:pt x="36249" y="359236"/>
                </a:lnTo>
                <a:lnTo>
                  <a:pt x="38454" y="367681"/>
                </a:lnTo>
                <a:lnTo>
                  <a:pt x="39924" y="375216"/>
                </a:lnTo>
                <a:lnTo>
                  <a:pt x="40903" y="382144"/>
                </a:lnTo>
                <a:lnTo>
                  <a:pt x="42863" y="4102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23"/>
          <p:cNvSpPr/>
          <p:nvPr/>
        </p:nvSpPr>
        <p:spPr>
          <a:xfrm>
            <a:off x="5172113" y="1114938"/>
            <a:ext cx="221764" cy="449826"/>
          </a:xfrm>
          <a:custGeom>
            <a:avLst/>
            <a:gdLst/>
            <a:ahLst/>
            <a:cxnLst/>
            <a:rect l="0" t="0" r="0" b="0"/>
            <a:pathLst>
              <a:path w="221764" h="449826">
                <a:moveTo>
                  <a:pt x="119977" y="50922"/>
                </a:moveTo>
                <a:lnTo>
                  <a:pt x="115426" y="41820"/>
                </a:lnTo>
                <a:lnTo>
                  <a:pt x="113133" y="40091"/>
                </a:lnTo>
                <a:lnTo>
                  <a:pt x="110652" y="39891"/>
                </a:lnTo>
                <a:lnTo>
                  <a:pt x="105354" y="41257"/>
                </a:lnTo>
                <a:lnTo>
                  <a:pt x="99826" y="41864"/>
                </a:lnTo>
                <a:lnTo>
                  <a:pt x="96065" y="43930"/>
                </a:lnTo>
                <a:lnTo>
                  <a:pt x="91653" y="47213"/>
                </a:lnTo>
                <a:lnTo>
                  <a:pt x="86807" y="51307"/>
                </a:lnTo>
                <a:lnTo>
                  <a:pt x="80719" y="56893"/>
                </a:lnTo>
                <a:lnTo>
                  <a:pt x="66333" y="70721"/>
                </a:lnTo>
                <a:lnTo>
                  <a:pt x="58497" y="79361"/>
                </a:lnTo>
                <a:lnTo>
                  <a:pt x="50415" y="88931"/>
                </a:lnTo>
                <a:lnTo>
                  <a:pt x="42170" y="99121"/>
                </a:lnTo>
                <a:lnTo>
                  <a:pt x="33816" y="110677"/>
                </a:lnTo>
                <a:lnTo>
                  <a:pt x="25388" y="123144"/>
                </a:lnTo>
                <a:lnTo>
                  <a:pt x="16913" y="136217"/>
                </a:lnTo>
                <a:lnTo>
                  <a:pt x="11263" y="145885"/>
                </a:lnTo>
                <a:lnTo>
                  <a:pt x="4984" y="159168"/>
                </a:lnTo>
                <a:lnTo>
                  <a:pt x="2194" y="170786"/>
                </a:lnTo>
                <a:lnTo>
                  <a:pt x="954" y="181347"/>
                </a:lnTo>
                <a:lnTo>
                  <a:pt x="256" y="192648"/>
                </a:lnTo>
                <a:lnTo>
                  <a:pt x="20" y="205000"/>
                </a:lnTo>
                <a:lnTo>
                  <a:pt x="0" y="207933"/>
                </a:lnTo>
                <a:lnTo>
                  <a:pt x="1892" y="210841"/>
                </a:lnTo>
                <a:lnTo>
                  <a:pt x="5059" y="213732"/>
                </a:lnTo>
                <a:lnTo>
                  <a:pt x="9075" y="216612"/>
                </a:lnTo>
                <a:lnTo>
                  <a:pt x="12705" y="219484"/>
                </a:lnTo>
                <a:lnTo>
                  <a:pt x="19277" y="225216"/>
                </a:lnTo>
                <a:lnTo>
                  <a:pt x="23317" y="227125"/>
                </a:lnTo>
                <a:lnTo>
                  <a:pt x="27914" y="228398"/>
                </a:lnTo>
                <a:lnTo>
                  <a:pt x="32884" y="229247"/>
                </a:lnTo>
                <a:lnTo>
                  <a:pt x="38103" y="230765"/>
                </a:lnTo>
                <a:lnTo>
                  <a:pt x="43486" y="232730"/>
                </a:lnTo>
                <a:lnTo>
                  <a:pt x="48981" y="234992"/>
                </a:lnTo>
                <a:lnTo>
                  <a:pt x="56453" y="237453"/>
                </a:lnTo>
                <a:lnTo>
                  <a:pt x="65245" y="240046"/>
                </a:lnTo>
                <a:lnTo>
                  <a:pt x="74917" y="242727"/>
                </a:lnTo>
                <a:lnTo>
                  <a:pt x="83269" y="245467"/>
                </a:lnTo>
                <a:lnTo>
                  <a:pt x="90742" y="248246"/>
                </a:lnTo>
                <a:lnTo>
                  <a:pt x="97630" y="251051"/>
                </a:lnTo>
                <a:lnTo>
                  <a:pt x="104126" y="254826"/>
                </a:lnTo>
                <a:lnTo>
                  <a:pt x="110362" y="259248"/>
                </a:lnTo>
                <a:lnTo>
                  <a:pt x="116424" y="264101"/>
                </a:lnTo>
                <a:lnTo>
                  <a:pt x="122371" y="269241"/>
                </a:lnTo>
                <a:lnTo>
                  <a:pt x="128240" y="274573"/>
                </a:lnTo>
                <a:lnTo>
                  <a:pt x="143063" y="288639"/>
                </a:lnTo>
                <a:lnTo>
                  <a:pt x="146797" y="292267"/>
                </a:lnTo>
                <a:lnTo>
                  <a:pt x="151192" y="298496"/>
                </a:lnTo>
                <a:lnTo>
                  <a:pt x="156027" y="306459"/>
                </a:lnTo>
                <a:lnTo>
                  <a:pt x="161155" y="315577"/>
                </a:lnTo>
                <a:lnTo>
                  <a:pt x="164574" y="323561"/>
                </a:lnTo>
                <a:lnTo>
                  <a:pt x="168373" y="337512"/>
                </a:lnTo>
                <a:lnTo>
                  <a:pt x="168433" y="343899"/>
                </a:lnTo>
                <a:lnTo>
                  <a:pt x="165961" y="356076"/>
                </a:lnTo>
                <a:lnTo>
                  <a:pt x="164227" y="367839"/>
                </a:lnTo>
                <a:lnTo>
                  <a:pt x="163764" y="373642"/>
                </a:lnTo>
                <a:lnTo>
                  <a:pt x="161551" y="380368"/>
                </a:lnTo>
                <a:lnTo>
                  <a:pt x="158170" y="387710"/>
                </a:lnTo>
                <a:lnTo>
                  <a:pt x="154011" y="395463"/>
                </a:lnTo>
                <a:lnTo>
                  <a:pt x="149334" y="402535"/>
                </a:lnTo>
                <a:lnTo>
                  <a:pt x="144310" y="409156"/>
                </a:lnTo>
                <a:lnTo>
                  <a:pt x="139057" y="415474"/>
                </a:lnTo>
                <a:lnTo>
                  <a:pt x="134602" y="420639"/>
                </a:lnTo>
                <a:lnTo>
                  <a:pt x="130679" y="425035"/>
                </a:lnTo>
                <a:lnTo>
                  <a:pt x="123781" y="432459"/>
                </a:lnTo>
                <a:lnTo>
                  <a:pt x="117540" y="438934"/>
                </a:lnTo>
                <a:lnTo>
                  <a:pt x="113589" y="441041"/>
                </a:lnTo>
                <a:lnTo>
                  <a:pt x="109051" y="442446"/>
                </a:lnTo>
                <a:lnTo>
                  <a:pt x="104120" y="443383"/>
                </a:lnTo>
                <a:lnTo>
                  <a:pt x="99881" y="444960"/>
                </a:lnTo>
                <a:lnTo>
                  <a:pt x="96102" y="446964"/>
                </a:lnTo>
                <a:lnTo>
                  <a:pt x="92630" y="449252"/>
                </a:lnTo>
                <a:lnTo>
                  <a:pt x="89363" y="449825"/>
                </a:lnTo>
                <a:lnTo>
                  <a:pt x="86233" y="449255"/>
                </a:lnTo>
                <a:lnTo>
                  <a:pt x="80214" y="446081"/>
                </a:lnTo>
                <a:lnTo>
                  <a:pt x="74364" y="441495"/>
                </a:lnTo>
                <a:lnTo>
                  <a:pt x="68589" y="436282"/>
                </a:lnTo>
                <a:lnTo>
                  <a:pt x="65716" y="433559"/>
                </a:lnTo>
                <a:lnTo>
                  <a:pt x="59983" y="425452"/>
                </a:lnTo>
                <a:lnTo>
                  <a:pt x="54261" y="415500"/>
                </a:lnTo>
                <a:lnTo>
                  <a:pt x="48542" y="404726"/>
                </a:lnTo>
                <a:lnTo>
                  <a:pt x="45365" y="391048"/>
                </a:lnTo>
                <a:lnTo>
                  <a:pt x="44518" y="383400"/>
                </a:lnTo>
                <a:lnTo>
                  <a:pt x="44906" y="375444"/>
                </a:lnTo>
                <a:lnTo>
                  <a:pt x="46117" y="367282"/>
                </a:lnTo>
                <a:lnTo>
                  <a:pt x="47877" y="358984"/>
                </a:lnTo>
                <a:lnTo>
                  <a:pt x="49050" y="350594"/>
                </a:lnTo>
                <a:lnTo>
                  <a:pt x="49832" y="342143"/>
                </a:lnTo>
                <a:lnTo>
                  <a:pt x="50354" y="333652"/>
                </a:lnTo>
                <a:lnTo>
                  <a:pt x="52606" y="325133"/>
                </a:lnTo>
                <a:lnTo>
                  <a:pt x="56013" y="316597"/>
                </a:lnTo>
                <a:lnTo>
                  <a:pt x="75169" y="277814"/>
                </a:lnTo>
                <a:lnTo>
                  <a:pt x="80579" y="267906"/>
                </a:lnTo>
                <a:lnTo>
                  <a:pt x="86092" y="258443"/>
                </a:lnTo>
                <a:lnTo>
                  <a:pt x="91672" y="249276"/>
                </a:lnTo>
                <a:lnTo>
                  <a:pt x="97297" y="239356"/>
                </a:lnTo>
                <a:lnTo>
                  <a:pt x="108627" y="218172"/>
                </a:lnTo>
                <a:lnTo>
                  <a:pt x="116220" y="205285"/>
                </a:lnTo>
                <a:lnTo>
                  <a:pt x="134817" y="175725"/>
                </a:lnTo>
                <a:lnTo>
                  <a:pt x="191184" y="89959"/>
                </a:lnTo>
                <a:lnTo>
                  <a:pt x="197928" y="78852"/>
                </a:lnTo>
                <a:lnTo>
                  <a:pt x="204330" y="67637"/>
                </a:lnTo>
                <a:lnTo>
                  <a:pt x="210502" y="56350"/>
                </a:lnTo>
                <a:lnTo>
                  <a:pt x="214617" y="47873"/>
                </a:lnTo>
                <a:lnTo>
                  <a:pt x="219189" y="35914"/>
                </a:lnTo>
                <a:lnTo>
                  <a:pt x="221763" y="23827"/>
                </a:lnTo>
                <a:lnTo>
                  <a:pt x="221172" y="20476"/>
                </a:lnTo>
                <a:lnTo>
                  <a:pt x="217975" y="14213"/>
                </a:lnTo>
                <a:lnTo>
                  <a:pt x="213379" y="8254"/>
                </a:lnTo>
                <a:lnTo>
                  <a:pt x="210820" y="5332"/>
                </a:lnTo>
                <a:lnTo>
                  <a:pt x="207209" y="3383"/>
                </a:lnTo>
                <a:lnTo>
                  <a:pt x="202896" y="2084"/>
                </a:lnTo>
                <a:lnTo>
                  <a:pt x="198116" y="1218"/>
                </a:lnTo>
                <a:lnTo>
                  <a:pt x="193977" y="641"/>
                </a:lnTo>
                <a:lnTo>
                  <a:pt x="190265" y="256"/>
                </a:lnTo>
                <a:lnTo>
                  <a:pt x="186838" y="0"/>
                </a:lnTo>
                <a:lnTo>
                  <a:pt x="179791" y="781"/>
                </a:lnTo>
                <a:lnTo>
                  <a:pt x="170331" y="2255"/>
                </a:lnTo>
                <a:lnTo>
                  <a:pt x="159261" y="4189"/>
                </a:lnTo>
                <a:lnTo>
                  <a:pt x="150928" y="6432"/>
                </a:lnTo>
                <a:lnTo>
                  <a:pt x="144421" y="8879"/>
                </a:lnTo>
                <a:lnTo>
                  <a:pt x="139130" y="11463"/>
                </a:lnTo>
                <a:lnTo>
                  <a:pt x="133698" y="13186"/>
                </a:lnTo>
                <a:lnTo>
                  <a:pt x="128172" y="14335"/>
                </a:lnTo>
                <a:lnTo>
                  <a:pt x="111404" y="166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24"/>
          <p:cNvSpPr/>
          <p:nvPr/>
        </p:nvSpPr>
        <p:spPr>
          <a:xfrm>
            <a:off x="5491362" y="1140142"/>
            <a:ext cx="188021" cy="394336"/>
          </a:xfrm>
          <a:custGeom>
            <a:avLst/>
            <a:gdLst/>
            <a:ahLst/>
            <a:cxnLst/>
            <a:rect l="0" t="0" r="0" b="0"/>
            <a:pathLst>
              <a:path w="188021" h="394336">
                <a:moveTo>
                  <a:pt x="75047" y="0"/>
                </a:moveTo>
                <a:lnTo>
                  <a:pt x="75047" y="4551"/>
                </a:lnTo>
                <a:lnTo>
                  <a:pt x="74095" y="6844"/>
                </a:lnTo>
                <a:lnTo>
                  <a:pt x="70497" y="11932"/>
                </a:lnTo>
                <a:lnTo>
                  <a:pt x="69156" y="15575"/>
                </a:lnTo>
                <a:lnTo>
                  <a:pt x="67666" y="24702"/>
                </a:lnTo>
                <a:lnTo>
                  <a:pt x="64465" y="35109"/>
                </a:lnTo>
                <a:lnTo>
                  <a:pt x="62277" y="40551"/>
                </a:lnTo>
                <a:lnTo>
                  <a:pt x="52227" y="71998"/>
                </a:lnTo>
                <a:lnTo>
                  <a:pt x="31593" y="137941"/>
                </a:lnTo>
                <a:lnTo>
                  <a:pt x="27028" y="153873"/>
                </a:lnTo>
                <a:lnTo>
                  <a:pt x="12454" y="207940"/>
                </a:lnTo>
                <a:lnTo>
                  <a:pt x="5001" y="233388"/>
                </a:lnTo>
                <a:lnTo>
                  <a:pt x="2632" y="245127"/>
                </a:lnTo>
                <a:lnTo>
                  <a:pt x="1053" y="256763"/>
                </a:lnTo>
                <a:lnTo>
                  <a:pt x="0" y="268330"/>
                </a:lnTo>
                <a:lnTo>
                  <a:pt x="251" y="280804"/>
                </a:lnTo>
                <a:lnTo>
                  <a:pt x="1371" y="293883"/>
                </a:lnTo>
                <a:lnTo>
                  <a:pt x="3070" y="307364"/>
                </a:lnTo>
                <a:lnTo>
                  <a:pt x="5155" y="319210"/>
                </a:lnTo>
                <a:lnTo>
                  <a:pt x="7497" y="329964"/>
                </a:lnTo>
                <a:lnTo>
                  <a:pt x="10011" y="339991"/>
                </a:lnTo>
                <a:lnTo>
                  <a:pt x="12640" y="347628"/>
                </a:lnTo>
                <a:lnTo>
                  <a:pt x="18101" y="358654"/>
                </a:lnTo>
                <a:lnTo>
                  <a:pt x="23703" y="369269"/>
                </a:lnTo>
                <a:lnTo>
                  <a:pt x="26530" y="374767"/>
                </a:lnTo>
                <a:lnTo>
                  <a:pt x="30320" y="379385"/>
                </a:lnTo>
                <a:lnTo>
                  <a:pt x="34752" y="383416"/>
                </a:lnTo>
                <a:lnTo>
                  <a:pt x="39611" y="387056"/>
                </a:lnTo>
                <a:lnTo>
                  <a:pt x="43803" y="389482"/>
                </a:lnTo>
                <a:lnTo>
                  <a:pt x="47551" y="391100"/>
                </a:lnTo>
                <a:lnTo>
                  <a:pt x="51001" y="392178"/>
                </a:lnTo>
                <a:lnTo>
                  <a:pt x="54254" y="392897"/>
                </a:lnTo>
                <a:lnTo>
                  <a:pt x="57376" y="393376"/>
                </a:lnTo>
                <a:lnTo>
                  <a:pt x="60408" y="393696"/>
                </a:lnTo>
                <a:lnTo>
                  <a:pt x="64336" y="393909"/>
                </a:lnTo>
                <a:lnTo>
                  <a:pt x="73779" y="394146"/>
                </a:lnTo>
                <a:lnTo>
                  <a:pt x="78964" y="393256"/>
                </a:lnTo>
                <a:lnTo>
                  <a:pt x="84326" y="391711"/>
                </a:lnTo>
                <a:lnTo>
                  <a:pt x="89806" y="389728"/>
                </a:lnTo>
                <a:lnTo>
                  <a:pt x="94412" y="387454"/>
                </a:lnTo>
                <a:lnTo>
                  <a:pt x="98435" y="384985"/>
                </a:lnTo>
                <a:lnTo>
                  <a:pt x="102069" y="382387"/>
                </a:lnTo>
                <a:lnTo>
                  <a:pt x="106397" y="378749"/>
                </a:lnTo>
                <a:lnTo>
                  <a:pt x="111187" y="374420"/>
                </a:lnTo>
                <a:lnTo>
                  <a:pt x="116286" y="369628"/>
                </a:lnTo>
                <a:lnTo>
                  <a:pt x="121590" y="365481"/>
                </a:lnTo>
                <a:lnTo>
                  <a:pt x="127031" y="361764"/>
                </a:lnTo>
                <a:lnTo>
                  <a:pt x="132563" y="358334"/>
                </a:lnTo>
                <a:lnTo>
                  <a:pt x="137203" y="354142"/>
                </a:lnTo>
                <a:lnTo>
                  <a:pt x="141250" y="349442"/>
                </a:lnTo>
                <a:lnTo>
                  <a:pt x="144900" y="344404"/>
                </a:lnTo>
                <a:lnTo>
                  <a:pt x="149239" y="339140"/>
                </a:lnTo>
                <a:lnTo>
                  <a:pt x="154036" y="333726"/>
                </a:lnTo>
                <a:lnTo>
                  <a:pt x="159139" y="328211"/>
                </a:lnTo>
                <a:lnTo>
                  <a:pt x="163493" y="322630"/>
                </a:lnTo>
                <a:lnTo>
                  <a:pt x="167349" y="317004"/>
                </a:lnTo>
                <a:lnTo>
                  <a:pt x="170872" y="311349"/>
                </a:lnTo>
                <a:lnTo>
                  <a:pt x="175126" y="302816"/>
                </a:lnTo>
                <a:lnTo>
                  <a:pt x="179866" y="292365"/>
                </a:lnTo>
                <a:lnTo>
                  <a:pt x="184932" y="280635"/>
                </a:lnTo>
                <a:lnTo>
                  <a:pt x="187356" y="270910"/>
                </a:lnTo>
                <a:lnTo>
                  <a:pt x="188020" y="262522"/>
                </a:lnTo>
                <a:lnTo>
                  <a:pt x="187510" y="255024"/>
                </a:lnTo>
                <a:lnTo>
                  <a:pt x="186217" y="250026"/>
                </a:lnTo>
                <a:lnTo>
                  <a:pt x="184403" y="246694"/>
                </a:lnTo>
                <a:lnTo>
                  <a:pt x="182242" y="244473"/>
                </a:lnTo>
                <a:lnTo>
                  <a:pt x="179848" y="242992"/>
                </a:lnTo>
                <a:lnTo>
                  <a:pt x="174648" y="241346"/>
                </a:lnTo>
                <a:lnTo>
                  <a:pt x="170975" y="240908"/>
                </a:lnTo>
                <a:lnTo>
                  <a:pt x="166622" y="240615"/>
                </a:lnTo>
                <a:lnTo>
                  <a:pt x="161815" y="240420"/>
                </a:lnTo>
                <a:lnTo>
                  <a:pt x="157657" y="241243"/>
                </a:lnTo>
                <a:lnTo>
                  <a:pt x="153934" y="242743"/>
                </a:lnTo>
                <a:lnTo>
                  <a:pt x="150498" y="244696"/>
                </a:lnTo>
                <a:lnTo>
                  <a:pt x="147255" y="247903"/>
                </a:lnTo>
                <a:lnTo>
                  <a:pt x="144141" y="251946"/>
                </a:lnTo>
                <a:lnTo>
                  <a:pt x="141112" y="256547"/>
                </a:lnTo>
                <a:lnTo>
                  <a:pt x="137188" y="261519"/>
                </a:lnTo>
                <a:lnTo>
                  <a:pt x="132667" y="266738"/>
                </a:lnTo>
                <a:lnTo>
                  <a:pt x="127748" y="272123"/>
                </a:lnTo>
                <a:lnTo>
                  <a:pt x="122564" y="279523"/>
                </a:lnTo>
                <a:lnTo>
                  <a:pt x="117203" y="288266"/>
                </a:lnTo>
                <a:lnTo>
                  <a:pt x="111723" y="297905"/>
                </a:lnTo>
                <a:lnTo>
                  <a:pt x="107118" y="307188"/>
                </a:lnTo>
                <a:lnTo>
                  <a:pt x="103095" y="316235"/>
                </a:lnTo>
                <a:lnTo>
                  <a:pt x="90343" y="347699"/>
                </a:lnTo>
                <a:lnTo>
                  <a:pt x="66475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25"/>
          <p:cNvSpPr/>
          <p:nvPr/>
        </p:nvSpPr>
        <p:spPr>
          <a:xfrm>
            <a:off x="5763577" y="1483042"/>
            <a:ext cx="8574" cy="111444"/>
          </a:xfrm>
          <a:custGeom>
            <a:avLst/>
            <a:gdLst/>
            <a:ahLst/>
            <a:cxnLst/>
            <a:rect l="0" t="0" r="0" b="0"/>
            <a:pathLst>
              <a:path w="8574" h="111444">
                <a:moveTo>
                  <a:pt x="0" y="0"/>
                </a:moveTo>
                <a:lnTo>
                  <a:pt x="0" y="34074"/>
                </a:lnTo>
                <a:lnTo>
                  <a:pt x="953" y="42719"/>
                </a:lnTo>
                <a:lnTo>
                  <a:pt x="5892" y="77427"/>
                </a:lnTo>
                <a:lnTo>
                  <a:pt x="6785" y="84956"/>
                </a:lnTo>
                <a:lnTo>
                  <a:pt x="8573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26"/>
          <p:cNvSpPr/>
          <p:nvPr/>
        </p:nvSpPr>
        <p:spPr>
          <a:xfrm>
            <a:off x="5903256" y="1219282"/>
            <a:ext cx="108423" cy="280376"/>
          </a:xfrm>
          <a:custGeom>
            <a:avLst/>
            <a:gdLst/>
            <a:ahLst/>
            <a:cxnLst/>
            <a:rect l="0" t="0" r="0" b="0"/>
            <a:pathLst>
              <a:path w="108423" h="280376">
                <a:moveTo>
                  <a:pt x="31771" y="32303"/>
                </a:moveTo>
                <a:lnTo>
                  <a:pt x="27221" y="45955"/>
                </a:lnTo>
                <a:lnTo>
                  <a:pt x="24927" y="53787"/>
                </a:lnTo>
                <a:lnTo>
                  <a:pt x="19839" y="72649"/>
                </a:lnTo>
                <a:lnTo>
                  <a:pt x="18102" y="82060"/>
                </a:lnTo>
                <a:lnTo>
                  <a:pt x="16943" y="91192"/>
                </a:lnTo>
                <a:lnTo>
                  <a:pt x="16171" y="100137"/>
                </a:lnTo>
                <a:lnTo>
                  <a:pt x="13751" y="115625"/>
                </a:lnTo>
                <a:lnTo>
                  <a:pt x="5982" y="158235"/>
                </a:lnTo>
                <a:lnTo>
                  <a:pt x="3148" y="180075"/>
                </a:lnTo>
                <a:lnTo>
                  <a:pt x="1259" y="201302"/>
                </a:lnTo>
                <a:lnTo>
                  <a:pt x="0" y="222122"/>
                </a:lnTo>
                <a:lnTo>
                  <a:pt x="113" y="237906"/>
                </a:lnTo>
                <a:lnTo>
                  <a:pt x="1140" y="250334"/>
                </a:lnTo>
                <a:lnTo>
                  <a:pt x="2779" y="260524"/>
                </a:lnTo>
                <a:lnTo>
                  <a:pt x="4823" y="267318"/>
                </a:lnTo>
                <a:lnTo>
                  <a:pt x="7138" y="271847"/>
                </a:lnTo>
                <a:lnTo>
                  <a:pt x="9634" y="274866"/>
                </a:lnTo>
                <a:lnTo>
                  <a:pt x="13203" y="276879"/>
                </a:lnTo>
                <a:lnTo>
                  <a:pt x="17488" y="278221"/>
                </a:lnTo>
                <a:lnTo>
                  <a:pt x="22248" y="279116"/>
                </a:lnTo>
                <a:lnTo>
                  <a:pt x="26375" y="279712"/>
                </a:lnTo>
                <a:lnTo>
                  <a:pt x="30079" y="280110"/>
                </a:lnTo>
                <a:lnTo>
                  <a:pt x="33501" y="280375"/>
                </a:lnTo>
                <a:lnTo>
                  <a:pt x="36734" y="279599"/>
                </a:lnTo>
                <a:lnTo>
                  <a:pt x="39842" y="278129"/>
                </a:lnTo>
                <a:lnTo>
                  <a:pt x="42867" y="276197"/>
                </a:lnTo>
                <a:lnTo>
                  <a:pt x="45836" y="273956"/>
                </a:lnTo>
                <a:lnTo>
                  <a:pt x="48767" y="271510"/>
                </a:lnTo>
                <a:lnTo>
                  <a:pt x="51675" y="268927"/>
                </a:lnTo>
                <a:lnTo>
                  <a:pt x="54565" y="265299"/>
                </a:lnTo>
                <a:lnTo>
                  <a:pt x="57444" y="260976"/>
                </a:lnTo>
                <a:lnTo>
                  <a:pt x="60317" y="256189"/>
                </a:lnTo>
                <a:lnTo>
                  <a:pt x="63184" y="251093"/>
                </a:lnTo>
                <a:lnTo>
                  <a:pt x="68910" y="240350"/>
                </a:lnTo>
                <a:lnTo>
                  <a:pt x="71770" y="233866"/>
                </a:lnTo>
                <a:lnTo>
                  <a:pt x="74630" y="226686"/>
                </a:lnTo>
                <a:lnTo>
                  <a:pt x="77489" y="219041"/>
                </a:lnTo>
                <a:lnTo>
                  <a:pt x="80347" y="212040"/>
                </a:lnTo>
                <a:lnTo>
                  <a:pt x="83205" y="205468"/>
                </a:lnTo>
                <a:lnTo>
                  <a:pt x="86063" y="199181"/>
                </a:lnTo>
                <a:lnTo>
                  <a:pt x="88921" y="192132"/>
                </a:lnTo>
                <a:lnTo>
                  <a:pt x="91778" y="184576"/>
                </a:lnTo>
                <a:lnTo>
                  <a:pt x="97494" y="168559"/>
                </a:lnTo>
                <a:lnTo>
                  <a:pt x="103208" y="151916"/>
                </a:lnTo>
                <a:lnTo>
                  <a:pt x="105113" y="143477"/>
                </a:lnTo>
                <a:lnTo>
                  <a:pt x="106384" y="134994"/>
                </a:lnTo>
                <a:lnTo>
                  <a:pt x="107231" y="126481"/>
                </a:lnTo>
                <a:lnTo>
                  <a:pt x="107795" y="115091"/>
                </a:lnTo>
                <a:lnTo>
                  <a:pt x="108422" y="87195"/>
                </a:lnTo>
                <a:lnTo>
                  <a:pt x="107636" y="75565"/>
                </a:lnTo>
                <a:lnTo>
                  <a:pt x="106161" y="65907"/>
                </a:lnTo>
                <a:lnTo>
                  <a:pt x="104224" y="57563"/>
                </a:lnTo>
                <a:lnTo>
                  <a:pt x="101028" y="49143"/>
                </a:lnTo>
                <a:lnTo>
                  <a:pt x="96992" y="40672"/>
                </a:lnTo>
                <a:lnTo>
                  <a:pt x="92397" y="32167"/>
                </a:lnTo>
                <a:lnTo>
                  <a:pt x="89334" y="25545"/>
                </a:lnTo>
                <a:lnTo>
                  <a:pt x="87291" y="20177"/>
                </a:lnTo>
                <a:lnTo>
                  <a:pt x="85929" y="15647"/>
                </a:lnTo>
                <a:lnTo>
                  <a:pt x="83116" y="11673"/>
                </a:lnTo>
                <a:lnTo>
                  <a:pt x="79336" y="8072"/>
                </a:lnTo>
                <a:lnTo>
                  <a:pt x="74911" y="4719"/>
                </a:lnTo>
                <a:lnTo>
                  <a:pt x="71009" y="2484"/>
                </a:lnTo>
                <a:lnTo>
                  <a:pt x="67454" y="993"/>
                </a:lnTo>
                <a:lnTo>
                  <a:pt x="64132" y="0"/>
                </a:lnTo>
                <a:lnTo>
                  <a:pt x="60965" y="290"/>
                </a:lnTo>
                <a:lnTo>
                  <a:pt x="57901" y="1436"/>
                </a:lnTo>
                <a:lnTo>
                  <a:pt x="51579" y="5059"/>
                </a:lnTo>
                <a:lnTo>
                  <a:pt x="40344" y="151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27"/>
          <p:cNvSpPr/>
          <p:nvPr/>
        </p:nvSpPr>
        <p:spPr>
          <a:xfrm>
            <a:off x="6115163" y="1208830"/>
            <a:ext cx="128210" cy="299149"/>
          </a:xfrm>
          <a:custGeom>
            <a:avLst/>
            <a:gdLst/>
            <a:ahLst/>
            <a:cxnLst/>
            <a:rect l="0" t="0" r="0" b="0"/>
            <a:pathLst>
              <a:path w="128210" h="299149">
                <a:moveTo>
                  <a:pt x="17032" y="8464"/>
                </a:moveTo>
                <a:lnTo>
                  <a:pt x="12481" y="17566"/>
                </a:lnTo>
                <a:lnTo>
                  <a:pt x="11140" y="22152"/>
                </a:lnTo>
                <a:lnTo>
                  <a:pt x="10246" y="27115"/>
                </a:lnTo>
                <a:lnTo>
                  <a:pt x="4261" y="76072"/>
                </a:lnTo>
                <a:lnTo>
                  <a:pt x="2803" y="98304"/>
                </a:lnTo>
                <a:lnTo>
                  <a:pt x="1831" y="123602"/>
                </a:lnTo>
                <a:lnTo>
                  <a:pt x="271" y="203081"/>
                </a:lnTo>
                <a:lnTo>
                  <a:pt x="0" y="245728"/>
                </a:lnTo>
                <a:lnTo>
                  <a:pt x="915" y="257128"/>
                </a:lnTo>
                <a:lnTo>
                  <a:pt x="2477" y="266632"/>
                </a:lnTo>
                <a:lnTo>
                  <a:pt x="4471" y="274874"/>
                </a:lnTo>
                <a:lnTo>
                  <a:pt x="6753" y="281321"/>
                </a:lnTo>
                <a:lnTo>
                  <a:pt x="9227" y="286571"/>
                </a:lnTo>
                <a:lnTo>
                  <a:pt x="11828" y="291024"/>
                </a:lnTo>
                <a:lnTo>
                  <a:pt x="14515" y="293992"/>
                </a:lnTo>
                <a:lnTo>
                  <a:pt x="17259" y="295972"/>
                </a:lnTo>
                <a:lnTo>
                  <a:pt x="20041" y="297291"/>
                </a:lnTo>
                <a:lnTo>
                  <a:pt x="22848" y="298170"/>
                </a:lnTo>
                <a:lnTo>
                  <a:pt x="25671" y="298757"/>
                </a:lnTo>
                <a:lnTo>
                  <a:pt x="28506" y="299148"/>
                </a:lnTo>
                <a:lnTo>
                  <a:pt x="31349" y="298456"/>
                </a:lnTo>
                <a:lnTo>
                  <a:pt x="34196" y="297042"/>
                </a:lnTo>
                <a:lnTo>
                  <a:pt x="37047" y="295147"/>
                </a:lnTo>
                <a:lnTo>
                  <a:pt x="40853" y="292931"/>
                </a:lnTo>
                <a:lnTo>
                  <a:pt x="45295" y="290502"/>
                </a:lnTo>
                <a:lnTo>
                  <a:pt x="50161" y="287929"/>
                </a:lnTo>
                <a:lnTo>
                  <a:pt x="54358" y="283357"/>
                </a:lnTo>
                <a:lnTo>
                  <a:pt x="58108" y="277451"/>
                </a:lnTo>
                <a:lnTo>
                  <a:pt x="61561" y="270656"/>
                </a:lnTo>
                <a:lnTo>
                  <a:pt x="65768" y="264222"/>
                </a:lnTo>
                <a:lnTo>
                  <a:pt x="70478" y="258027"/>
                </a:lnTo>
                <a:lnTo>
                  <a:pt x="75522" y="251992"/>
                </a:lnTo>
                <a:lnTo>
                  <a:pt x="80790" y="245111"/>
                </a:lnTo>
                <a:lnTo>
                  <a:pt x="86208" y="237666"/>
                </a:lnTo>
                <a:lnTo>
                  <a:pt x="91724" y="229846"/>
                </a:lnTo>
                <a:lnTo>
                  <a:pt x="96354" y="221775"/>
                </a:lnTo>
                <a:lnTo>
                  <a:pt x="100393" y="213536"/>
                </a:lnTo>
                <a:lnTo>
                  <a:pt x="104038" y="205186"/>
                </a:lnTo>
                <a:lnTo>
                  <a:pt x="108374" y="192952"/>
                </a:lnTo>
                <a:lnTo>
                  <a:pt x="118271" y="161579"/>
                </a:lnTo>
                <a:lnTo>
                  <a:pt x="121672" y="146736"/>
                </a:lnTo>
                <a:lnTo>
                  <a:pt x="123939" y="133031"/>
                </a:lnTo>
                <a:lnTo>
                  <a:pt x="125451" y="120083"/>
                </a:lnTo>
                <a:lnTo>
                  <a:pt x="126459" y="108595"/>
                </a:lnTo>
                <a:lnTo>
                  <a:pt x="127130" y="98078"/>
                </a:lnTo>
                <a:lnTo>
                  <a:pt x="127877" y="79725"/>
                </a:lnTo>
                <a:lnTo>
                  <a:pt x="128209" y="65218"/>
                </a:lnTo>
                <a:lnTo>
                  <a:pt x="127344" y="56778"/>
                </a:lnTo>
                <a:lnTo>
                  <a:pt x="125816" y="47341"/>
                </a:lnTo>
                <a:lnTo>
                  <a:pt x="123844" y="37240"/>
                </a:lnTo>
                <a:lnTo>
                  <a:pt x="119673" y="28600"/>
                </a:lnTo>
                <a:lnTo>
                  <a:pt x="114034" y="20936"/>
                </a:lnTo>
                <a:lnTo>
                  <a:pt x="107418" y="13921"/>
                </a:lnTo>
                <a:lnTo>
                  <a:pt x="102054" y="9245"/>
                </a:lnTo>
                <a:lnTo>
                  <a:pt x="97526" y="6127"/>
                </a:lnTo>
                <a:lnTo>
                  <a:pt x="93554" y="4049"/>
                </a:lnTo>
                <a:lnTo>
                  <a:pt x="89002" y="2663"/>
                </a:lnTo>
                <a:lnTo>
                  <a:pt x="84062" y="1740"/>
                </a:lnTo>
                <a:lnTo>
                  <a:pt x="78863" y="1124"/>
                </a:lnTo>
                <a:lnTo>
                  <a:pt x="73492" y="713"/>
                </a:lnTo>
                <a:lnTo>
                  <a:pt x="68008" y="439"/>
                </a:lnTo>
                <a:lnTo>
                  <a:pt x="53726" y="54"/>
                </a:lnTo>
                <a:lnTo>
                  <a:pt x="50067" y="0"/>
                </a:lnTo>
                <a:lnTo>
                  <a:pt x="47627" y="917"/>
                </a:lnTo>
                <a:lnTo>
                  <a:pt x="46002" y="2480"/>
                </a:lnTo>
                <a:lnTo>
                  <a:pt x="25604" y="17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28"/>
          <p:cNvSpPr/>
          <p:nvPr/>
        </p:nvSpPr>
        <p:spPr>
          <a:xfrm>
            <a:off x="6355900" y="1183005"/>
            <a:ext cx="195692" cy="308445"/>
          </a:xfrm>
          <a:custGeom>
            <a:avLst/>
            <a:gdLst/>
            <a:ahLst/>
            <a:cxnLst/>
            <a:rect l="0" t="0" r="0" b="0"/>
            <a:pathLst>
              <a:path w="195692" h="308445">
                <a:moveTo>
                  <a:pt x="42042" y="0"/>
                </a:moveTo>
                <a:lnTo>
                  <a:pt x="37491" y="9101"/>
                </a:lnTo>
                <a:lnTo>
                  <a:pt x="35257" y="16110"/>
                </a:lnTo>
                <a:lnTo>
                  <a:pt x="33311" y="23352"/>
                </a:lnTo>
                <a:lnTo>
                  <a:pt x="29272" y="32921"/>
                </a:lnTo>
                <a:lnTo>
                  <a:pt x="27813" y="38140"/>
                </a:lnTo>
                <a:lnTo>
                  <a:pt x="26841" y="43524"/>
                </a:lnTo>
                <a:lnTo>
                  <a:pt x="26194" y="49018"/>
                </a:lnTo>
                <a:lnTo>
                  <a:pt x="20730" y="84056"/>
                </a:lnTo>
                <a:lnTo>
                  <a:pt x="8528" y="153387"/>
                </a:lnTo>
                <a:lnTo>
                  <a:pt x="5412" y="173695"/>
                </a:lnTo>
                <a:lnTo>
                  <a:pt x="3335" y="190092"/>
                </a:lnTo>
                <a:lnTo>
                  <a:pt x="1949" y="203880"/>
                </a:lnTo>
                <a:lnTo>
                  <a:pt x="1027" y="214977"/>
                </a:lnTo>
                <a:lnTo>
                  <a:pt x="411" y="224281"/>
                </a:lnTo>
                <a:lnTo>
                  <a:pt x="0" y="232388"/>
                </a:lnTo>
                <a:lnTo>
                  <a:pt x="679" y="240650"/>
                </a:lnTo>
                <a:lnTo>
                  <a:pt x="2084" y="249016"/>
                </a:lnTo>
                <a:lnTo>
                  <a:pt x="3974" y="257450"/>
                </a:lnTo>
                <a:lnTo>
                  <a:pt x="6186" y="264978"/>
                </a:lnTo>
                <a:lnTo>
                  <a:pt x="8613" y="271902"/>
                </a:lnTo>
                <a:lnTo>
                  <a:pt x="11183" y="278423"/>
                </a:lnTo>
                <a:lnTo>
                  <a:pt x="13850" y="283723"/>
                </a:lnTo>
                <a:lnTo>
                  <a:pt x="19352" y="292151"/>
                </a:lnTo>
                <a:lnTo>
                  <a:pt x="24973" y="299072"/>
                </a:lnTo>
                <a:lnTo>
                  <a:pt x="27805" y="302251"/>
                </a:lnTo>
                <a:lnTo>
                  <a:pt x="31598" y="304371"/>
                </a:lnTo>
                <a:lnTo>
                  <a:pt x="36032" y="305784"/>
                </a:lnTo>
                <a:lnTo>
                  <a:pt x="40893" y="306726"/>
                </a:lnTo>
                <a:lnTo>
                  <a:pt x="45086" y="307354"/>
                </a:lnTo>
                <a:lnTo>
                  <a:pt x="48834" y="307772"/>
                </a:lnTo>
                <a:lnTo>
                  <a:pt x="52285" y="308051"/>
                </a:lnTo>
                <a:lnTo>
                  <a:pt x="56491" y="308237"/>
                </a:lnTo>
                <a:lnTo>
                  <a:pt x="66244" y="308444"/>
                </a:lnTo>
                <a:lnTo>
                  <a:pt x="70559" y="307547"/>
                </a:lnTo>
                <a:lnTo>
                  <a:pt x="74388" y="305996"/>
                </a:lnTo>
                <a:lnTo>
                  <a:pt x="77894" y="304010"/>
                </a:lnTo>
                <a:lnTo>
                  <a:pt x="82136" y="300780"/>
                </a:lnTo>
                <a:lnTo>
                  <a:pt x="86869" y="296723"/>
                </a:lnTo>
                <a:lnTo>
                  <a:pt x="91929" y="292113"/>
                </a:lnTo>
                <a:lnTo>
                  <a:pt x="99112" y="284276"/>
                </a:lnTo>
                <a:lnTo>
                  <a:pt x="107711" y="274290"/>
                </a:lnTo>
                <a:lnTo>
                  <a:pt x="117254" y="262870"/>
                </a:lnTo>
                <a:lnTo>
                  <a:pt x="125521" y="253351"/>
                </a:lnTo>
                <a:lnTo>
                  <a:pt x="132937" y="245101"/>
                </a:lnTo>
                <a:lnTo>
                  <a:pt x="146258" y="230853"/>
                </a:lnTo>
                <a:lnTo>
                  <a:pt x="158528" y="218171"/>
                </a:lnTo>
                <a:lnTo>
                  <a:pt x="164467" y="211170"/>
                </a:lnTo>
                <a:lnTo>
                  <a:pt x="170331" y="203645"/>
                </a:lnTo>
                <a:lnTo>
                  <a:pt x="176145" y="195771"/>
                </a:lnTo>
                <a:lnTo>
                  <a:pt x="180974" y="185759"/>
                </a:lnTo>
                <a:lnTo>
                  <a:pt x="185146" y="174321"/>
                </a:lnTo>
                <a:lnTo>
                  <a:pt x="188880" y="161934"/>
                </a:lnTo>
                <a:lnTo>
                  <a:pt x="191369" y="150818"/>
                </a:lnTo>
                <a:lnTo>
                  <a:pt x="193028" y="140550"/>
                </a:lnTo>
                <a:lnTo>
                  <a:pt x="194135" y="130848"/>
                </a:lnTo>
                <a:lnTo>
                  <a:pt x="194872" y="122474"/>
                </a:lnTo>
                <a:lnTo>
                  <a:pt x="195364" y="114987"/>
                </a:lnTo>
                <a:lnTo>
                  <a:pt x="195691" y="108090"/>
                </a:lnTo>
                <a:lnTo>
                  <a:pt x="194958" y="100635"/>
                </a:lnTo>
                <a:lnTo>
                  <a:pt x="193516" y="92807"/>
                </a:lnTo>
                <a:lnTo>
                  <a:pt x="191602" y="84731"/>
                </a:lnTo>
                <a:lnTo>
                  <a:pt x="188421" y="77442"/>
                </a:lnTo>
                <a:lnTo>
                  <a:pt x="184396" y="70678"/>
                </a:lnTo>
                <a:lnTo>
                  <a:pt x="179807" y="64264"/>
                </a:lnTo>
                <a:lnTo>
                  <a:pt x="175795" y="58082"/>
                </a:lnTo>
                <a:lnTo>
                  <a:pt x="172168" y="52056"/>
                </a:lnTo>
                <a:lnTo>
                  <a:pt x="168798" y="46134"/>
                </a:lnTo>
                <a:lnTo>
                  <a:pt x="163694" y="41233"/>
                </a:lnTo>
                <a:lnTo>
                  <a:pt x="157433" y="37014"/>
                </a:lnTo>
                <a:lnTo>
                  <a:pt x="150402" y="33248"/>
                </a:lnTo>
                <a:lnTo>
                  <a:pt x="142857" y="29785"/>
                </a:lnTo>
                <a:lnTo>
                  <a:pt x="134970" y="26524"/>
                </a:lnTo>
                <a:lnTo>
                  <a:pt x="126853" y="23398"/>
                </a:lnTo>
                <a:lnTo>
                  <a:pt x="119538" y="20361"/>
                </a:lnTo>
                <a:lnTo>
                  <a:pt x="112756" y="17384"/>
                </a:lnTo>
                <a:lnTo>
                  <a:pt x="106330" y="14447"/>
                </a:lnTo>
                <a:lnTo>
                  <a:pt x="99188" y="13441"/>
                </a:lnTo>
                <a:lnTo>
                  <a:pt x="91570" y="13723"/>
                </a:lnTo>
                <a:lnTo>
                  <a:pt x="83632" y="14863"/>
                </a:lnTo>
                <a:lnTo>
                  <a:pt x="77389" y="15624"/>
                </a:lnTo>
                <a:lnTo>
                  <a:pt x="72275" y="16131"/>
                </a:lnTo>
                <a:lnTo>
                  <a:pt x="67912" y="16469"/>
                </a:lnTo>
                <a:lnTo>
                  <a:pt x="63099" y="17646"/>
                </a:lnTo>
                <a:lnTo>
                  <a:pt x="57985" y="19384"/>
                </a:lnTo>
                <a:lnTo>
                  <a:pt x="52671" y="21495"/>
                </a:lnTo>
                <a:lnTo>
                  <a:pt x="47223" y="22902"/>
                </a:lnTo>
                <a:lnTo>
                  <a:pt x="41686" y="23841"/>
                </a:lnTo>
                <a:lnTo>
                  <a:pt x="36090" y="24466"/>
                </a:lnTo>
                <a:lnTo>
                  <a:pt x="32359" y="25836"/>
                </a:lnTo>
                <a:lnTo>
                  <a:pt x="29872" y="27701"/>
                </a:lnTo>
                <a:lnTo>
                  <a:pt x="24897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29"/>
          <p:cNvSpPr/>
          <p:nvPr/>
        </p:nvSpPr>
        <p:spPr>
          <a:xfrm>
            <a:off x="6809422" y="1294653"/>
            <a:ext cx="265748" cy="178722"/>
          </a:xfrm>
          <a:custGeom>
            <a:avLst/>
            <a:gdLst/>
            <a:ahLst/>
            <a:cxnLst/>
            <a:rect l="0" t="0" r="0" b="0"/>
            <a:pathLst>
              <a:path w="265748" h="178722">
                <a:moveTo>
                  <a:pt x="0" y="51229"/>
                </a:moveTo>
                <a:lnTo>
                  <a:pt x="4551" y="64882"/>
                </a:lnTo>
                <a:lnTo>
                  <a:pt x="5892" y="73666"/>
                </a:lnTo>
                <a:lnTo>
                  <a:pt x="6785" y="84284"/>
                </a:lnTo>
                <a:lnTo>
                  <a:pt x="7381" y="96126"/>
                </a:lnTo>
                <a:lnTo>
                  <a:pt x="8043" y="124523"/>
                </a:lnTo>
                <a:lnTo>
                  <a:pt x="8526" y="178173"/>
                </a:lnTo>
                <a:lnTo>
                  <a:pt x="8542" y="178721"/>
                </a:lnTo>
                <a:lnTo>
                  <a:pt x="8570" y="146755"/>
                </a:lnTo>
                <a:lnTo>
                  <a:pt x="10475" y="134916"/>
                </a:lnTo>
                <a:lnTo>
                  <a:pt x="13652" y="121308"/>
                </a:lnTo>
                <a:lnTo>
                  <a:pt x="17673" y="106521"/>
                </a:lnTo>
                <a:lnTo>
                  <a:pt x="22260" y="91900"/>
                </a:lnTo>
                <a:lnTo>
                  <a:pt x="27222" y="77391"/>
                </a:lnTo>
                <a:lnTo>
                  <a:pt x="32436" y="62955"/>
                </a:lnTo>
                <a:lnTo>
                  <a:pt x="37817" y="51426"/>
                </a:lnTo>
                <a:lnTo>
                  <a:pt x="43309" y="41836"/>
                </a:lnTo>
                <a:lnTo>
                  <a:pt x="48875" y="33537"/>
                </a:lnTo>
                <a:lnTo>
                  <a:pt x="53538" y="27052"/>
                </a:lnTo>
                <a:lnTo>
                  <a:pt x="57599" y="21776"/>
                </a:lnTo>
                <a:lnTo>
                  <a:pt x="61260" y="17306"/>
                </a:lnTo>
                <a:lnTo>
                  <a:pt x="65605" y="14326"/>
                </a:lnTo>
                <a:lnTo>
                  <a:pt x="70406" y="12340"/>
                </a:lnTo>
                <a:lnTo>
                  <a:pt x="75513" y="11015"/>
                </a:lnTo>
                <a:lnTo>
                  <a:pt x="83727" y="9544"/>
                </a:lnTo>
                <a:lnTo>
                  <a:pt x="91504" y="8890"/>
                </a:lnTo>
                <a:lnTo>
                  <a:pt x="101311" y="8599"/>
                </a:lnTo>
                <a:lnTo>
                  <a:pt x="105641" y="10427"/>
                </a:lnTo>
                <a:lnTo>
                  <a:pt x="109480" y="13550"/>
                </a:lnTo>
                <a:lnTo>
                  <a:pt x="112991" y="17537"/>
                </a:lnTo>
                <a:lnTo>
                  <a:pt x="116286" y="22100"/>
                </a:lnTo>
                <a:lnTo>
                  <a:pt x="119434" y="27047"/>
                </a:lnTo>
                <a:lnTo>
                  <a:pt x="122485" y="32250"/>
                </a:lnTo>
                <a:lnTo>
                  <a:pt x="125472" y="37624"/>
                </a:lnTo>
                <a:lnTo>
                  <a:pt x="131331" y="48675"/>
                </a:lnTo>
                <a:lnTo>
                  <a:pt x="139984" y="65606"/>
                </a:lnTo>
                <a:lnTo>
                  <a:pt x="141900" y="72244"/>
                </a:lnTo>
                <a:lnTo>
                  <a:pt x="143178" y="79527"/>
                </a:lnTo>
                <a:lnTo>
                  <a:pt x="144029" y="87239"/>
                </a:lnTo>
                <a:lnTo>
                  <a:pt x="144597" y="94286"/>
                </a:lnTo>
                <a:lnTo>
                  <a:pt x="144975" y="100888"/>
                </a:lnTo>
                <a:lnTo>
                  <a:pt x="145396" y="113305"/>
                </a:lnTo>
                <a:lnTo>
                  <a:pt x="145583" y="125173"/>
                </a:lnTo>
                <a:lnTo>
                  <a:pt x="144680" y="131005"/>
                </a:lnTo>
                <a:lnTo>
                  <a:pt x="143126" y="136798"/>
                </a:lnTo>
                <a:lnTo>
                  <a:pt x="141138" y="142565"/>
                </a:lnTo>
                <a:lnTo>
                  <a:pt x="139811" y="147362"/>
                </a:lnTo>
                <a:lnTo>
                  <a:pt x="138928" y="151513"/>
                </a:lnTo>
                <a:lnTo>
                  <a:pt x="137946" y="156760"/>
                </a:lnTo>
                <a:lnTo>
                  <a:pt x="137684" y="156825"/>
                </a:lnTo>
                <a:lnTo>
                  <a:pt x="137393" y="154358"/>
                </a:lnTo>
                <a:lnTo>
                  <a:pt x="137264" y="150087"/>
                </a:lnTo>
                <a:lnTo>
                  <a:pt x="138182" y="146662"/>
                </a:lnTo>
                <a:lnTo>
                  <a:pt x="139746" y="142473"/>
                </a:lnTo>
                <a:lnTo>
                  <a:pt x="141742" y="137776"/>
                </a:lnTo>
                <a:lnTo>
                  <a:pt x="143072" y="131787"/>
                </a:lnTo>
                <a:lnTo>
                  <a:pt x="143958" y="124937"/>
                </a:lnTo>
                <a:lnTo>
                  <a:pt x="144550" y="117513"/>
                </a:lnTo>
                <a:lnTo>
                  <a:pt x="145897" y="109706"/>
                </a:lnTo>
                <a:lnTo>
                  <a:pt x="147747" y="101643"/>
                </a:lnTo>
                <a:lnTo>
                  <a:pt x="149933" y="93411"/>
                </a:lnTo>
                <a:lnTo>
                  <a:pt x="154902" y="76644"/>
                </a:lnTo>
                <a:lnTo>
                  <a:pt x="157561" y="68172"/>
                </a:lnTo>
                <a:lnTo>
                  <a:pt x="161238" y="59667"/>
                </a:lnTo>
                <a:lnTo>
                  <a:pt x="165594" y="51139"/>
                </a:lnTo>
                <a:lnTo>
                  <a:pt x="170404" y="42597"/>
                </a:lnTo>
                <a:lnTo>
                  <a:pt x="175515" y="34997"/>
                </a:lnTo>
                <a:lnTo>
                  <a:pt x="180828" y="28025"/>
                </a:lnTo>
                <a:lnTo>
                  <a:pt x="186275" y="21472"/>
                </a:lnTo>
                <a:lnTo>
                  <a:pt x="190858" y="16151"/>
                </a:lnTo>
                <a:lnTo>
                  <a:pt x="194866" y="11651"/>
                </a:lnTo>
                <a:lnTo>
                  <a:pt x="198491" y="7699"/>
                </a:lnTo>
                <a:lnTo>
                  <a:pt x="202812" y="5064"/>
                </a:lnTo>
                <a:lnTo>
                  <a:pt x="207599" y="3307"/>
                </a:lnTo>
                <a:lnTo>
                  <a:pt x="212694" y="2136"/>
                </a:lnTo>
                <a:lnTo>
                  <a:pt x="220896" y="835"/>
                </a:lnTo>
                <a:lnTo>
                  <a:pt x="229371" y="0"/>
                </a:lnTo>
                <a:lnTo>
                  <a:pt x="231020" y="2789"/>
                </a:lnTo>
                <a:lnTo>
                  <a:pt x="233071" y="7505"/>
                </a:lnTo>
                <a:lnTo>
                  <a:pt x="235391" y="13507"/>
                </a:lnTo>
                <a:lnTo>
                  <a:pt x="237889" y="19414"/>
                </a:lnTo>
                <a:lnTo>
                  <a:pt x="243207" y="31056"/>
                </a:lnTo>
                <a:lnTo>
                  <a:pt x="245005" y="36828"/>
                </a:lnTo>
                <a:lnTo>
                  <a:pt x="246204" y="42581"/>
                </a:lnTo>
                <a:lnTo>
                  <a:pt x="247004" y="48321"/>
                </a:lnTo>
                <a:lnTo>
                  <a:pt x="248489" y="54053"/>
                </a:lnTo>
                <a:lnTo>
                  <a:pt x="250432" y="59779"/>
                </a:lnTo>
                <a:lnTo>
                  <a:pt x="252680" y="65502"/>
                </a:lnTo>
                <a:lnTo>
                  <a:pt x="254178" y="72174"/>
                </a:lnTo>
                <a:lnTo>
                  <a:pt x="255177" y="79480"/>
                </a:lnTo>
                <a:lnTo>
                  <a:pt x="255843" y="87208"/>
                </a:lnTo>
                <a:lnTo>
                  <a:pt x="256287" y="94265"/>
                </a:lnTo>
                <a:lnTo>
                  <a:pt x="256780" y="107186"/>
                </a:lnTo>
                <a:lnTo>
                  <a:pt x="257059" y="120620"/>
                </a:lnTo>
                <a:lnTo>
                  <a:pt x="257141" y="135183"/>
                </a:lnTo>
                <a:lnTo>
                  <a:pt x="258104" y="139584"/>
                </a:lnTo>
                <a:lnTo>
                  <a:pt x="259699" y="143470"/>
                </a:lnTo>
                <a:lnTo>
                  <a:pt x="265747" y="1540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30"/>
          <p:cNvSpPr/>
          <p:nvPr/>
        </p:nvSpPr>
        <p:spPr>
          <a:xfrm>
            <a:off x="7169467" y="1140142"/>
            <a:ext cx="68228" cy="420053"/>
          </a:xfrm>
          <a:custGeom>
            <a:avLst/>
            <a:gdLst/>
            <a:ahLst/>
            <a:cxnLst/>
            <a:rect l="0" t="0" r="0" b="0"/>
            <a:pathLst>
              <a:path w="68228" h="420053">
                <a:moveTo>
                  <a:pt x="60008" y="0"/>
                </a:moveTo>
                <a:lnTo>
                  <a:pt x="64558" y="13652"/>
                </a:lnTo>
                <a:lnTo>
                  <a:pt x="65899" y="19579"/>
                </a:lnTo>
                <a:lnTo>
                  <a:pt x="67388" y="31244"/>
                </a:lnTo>
                <a:lnTo>
                  <a:pt x="68050" y="42779"/>
                </a:lnTo>
                <a:lnTo>
                  <a:pt x="68227" y="48522"/>
                </a:lnTo>
                <a:lnTo>
                  <a:pt x="67392" y="59018"/>
                </a:lnTo>
                <a:lnTo>
                  <a:pt x="62619" y="101836"/>
                </a:lnTo>
                <a:lnTo>
                  <a:pt x="61748" y="113611"/>
                </a:lnTo>
                <a:lnTo>
                  <a:pt x="61169" y="124318"/>
                </a:lnTo>
                <a:lnTo>
                  <a:pt x="59829" y="135266"/>
                </a:lnTo>
                <a:lnTo>
                  <a:pt x="57984" y="146375"/>
                </a:lnTo>
                <a:lnTo>
                  <a:pt x="55801" y="157591"/>
                </a:lnTo>
                <a:lnTo>
                  <a:pt x="50835" y="180213"/>
                </a:lnTo>
                <a:lnTo>
                  <a:pt x="48177" y="191579"/>
                </a:lnTo>
                <a:lnTo>
                  <a:pt x="14456" y="323663"/>
                </a:lnTo>
                <a:lnTo>
                  <a:pt x="9637" y="345316"/>
                </a:lnTo>
                <a:lnTo>
                  <a:pt x="6425" y="361655"/>
                </a:lnTo>
                <a:lnTo>
                  <a:pt x="4283" y="375406"/>
                </a:lnTo>
                <a:lnTo>
                  <a:pt x="2855" y="387431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31"/>
          <p:cNvSpPr/>
          <p:nvPr/>
        </p:nvSpPr>
        <p:spPr>
          <a:xfrm>
            <a:off x="7328003" y="1251585"/>
            <a:ext cx="105407" cy="231458"/>
          </a:xfrm>
          <a:custGeom>
            <a:avLst/>
            <a:gdLst/>
            <a:ahLst/>
            <a:cxnLst/>
            <a:rect l="0" t="0" r="0" b="0"/>
            <a:pathLst>
              <a:path w="105407" h="231458">
                <a:moveTo>
                  <a:pt x="90066" y="0"/>
                </a:moveTo>
                <a:lnTo>
                  <a:pt x="85515" y="0"/>
                </a:lnTo>
                <a:lnTo>
                  <a:pt x="83222" y="952"/>
                </a:lnTo>
                <a:lnTo>
                  <a:pt x="80742" y="2540"/>
                </a:lnTo>
                <a:lnTo>
                  <a:pt x="78135" y="4550"/>
                </a:lnTo>
                <a:lnTo>
                  <a:pt x="75445" y="6843"/>
                </a:lnTo>
                <a:lnTo>
                  <a:pt x="72698" y="9325"/>
                </a:lnTo>
                <a:lnTo>
                  <a:pt x="69915" y="11931"/>
                </a:lnTo>
                <a:lnTo>
                  <a:pt x="66154" y="14622"/>
                </a:lnTo>
                <a:lnTo>
                  <a:pt x="61743" y="17368"/>
                </a:lnTo>
                <a:lnTo>
                  <a:pt x="56897" y="20151"/>
                </a:lnTo>
                <a:lnTo>
                  <a:pt x="46432" y="25783"/>
                </a:lnTo>
                <a:lnTo>
                  <a:pt x="40975" y="28619"/>
                </a:lnTo>
                <a:lnTo>
                  <a:pt x="36383" y="32414"/>
                </a:lnTo>
                <a:lnTo>
                  <a:pt x="32370" y="36849"/>
                </a:lnTo>
                <a:lnTo>
                  <a:pt x="28743" y="41711"/>
                </a:lnTo>
                <a:lnTo>
                  <a:pt x="24419" y="45905"/>
                </a:lnTo>
                <a:lnTo>
                  <a:pt x="19632" y="49653"/>
                </a:lnTo>
                <a:lnTo>
                  <a:pt x="14535" y="53104"/>
                </a:lnTo>
                <a:lnTo>
                  <a:pt x="11137" y="56358"/>
                </a:lnTo>
                <a:lnTo>
                  <a:pt x="8872" y="59479"/>
                </a:lnTo>
                <a:lnTo>
                  <a:pt x="7362" y="62513"/>
                </a:lnTo>
                <a:lnTo>
                  <a:pt x="5402" y="65487"/>
                </a:lnTo>
                <a:lnTo>
                  <a:pt x="3144" y="68423"/>
                </a:lnTo>
                <a:lnTo>
                  <a:pt x="686" y="71333"/>
                </a:lnTo>
                <a:lnTo>
                  <a:pt x="0" y="74225"/>
                </a:lnTo>
                <a:lnTo>
                  <a:pt x="494" y="77106"/>
                </a:lnTo>
                <a:lnTo>
                  <a:pt x="3582" y="84022"/>
                </a:lnTo>
                <a:lnTo>
                  <a:pt x="5740" y="85542"/>
                </a:lnTo>
                <a:lnTo>
                  <a:pt x="9084" y="87508"/>
                </a:lnTo>
                <a:lnTo>
                  <a:pt x="13218" y="89771"/>
                </a:lnTo>
                <a:lnTo>
                  <a:pt x="18832" y="92232"/>
                </a:lnTo>
                <a:lnTo>
                  <a:pt x="25431" y="94825"/>
                </a:lnTo>
                <a:lnTo>
                  <a:pt x="32689" y="97507"/>
                </a:lnTo>
                <a:lnTo>
                  <a:pt x="41337" y="100247"/>
                </a:lnTo>
                <a:lnTo>
                  <a:pt x="61107" y="105831"/>
                </a:lnTo>
                <a:lnTo>
                  <a:pt x="68855" y="108654"/>
                </a:lnTo>
                <a:lnTo>
                  <a:pt x="74973" y="111488"/>
                </a:lnTo>
                <a:lnTo>
                  <a:pt x="80004" y="114330"/>
                </a:lnTo>
                <a:lnTo>
                  <a:pt x="84311" y="117178"/>
                </a:lnTo>
                <a:lnTo>
                  <a:pt x="88135" y="120028"/>
                </a:lnTo>
                <a:lnTo>
                  <a:pt x="91636" y="122881"/>
                </a:lnTo>
                <a:lnTo>
                  <a:pt x="94923" y="125736"/>
                </a:lnTo>
                <a:lnTo>
                  <a:pt x="98066" y="128591"/>
                </a:lnTo>
                <a:lnTo>
                  <a:pt x="101115" y="131447"/>
                </a:lnTo>
                <a:lnTo>
                  <a:pt x="103147" y="134304"/>
                </a:lnTo>
                <a:lnTo>
                  <a:pt x="105406" y="140018"/>
                </a:lnTo>
                <a:lnTo>
                  <a:pt x="105054" y="144780"/>
                </a:lnTo>
                <a:lnTo>
                  <a:pt x="103868" y="150812"/>
                </a:lnTo>
                <a:lnTo>
                  <a:pt x="102125" y="157691"/>
                </a:lnTo>
                <a:lnTo>
                  <a:pt x="100011" y="163230"/>
                </a:lnTo>
                <a:lnTo>
                  <a:pt x="97649" y="167875"/>
                </a:lnTo>
                <a:lnTo>
                  <a:pt x="95122" y="171924"/>
                </a:lnTo>
                <a:lnTo>
                  <a:pt x="90579" y="176528"/>
                </a:lnTo>
                <a:lnTo>
                  <a:pt x="84693" y="181503"/>
                </a:lnTo>
                <a:lnTo>
                  <a:pt x="77912" y="186724"/>
                </a:lnTo>
                <a:lnTo>
                  <a:pt x="67675" y="193063"/>
                </a:lnTo>
                <a:lnTo>
                  <a:pt x="55137" y="200146"/>
                </a:lnTo>
                <a:lnTo>
                  <a:pt x="4341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32"/>
          <p:cNvSpPr/>
          <p:nvPr/>
        </p:nvSpPr>
        <p:spPr>
          <a:xfrm>
            <a:off x="6226492" y="2263139"/>
            <a:ext cx="60009" cy="402909"/>
          </a:xfrm>
          <a:custGeom>
            <a:avLst/>
            <a:gdLst/>
            <a:ahLst/>
            <a:cxnLst/>
            <a:rect l="0" t="0" r="0" b="0"/>
            <a:pathLst>
              <a:path w="60009" h="402909">
                <a:moveTo>
                  <a:pt x="0" y="0"/>
                </a:moveTo>
                <a:lnTo>
                  <a:pt x="0" y="9102"/>
                </a:lnTo>
                <a:lnTo>
                  <a:pt x="953" y="14641"/>
                </a:lnTo>
                <a:lnTo>
                  <a:pt x="2540" y="21191"/>
                </a:lnTo>
                <a:lnTo>
                  <a:pt x="4551" y="28415"/>
                </a:lnTo>
                <a:lnTo>
                  <a:pt x="6844" y="34183"/>
                </a:lnTo>
                <a:lnTo>
                  <a:pt x="9325" y="38981"/>
                </a:lnTo>
                <a:lnTo>
                  <a:pt x="11932" y="43133"/>
                </a:lnTo>
                <a:lnTo>
                  <a:pt x="14622" y="49710"/>
                </a:lnTo>
                <a:lnTo>
                  <a:pt x="17368" y="57905"/>
                </a:lnTo>
                <a:lnTo>
                  <a:pt x="20151" y="67179"/>
                </a:lnTo>
                <a:lnTo>
                  <a:pt x="22007" y="75266"/>
                </a:lnTo>
                <a:lnTo>
                  <a:pt x="23244" y="82563"/>
                </a:lnTo>
                <a:lnTo>
                  <a:pt x="24068" y="89332"/>
                </a:lnTo>
                <a:lnTo>
                  <a:pt x="25570" y="96702"/>
                </a:lnTo>
                <a:lnTo>
                  <a:pt x="27525" y="104473"/>
                </a:lnTo>
                <a:lnTo>
                  <a:pt x="29780" y="112512"/>
                </a:lnTo>
                <a:lnTo>
                  <a:pt x="32236" y="122633"/>
                </a:lnTo>
                <a:lnTo>
                  <a:pt x="37505" y="146579"/>
                </a:lnTo>
                <a:lnTo>
                  <a:pt x="40243" y="157727"/>
                </a:lnTo>
                <a:lnTo>
                  <a:pt x="43021" y="168017"/>
                </a:lnTo>
                <a:lnTo>
                  <a:pt x="45826" y="177734"/>
                </a:lnTo>
                <a:lnTo>
                  <a:pt x="47695" y="187069"/>
                </a:lnTo>
                <a:lnTo>
                  <a:pt x="48942" y="196151"/>
                </a:lnTo>
                <a:lnTo>
                  <a:pt x="49773" y="205062"/>
                </a:lnTo>
                <a:lnTo>
                  <a:pt x="55494" y="254011"/>
                </a:lnTo>
                <a:lnTo>
                  <a:pt x="56046" y="268401"/>
                </a:lnTo>
                <a:lnTo>
                  <a:pt x="55461" y="279899"/>
                </a:lnTo>
                <a:lnTo>
                  <a:pt x="54119" y="289470"/>
                </a:lnTo>
                <a:lnTo>
                  <a:pt x="53225" y="297755"/>
                </a:lnTo>
                <a:lnTo>
                  <a:pt x="52628" y="305183"/>
                </a:lnTo>
                <a:lnTo>
                  <a:pt x="52230" y="312041"/>
                </a:lnTo>
                <a:lnTo>
                  <a:pt x="51789" y="324740"/>
                </a:lnTo>
                <a:lnTo>
                  <a:pt x="51505" y="348415"/>
                </a:lnTo>
                <a:lnTo>
                  <a:pt x="51437" y="385003"/>
                </a:lnTo>
                <a:lnTo>
                  <a:pt x="60008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33"/>
          <p:cNvSpPr/>
          <p:nvPr/>
        </p:nvSpPr>
        <p:spPr>
          <a:xfrm>
            <a:off x="6415087" y="2614612"/>
            <a:ext cx="8220" cy="145734"/>
          </a:xfrm>
          <a:custGeom>
            <a:avLst/>
            <a:gdLst/>
            <a:ahLst/>
            <a:cxnLst/>
            <a:rect l="0" t="0" r="0" b="0"/>
            <a:pathLst>
              <a:path w="8220" h="145734">
                <a:moveTo>
                  <a:pt x="0" y="0"/>
                </a:moveTo>
                <a:lnTo>
                  <a:pt x="0" y="13652"/>
                </a:lnTo>
                <a:lnTo>
                  <a:pt x="953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5892" y="48805"/>
                </a:lnTo>
                <a:lnTo>
                  <a:pt x="6785" y="56349"/>
                </a:lnTo>
                <a:lnTo>
                  <a:pt x="7381" y="63284"/>
                </a:lnTo>
                <a:lnTo>
                  <a:pt x="7778" y="69812"/>
                </a:lnTo>
                <a:lnTo>
                  <a:pt x="8219" y="82145"/>
                </a:lnTo>
                <a:lnTo>
                  <a:pt x="7385" y="90958"/>
                </a:lnTo>
                <a:lnTo>
                  <a:pt x="5876" y="101597"/>
                </a:lnTo>
                <a:lnTo>
                  <a:pt x="3917" y="113451"/>
                </a:lnTo>
                <a:lnTo>
                  <a:pt x="2611" y="122306"/>
                </a:lnTo>
                <a:lnTo>
                  <a:pt x="1741" y="129163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34"/>
          <p:cNvSpPr/>
          <p:nvPr/>
        </p:nvSpPr>
        <p:spPr>
          <a:xfrm>
            <a:off x="6595463" y="2280285"/>
            <a:ext cx="239678" cy="180023"/>
          </a:xfrm>
          <a:custGeom>
            <a:avLst/>
            <a:gdLst/>
            <a:ahLst/>
            <a:cxnLst/>
            <a:rect l="0" t="0" r="0" b="0"/>
            <a:pathLst>
              <a:path w="239678" h="180023">
                <a:moveTo>
                  <a:pt x="8219" y="0"/>
                </a:moveTo>
                <a:lnTo>
                  <a:pt x="8219" y="58549"/>
                </a:lnTo>
                <a:lnTo>
                  <a:pt x="7267" y="77132"/>
                </a:lnTo>
                <a:lnTo>
                  <a:pt x="5679" y="96189"/>
                </a:lnTo>
                <a:lnTo>
                  <a:pt x="2328" y="129428"/>
                </a:lnTo>
                <a:lnTo>
                  <a:pt x="838" y="147376"/>
                </a:lnTo>
                <a:lnTo>
                  <a:pt x="176" y="158528"/>
                </a:lnTo>
                <a:lnTo>
                  <a:pt x="0" y="162835"/>
                </a:lnTo>
                <a:lnTo>
                  <a:pt x="835" y="165706"/>
                </a:lnTo>
                <a:lnTo>
                  <a:pt x="2344" y="167621"/>
                </a:lnTo>
                <a:lnTo>
                  <a:pt x="4302" y="168897"/>
                </a:lnTo>
                <a:lnTo>
                  <a:pt x="9019" y="170315"/>
                </a:lnTo>
                <a:lnTo>
                  <a:pt x="11609" y="170693"/>
                </a:lnTo>
                <a:lnTo>
                  <a:pt x="15242" y="169993"/>
                </a:lnTo>
                <a:lnTo>
                  <a:pt x="19568" y="168573"/>
                </a:lnTo>
                <a:lnTo>
                  <a:pt x="24358" y="166675"/>
                </a:lnTo>
                <a:lnTo>
                  <a:pt x="29455" y="164456"/>
                </a:lnTo>
                <a:lnTo>
                  <a:pt x="40200" y="159451"/>
                </a:lnTo>
                <a:lnTo>
                  <a:pt x="45732" y="157736"/>
                </a:lnTo>
                <a:lnTo>
                  <a:pt x="51325" y="156592"/>
                </a:lnTo>
                <a:lnTo>
                  <a:pt x="56959" y="155830"/>
                </a:lnTo>
                <a:lnTo>
                  <a:pt x="65477" y="155321"/>
                </a:lnTo>
                <a:lnTo>
                  <a:pt x="87643" y="154756"/>
                </a:lnTo>
                <a:lnTo>
                  <a:pt x="122406" y="154364"/>
                </a:lnTo>
                <a:lnTo>
                  <a:pt x="130064" y="154344"/>
                </a:lnTo>
                <a:lnTo>
                  <a:pt x="138979" y="155283"/>
                </a:lnTo>
                <a:lnTo>
                  <a:pt x="148733" y="156862"/>
                </a:lnTo>
                <a:lnTo>
                  <a:pt x="159044" y="158867"/>
                </a:lnTo>
                <a:lnTo>
                  <a:pt x="166872" y="160204"/>
                </a:lnTo>
                <a:lnTo>
                  <a:pt x="173043" y="161095"/>
                </a:lnTo>
                <a:lnTo>
                  <a:pt x="178109" y="161689"/>
                </a:lnTo>
                <a:lnTo>
                  <a:pt x="184344" y="163037"/>
                </a:lnTo>
                <a:lnTo>
                  <a:pt x="191359" y="164889"/>
                </a:lnTo>
                <a:lnTo>
                  <a:pt x="198892" y="167076"/>
                </a:lnTo>
                <a:lnTo>
                  <a:pt x="204867" y="168534"/>
                </a:lnTo>
                <a:lnTo>
                  <a:pt x="209803" y="169506"/>
                </a:lnTo>
                <a:lnTo>
                  <a:pt x="214046" y="170154"/>
                </a:lnTo>
                <a:lnTo>
                  <a:pt x="221299" y="170874"/>
                </a:lnTo>
                <a:lnTo>
                  <a:pt x="239677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35"/>
          <p:cNvSpPr/>
          <p:nvPr/>
        </p:nvSpPr>
        <p:spPr>
          <a:xfrm>
            <a:off x="6732269" y="2297430"/>
            <a:ext cx="51437" cy="385763"/>
          </a:xfrm>
          <a:custGeom>
            <a:avLst/>
            <a:gdLst/>
            <a:ahLst/>
            <a:cxnLst/>
            <a:rect l="0" t="0" r="0" b="0"/>
            <a:pathLst>
              <a:path w="51437" h="385763">
                <a:moveTo>
                  <a:pt x="0" y="0"/>
                </a:moveTo>
                <a:lnTo>
                  <a:pt x="4552" y="13652"/>
                </a:lnTo>
                <a:lnTo>
                  <a:pt x="5892" y="19579"/>
                </a:lnTo>
                <a:lnTo>
                  <a:pt x="7382" y="31244"/>
                </a:lnTo>
                <a:lnTo>
                  <a:pt x="8731" y="37974"/>
                </a:lnTo>
                <a:lnTo>
                  <a:pt x="10584" y="45318"/>
                </a:lnTo>
                <a:lnTo>
                  <a:pt x="12771" y="53072"/>
                </a:lnTo>
                <a:lnTo>
                  <a:pt x="14229" y="60146"/>
                </a:lnTo>
                <a:lnTo>
                  <a:pt x="15202" y="66767"/>
                </a:lnTo>
                <a:lnTo>
                  <a:pt x="15850" y="73086"/>
                </a:lnTo>
                <a:lnTo>
                  <a:pt x="17234" y="81109"/>
                </a:lnTo>
                <a:lnTo>
                  <a:pt x="19110" y="90268"/>
                </a:lnTo>
                <a:lnTo>
                  <a:pt x="21313" y="100183"/>
                </a:lnTo>
                <a:lnTo>
                  <a:pt x="26300" y="126441"/>
                </a:lnTo>
                <a:lnTo>
                  <a:pt x="28964" y="141444"/>
                </a:lnTo>
                <a:lnTo>
                  <a:pt x="31691" y="161923"/>
                </a:lnTo>
                <a:lnTo>
                  <a:pt x="37263" y="212618"/>
                </a:lnTo>
                <a:lnTo>
                  <a:pt x="39130" y="233185"/>
                </a:lnTo>
                <a:lnTo>
                  <a:pt x="40374" y="249754"/>
                </a:lnTo>
                <a:lnTo>
                  <a:pt x="41757" y="274831"/>
                </a:lnTo>
                <a:lnTo>
                  <a:pt x="42372" y="292327"/>
                </a:lnTo>
                <a:lnTo>
                  <a:pt x="41583" y="302517"/>
                </a:lnTo>
                <a:lnTo>
                  <a:pt x="40105" y="314073"/>
                </a:lnTo>
                <a:lnTo>
                  <a:pt x="38167" y="326539"/>
                </a:lnTo>
                <a:lnTo>
                  <a:pt x="37827" y="338660"/>
                </a:lnTo>
                <a:lnTo>
                  <a:pt x="38553" y="350551"/>
                </a:lnTo>
                <a:lnTo>
                  <a:pt x="39990" y="362288"/>
                </a:lnTo>
                <a:lnTo>
                  <a:pt x="41900" y="370113"/>
                </a:lnTo>
                <a:lnTo>
                  <a:pt x="44126" y="375329"/>
                </a:lnTo>
                <a:lnTo>
                  <a:pt x="51436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36"/>
          <p:cNvSpPr/>
          <p:nvPr/>
        </p:nvSpPr>
        <p:spPr>
          <a:xfrm>
            <a:off x="6920865" y="2314575"/>
            <a:ext cx="282893" cy="152520"/>
          </a:xfrm>
          <a:custGeom>
            <a:avLst/>
            <a:gdLst/>
            <a:ahLst/>
            <a:cxnLst/>
            <a:rect l="0" t="0" r="0" b="0"/>
            <a:pathLst>
              <a:path w="282893" h="152520">
                <a:moveTo>
                  <a:pt x="0" y="0"/>
                </a:moveTo>
                <a:lnTo>
                  <a:pt x="9101" y="13652"/>
                </a:lnTo>
                <a:lnTo>
                  <a:pt x="11782" y="18626"/>
                </a:lnTo>
                <a:lnTo>
                  <a:pt x="13570" y="22895"/>
                </a:lnTo>
                <a:lnTo>
                  <a:pt x="14762" y="26693"/>
                </a:lnTo>
                <a:lnTo>
                  <a:pt x="15556" y="33988"/>
                </a:lnTo>
                <a:lnTo>
                  <a:pt x="16085" y="43613"/>
                </a:lnTo>
                <a:lnTo>
                  <a:pt x="16438" y="54793"/>
                </a:lnTo>
                <a:lnTo>
                  <a:pt x="15721" y="66056"/>
                </a:lnTo>
                <a:lnTo>
                  <a:pt x="14291" y="77375"/>
                </a:lnTo>
                <a:lnTo>
                  <a:pt x="12385" y="88731"/>
                </a:lnTo>
                <a:lnTo>
                  <a:pt x="10161" y="100111"/>
                </a:lnTo>
                <a:lnTo>
                  <a:pt x="1526" y="138972"/>
                </a:lnTo>
                <a:lnTo>
                  <a:pt x="1017" y="142178"/>
                </a:lnTo>
                <a:lnTo>
                  <a:pt x="678" y="145267"/>
                </a:lnTo>
                <a:lnTo>
                  <a:pt x="452" y="148280"/>
                </a:lnTo>
                <a:lnTo>
                  <a:pt x="2206" y="150288"/>
                </a:lnTo>
                <a:lnTo>
                  <a:pt x="5281" y="151627"/>
                </a:lnTo>
                <a:lnTo>
                  <a:pt x="9235" y="152519"/>
                </a:lnTo>
                <a:lnTo>
                  <a:pt x="13776" y="152162"/>
                </a:lnTo>
                <a:lnTo>
                  <a:pt x="18709" y="150971"/>
                </a:lnTo>
                <a:lnTo>
                  <a:pt x="23903" y="149225"/>
                </a:lnTo>
                <a:lnTo>
                  <a:pt x="31174" y="147108"/>
                </a:lnTo>
                <a:lnTo>
                  <a:pt x="49415" y="142216"/>
                </a:lnTo>
                <a:lnTo>
                  <a:pt x="67234" y="138626"/>
                </a:lnTo>
                <a:lnTo>
                  <a:pt x="117511" y="129556"/>
                </a:lnTo>
                <a:lnTo>
                  <a:pt x="138349" y="126376"/>
                </a:lnTo>
                <a:lnTo>
                  <a:pt x="155097" y="124255"/>
                </a:lnTo>
                <a:lnTo>
                  <a:pt x="169120" y="122842"/>
                </a:lnTo>
                <a:lnTo>
                  <a:pt x="180374" y="121899"/>
                </a:lnTo>
                <a:lnTo>
                  <a:pt x="189782" y="121271"/>
                </a:lnTo>
                <a:lnTo>
                  <a:pt x="197959" y="120852"/>
                </a:lnTo>
                <a:lnTo>
                  <a:pt x="207220" y="121525"/>
                </a:lnTo>
                <a:lnTo>
                  <a:pt x="217204" y="122927"/>
                </a:lnTo>
                <a:lnTo>
                  <a:pt x="227670" y="124814"/>
                </a:lnTo>
                <a:lnTo>
                  <a:pt x="236552" y="127024"/>
                </a:lnTo>
                <a:lnTo>
                  <a:pt x="244379" y="129450"/>
                </a:lnTo>
                <a:lnTo>
                  <a:pt x="282892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37"/>
          <p:cNvSpPr/>
          <p:nvPr/>
        </p:nvSpPr>
        <p:spPr>
          <a:xfrm>
            <a:off x="7066597" y="2297430"/>
            <a:ext cx="77154" cy="385763"/>
          </a:xfrm>
          <a:custGeom>
            <a:avLst/>
            <a:gdLst/>
            <a:ahLst/>
            <a:cxnLst/>
            <a:rect l="0" t="0" r="0" b="0"/>
            <a:pathLst>
              <a:path w="77154" h="385763">
                <a:moveTo>
                  <a:pt x="0" y="0"/>
                </a:moveTo>
                <a:lnTo>
                  <a:pt x="9102" y="18203"/>
                </a:lnTo>
                <a:lnTo>
                  <a:pt x="12736" y="28328"/>
                </a:lnTo>
                <a:lnTo>
                  <a:pt x="16110" y="39840"/>
                </a:lnTo>
                <a:lnTo>
                  <a:pt x="19312" y="52277"/>
                </a:lnTo>
                <a:lnTo>
                  <a:pt x="22400" y="66284"/>
                </a:lnTo>
                <a:lnTo>
                  <a:pt x="28370" y="97087"/>
                </a:lnTo>
                <a:lnTo>
                  <a:pt x="32248" y="114254"/>
                </a:lnTo>
                <a:lnTo>
                  <a:pt x="41638" y="151109"/>
                </a:lnTo>
                <a:lnTo>
                  <a:pt x="44903" y="166462"/>
                </a:lnTo>
                <a:lnTo>
                  <a:pt x="47081" y="179555"/>
                </a:lnTo>
                <a:lnTo>
                  <a:pt x="48533" y="191140"/>
                </a:lnTo>
                <a:lnTo>
                  <a:pt x="50453" y="201722"/>
                </a:lnTo>
                <a:lnTo>
                  <a:pt x="52685" y="211634"/>
                </a:lnTo>
                <a:lnTo>
                  <a:pt x="55126" y="221099"/>
                </a:lnTo>
                <a:lnTo>
                  <a:pt x="56753" y="232172"/>
                </a:lnTo>
                <a:lnTo>
                  <a:pt x="57838" y="244316"/>
                </a:lnTo>
                <a:lnTo>
                  <a:pt x="59044" y="267652"/>
                </a:lnTo>
                <a:lnTo>
                  <a:pt x="59579" y="284374"/>
                </a:lnTo>
                <a:lnTo>
                  <a:pt x="60674" y="292452"/>
                </a:lnTo>
                <a:lnTo>
                  <a:pt x="62357" y="300696"/>
                </a:lnTo>
                <a:lnTo>
                  <a:pt x="64432" y="309049"/>
                </a:lnTo>
                <a:lnTo>
                  <a:pt x="65814" y="317475"/>
                </a:lnTo>
                <a:lnTo>
                  <a:pt x="66736" y="325950"/>
                </a:lnTo>
                <a:lnTo>
                  <a:pt x="67351" y="334457"/>
                </a:lnTo>
                <a:lnTo>
                  <a:pt x="68713" y="342986"/>
                </a:lnTo>
                <a:lnTo>
                  <a:pt x="70574" y="351530"/>
                </a:lnTo>
                <a:lnTo>
                  <a:pt x="72766" y="360083"/>
                </a:lnTo>
                <a:lnTo>
                  <a:pt x="74229" y="366738"/>
                </a:lnTo>
                <a:lnTo>
                  <a:pt x="75204" y="372127"/>
                </a:lnTo>
                <a:lnTo>
                  <a:pt x="77153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38"/>
          <p:cNvSpPr/>
          <p:nvPr/>
        </p:nvSpPr>
        <p:spPr>
          <a:xfrm>
            <a:off x="7259084" y="2288857"/>
            <a:ext cx="209855" cy="356009"/>
          </a:xfrm>
          <a:custGeom>
            <a:avLst/>
            <a:gdLst/>
            <a:ahLst/>
            <a:cxnLst/>
            <a:rect l="0" t="0" r="0" b="0"/>
            <a:pathLst>
              <a:path w="209855" h="356009">
                <a:moveTo>
                  <a:pt x="30398" y="8573"/>
                </a:moveTo>
                <a:lnTo>
                  <a:pt x="25847" y="17674"/>
                </a:lnTo>
                <a:lnTo>
                  <a:pt x="23613" y="27223"/>
                </a:lnTo>
                <a:lnTo>
                  <a:pt x="21667" y="37817"/>
                </a:lnTo>
                <a:lnTo>
                  <a:pt x="17628" y="48875"/>
                </a:lnTo>
                <a:lnTo>
                  <a:pt x="16169" y="54491"/>
                </a:lnTo>
                <a:lnTo>
                  <a:pt x="15197" y="60140"/>
                </a:lnTo>
                <a:lnTo>
                  <a:pt x="14549" y="65811"/>
                </a:lnTo>
                <a:lnTo>
                  <a:pt x="13165" y="72449"/>
                </a:lnTo>
                <a:lnTo>
                  <a:pt x="11290" y="79732"/>
                </a:lnTo>
                <a:lnTo>
                  <a:pt x="9087" y="87445"/>
                </a:lnTo>
                <a:lnTo>
                  <a:pt x="7618" y="95444"/>
                </a:lnTo>
                <a:lnTo>
                  <a:pt x="6639" y="103634"/>
                </a:lnTo>
                <a:lnTo>
                  <a:pt x="5986" y="111952"/>
                </a:lnTo>
                <a:lnTo>
                  <a:pt x="517" y="160065"/>
                </a:lnTo>
                <a:lnTo>
                  <a:pt x="0" y="177195"/>
                </a:lnTo>
                <a:lnTo>
                  <a:pt x="607" y="193378"/>
                </a:lnTo>
                <a:lnTo>
                  <a:pt x="1965" y="208928"/>
                </a:lnTo>
                <a:lnTo>
                  <a:pt x="3823" y="223106"/>
                </a:lnTo>
                <a:lnTo>
                  <a:pt x="6014" y="236367"/>
                </a:lnTo>
                <a:lnTo>
                  <a:pt x="8427" y="249018"/>
                </a:lnTo>
                <a:lnTo>
                  <a:pt x="13648" y="273235"/>
                </a:lnTo>
                <a:lnTo>
                  <a:pt x="16374" y="285026"/>
                </a:lnTo>
                <a:lnTo>
                  <a:pt x="20096" y="295745"/>
                </a:lnTo>
                <a:lnTo>
                  <a:pt x="24483" y="305748"/>
                </a:lnTo>
                <a:lnTo>
                  <a:pt x="29312" y="315275"/>
                </a:lnTo>
                <a:lnTo>
                  <a:pt x="34437" y="322578"/>
                </a:lnTo>
                <a:lnTo>
                  <a:pt x="39758" y="328400"/>
                </a:lnTo>
                <a:lnTo>
                  <a:pt x="49798" y="337408"/>
                </a:lnTo>
                <a:lnTo>
                  <a:pt x="57435" y="344587"/>
                </a:lnTo>
                <a:lnTo>
                  <a:pt x="61758" y="346882"/>
                </a:lnTo>
                <a:lnTo>
                  <a:pt x="66544" y="348412"/>
                </a:lnTo>
                <a:lnTo>
                  <a:pt x="71641" y="349432"/>
                </a:lnTo>
                <a:lnTo>
                  <a:pt x="75991" y="351065"/>
                </a:lnTo>
                <a:lnTo>
                  <a:pt x="79844" y="353106"/>
                </a:lnTo>
                <a:lnTo>
                  <a:pt x="83364" y="355419"/>
                </a:lnTo>
                <a:lnTo>
                  <a:pt x="87616" y="356008"/>
                </a:lnTo>
                <a:lnTo>
                  <a:pt x="92356" y="355449"/>
                </a:lnTo>
                <a:lnTo>
                  <a:pt x="97421" y="354123"/>
                </a:lnTo>
                <a:lnTo>
                  <a:pt x="103655" y="353240"/>
                </a:lnTo>
                <a:lnTo>
                  <a:pt x="110669" y="352651"/>
                </a:lnTo>
                <a:lnTo>
                  <a:pt x="118202" y="352258"/>
                </a:lnTo>
                <a:lnTo>
                  <a:pt x="124176" y="351044"/>
                </a:lnTo>
                <a:lnTo>
                  <a:pt x="129112" y="349282"/>
                </a:lnTo>
                <a:lnTo>
                  <a:pt x="133355" y="347155"/>
                </a:lnTo>
                <a:lnTo>
                  <a:pt x="138089" y="342879"/>
                </a:lnTo>
                <a:lnTo>
                  <a:pt x="143149" y="337171"/>
                </a:lnTo>
                <a:lnTo>
                  <a:pt x="148428" y="330508"/>
                </a:lnTo>
                <a:lnTo>
                  <a:pt x="152900" y="324161"/>
                </a:lnTo>
                <a:lnTo>
                  <a:pt x="156833" y="318025"/>
                </a:lnTo>
                <a:lnTo>
                  <a:pt x="160408" y="312029"/>
                </a:lnTo>
                <a:lnTo>
                  <a:pt x="165649" y="302317"/>
                </a:lnTo>
                <a:lnTo>
                  <a:pt x="179092" y="276286"/>
                </a:lnTo>
                <a:lnTo>
                  <a:pt x="184773" y="264200"/>
                </a:lnTo>
                <a:lnTo>
                  <a:pt x="189512" y="253286"/>
                </a:lnTo>
                <a:lnTo>
                  <a:pt x="193624" y="243152"/>
                </a:lnTo>
                <a:lnTo>
                  <a:pt x="197318" y="234492"/>
                </a:lnTo>
                <a:lnTo>
                  <a:pt x="203962" y="219789"/>
                </a:lnTo>
                <a:lnTo>
                  <a:pt x="206115" y="212248"/>
                </a:lnTo>
                <a:lnTo>
                  <a:pt x="207550" y="204364"/>
                </a:lnTo>
                <a:lnTo>
                  <a:pt x="208507" y="196250"/>
                </a:lnTo>
                <a:lnTo>
                  <a:pt x="209145" y="186078"/>
                </a:lnTo>
                <a:lnTo>
                  <a:pt x="209854" y="162076"/>
                </a:lnTo>
                <a:lnTo>
                  <a:pt x="209091" y="149008"/>
                </a:lnTo>
                <a:lnTo>
                  <a:pt x="207629" y="135534"/>
                </a:lnTo>
                <a:lnTo>
                  <a:pt x="205702" y="121789"/>
                </a:lnTo>
                <a:lnTo>
                  <a:pt x="203465" y="110720"/>
                </a:lnTo>
                <a:lnTo>
                  <a:pt x="201021" y="101436"/>
                </a:lnTo>
                <a:lnTo>
                  <a:pt x="198439" y="93341"/>
                </a:lnTo>
                <a:lnTo>
                  <a:pt x="193861" y="85088"/>
                </a:lnTo>
                <a:lnTo>
                  <a:pt x="187951" y="76728"/>
                </a:lnTo>
                <a:lnTo>
                  <a:pt x="181153" y="68297"/>
                </a:lnTo>
                <a:lnTo>
                  <a:pt x="174716" y="61724"/>
                </a:lnTo>
                <a:lnTo>
                  <a:pt x="168520" y="56389"/>
                </a:lnTo>
                <a:lnTo>
                  <a:pt x="162484" y="51880"/>
                </a:lnTo>
                <a:lnTo>
                  <a:pt x="156556" y="46969"/>
                </a:lnTo>
                <a:lnTo>
                  <a:pt x="150698" y="41791"/>
                </a:lnTo>
                <a:lnTo>
                  <a:pt x="144888" y="36433"/>
                </a:lnTo>
                <a:lnTo>
                  <a:pt x="139110" y="31909"/>
                </a:lnTo>
                <a:lnTo>
                  <a:pt x="133353" y="27940"/>
                </a:lnTo>
                <a:lnTo>
                  <a:pt x="127610" y="24342"/>
                </a:lnTo>
                <a:lnTo>
                  <a:pt x="121876" y="21943"/>
                </a:lnTo>
                <a:lnTo>
                  <a:pt x="116148" y="20344"/>
                </a:lnTo>
                <a:lnTo>
                  <a:pt x="110425" y="19277"/>
                </a:lnTo>
                <a:lnTo>
                  <a:pt x="93905" y="15553"/>
                </a:lnTo>
                <a:lnTo>
                  <a:pt x="3039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39"/>
          <p:cNvSpPr/>
          <p:nvPr/>
        </p:nvSpPr>
        <p:spPr>
          <a:xfrm>
            <a:off x="8361044" y="2280285"/>
            <a:ext cx="60009" cy="377191"/>
          </a:xfrm>
          <a:custGeom>
            <a:avLst/>
            <a:gdLst/>
            <a:ahLst/>
            <a:cxnLst/>
            <a:rect l="0" t="0" r="0" b="0"/>
            <a:pathLst>
              <a:path w="60009" h="377191">
                <a:moveTo>
                  <a:pt x="60008" y="0"/>
                </a:moveTo>
                <a:lnTo>
                  <a:pt x="60008" y="23863"/>
                </a:lnTo>
                <a:lnTo>
                  <a:pt x="59056" y="29243"/>
                </a:lnTo>
                <a:lnTo>
                  <a:pt x="57468" y="34736"/>
                </a:lnTo>
                <a:lnTo>
                  <a:pt x="55457" y="40302"/>
                </a:lnTo>
                <a:lnTo>
                  <a:pt x="54116" y="45918"/>
                </a:lnTo>
                <a:lnTo>
                  <a:pt x="52627" y="57238"/>
                </a:lnTo>
                <a:lnTo>
                  <a:pt x="42688" y="124380"/>
                </a:lnTo>
                <a:lnTo>
                  <a:pt x="37983" y="148642"/>
                </a:lnTo>
                <a:lnTo>
                  <a:pt x="32942" y="170532"/>
                </a:lnTo>
                <a:lnTo>
                  <a:pt x="27677" y="190840"/>
                </a:lnTo>
                <a:lnTo>
                  <a:pt x="23214" y="206284"/>
                </a:lnTo>
                <a:lnTo>
                  <a:pt x="19287" y="218485"/>
                </a:lnTo>
                <a:lnTo>
                  <a:pt x="15715" y="228524"/>
                </a:lnTo>
                <a:lnTo>
                  <a:pt x="13334" y="238074"/>
                </a:lnTo>
                <a:lnTo>
                  <a:pt x="11747" y="247299"/>
                </a:lnTo>
                <a:lnTo>
                  <a:pt x="10690" y="256306"/>
                </a:lnTo>
                <a:lnTo>
                  <a:pt x="6974" y="281553"/>
                </a:lnTo>
                <a:lnTo>
                  <a:pt x="4650" y="296287"/>
                </a:lnTo>
                <a:lnTo>
                  <a:pt x="3100" y="308015"/>
                </a:lnTo>
                <a:lnTo>
                  <a:pt x="2068" y="317738"/>
                </a:lnTo>
                <a:lnTo>
                  <a:pt x="918" y="332669"/>
                </a:lnTo>
                <a:lnTo>
                  <a:pt x="409" y="342480"/>
                </a:lnTo>
                <a:lnTo>
                  <a:pt x="182" y="350016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40"/>
          <p:cNvSpPr/>
          <p:nvPr/>
        </p:nvSpPr>
        <p:spPr>
          <a:xfrm>
            <a:off x="8505761" y="2293532"/>
            <a:ext cx="146749" cy="329654"/>
          </a:xfrm>
          <a:custGeom>
            <a:avLst/>
            <a:gdLst/>
            <a:ahLst/>
            <a:cxnLst/>
            <a:rect l="0" t="0" r="0" b="0"/>
            <a:pathLst>
              <a:path w="146749" h="329654">
                <a:moveTo>
                  <a:pt x="95314" y="175348"/>
                </a:moveTo>
                <a:lnTo>
                  <a:pt x="81662" y="179899"/>
                </a:lnTo>
                <a:lnTo>
                  <a:pt x="76687" y="181239"/>
                </a:lnTo>
                <a:lnTo>
                  <a:pt x="72418" y="182133"/>
                </a:lnTo>
                <a:lnTo>
                  <a:pt x="68620" y="182728"/>
                </a:lnTo>
                <a:lnTo>
                  <a:pt x="65135" y="184078"/>
                </a:lnTo>
                <a:lnTo>
                  <a:pt x="61860" y="185930"/>
                </a:lnTo>
                <a:lnTo>
                  <a:pt x="58723" y="188118"/>
                </a:lnTo>
                <a:lnTo>
                  <a:pt x="55680" y="190529"/>
                </a:lnTo>
                <a:lnTo>
                  <a:pt x="52699" y="193088"/>
                </a:lnTo>
                <a:lnTo>
                  <a:pt x="49759" y="195747"/>
                </a:lnTo>
                <a:lnTo>
                  <a:pt x="45894" y="200377"/>
                </a:lnTo>
                <a:lnTo>
                  <a:pt x="41412" y="206322"/>
                </a:lnTo>
                <a:lnTo>
                  <a:pt x="36519" y="213142"/>
                </a:lnTo>
                <a:lnTo>
                  <a:pt x="31352" y="221499"/>
                </a:lnTo>
                <a:lnTo>
                  <a:pt x="26003" y="230880"/>
                </a:lnTo>
                <a:lnTo>
                  <a:pt x="14979" y="251464"/>
                </a:lnTo>
                <a:lnTo>
                  <a:pt x="3729" y="273312"/>
                </a:lnTo>
                <a:lnTo>
                  <a:pt x="920" y="281615"/>
                </a:lnTo>
                <a:lnTo>
                  <a:pt x="0" y="288102"/>
                </a:lnTo>
                <a:lnTo>
                  <a:pt x="564" y="297851"/>
                </a:lnTo>
                <a:lnTo>
                  <a:pt x="815" y="305358"/>
                </a:lnTo>
                <a:lnTo>
                  <a:pt x="2787" y="307741"/>
                </a:lnTo>
                <a:lnTo>
                  <a:pt x="6007" y="309330"/>
                </a:lnTo>
                <a:lnTo>
                  <a:pt x="10058" y="310389"/>
                </a:lnTo>
                <a:lnTo>
                  <a:pt x="13712" y="310143"/>
                </a:lnTo>
                <a:lnTo>
                  <a:pt x="17100" y="309026"/>
                </a:lnTo>
                <a:lnTo>
                  <a:pt x="20312" y="307329"/>
                </a:lnTo>
                <a:lnTo>
                  <a:pt x="23405" y="306198"/>
                </a:lnTo>
                <a:lnTo>
                  <a:pt x="26419" y="305444"/>
                </a:lnTo>
                <a:lnTo>
                  <a:pt x="29381" y="304941"/>
                </a:lnTo>
                <a:lnTo>
                  <a:pt x="32309" y="303653"/>
                </a:lnTo>
                <a:lnTo>
                  <a:pt x="35213" y="301842"/>
                </a:lnTo>
                <a:lnTo>
                  <a:pt x="38101" y="299682"/>
                </a:lnTo>
                <a:lnTo>
                  <a:pt x="41932" y="295385"/>
                </a:lnTo>
                <a:lnTo>
                  <a:pt x="46391" y="289662"/>
                </a:lnTo>
                <a:lnTo>
                  <a:pt x="51269" y="282990"/>
                </a:lnTo>
                <a:lnTo>
                  <a:pt x="55473" y="277589"/>
                </a:lnTo>
                <a:lnTo>
                  <a:pt x="59228" y="273036"/>
                </a:lnTo>
                <a:lnTo>
                  <a:pt x="62684" y="269048"/>
                </a:lnTo>
                <a:lnTo>
                  <a:pt x="67845" y="261627"/>
                </a:lnTo>
                <a:lnTo>
                  <a:pt x="74144" y="251917"/>
                </a:lnTo>
                <a:lnTo>
                  <a:pt x="81201" y="240681"/>
                </a:lnTo>
                <a:lnTo>
                  <a:pt x="85905" y="231286"/>
                </a:lnTo>
                <a:lnTo>
                  <a:pt x="89041" y="223117"/>
                </a:lnTo>
                <a:lnTo>
                  <a:pt x="91132" y="215767"/>
                </a:lnTo>
                <a:lnTo>
                  <a:pt x="92526" y="208009"/>
                </a:lnTo>
                <a:lnTo>
                  <a:pt x="93455" y="199979"/>
                </a:lnTo>
                <a:lnTo>
                  <a:pt x="94075" y="191769"/>
                </a:lnTo>
                <a:lnTo>
                  <a:pt x="94488" y="181532"/>
                </a:lnTo>
                <a:lnTo>
                  <a:pt x="94946" y="157459"/>
                </a:lnTo>
                <a:lnTo>
                  <a:pt x="93164" y="138657"/>
                </a:lnTo>
                <a:lnTo>
                  <a:pt x="90071" y="115644"/>
                </a:lnTo>
                <a:lnTo>
                  <a:pt x="83458" y="71660"/>
                </a:lnTo>
                <a:lnTo>
                  <a:pt x="80520" y="48937"/>
                </a:lnTo>
                <a:lnTo>
                  <a:pt x="79736" y="39639"/>
                </a:lnTo>
                <a:lnTo>
                  <a:pt x="79214" y="30582"/>
                </a:lnTo>
                <a:lnTo>
                  <a:pt x="78307" y="6459"/>
                </a:lnTo>
                <a:lnTo>
                  <a:pt x="78230" y="909"/>
                </a:lnTo>
                <a:lnTo>
                  <a:pt x="79162" y="0"/>
                </a:lnTo>
                <a:lnTo>
                  <a:pt x="80735" y="347"/>
                </a:lnTo>
                <a:lnTo>
                  <a:pt x="82738" y="1530"/>
                </a:lnTo>
                <a:lnTo>
                  <a:pt x="85025" y="8987"/>
                </a:lnTo>
                <a:lnTo>
                  <a:pt x="87502" y="20625"/>
                </a:lnTo>
                <a:lnTo>
                  <a:pt x="98321" y="82661"/>
                </a:lnTo>
                <a:lnTo>
                  <a:pt x="103033" y="104032"/>
                </a:lnTo>
                <a:lnTo>
                  <a:pt x="120461" y="175595"/>
                </a:lnTo>
                <a:lnTo>
                  <a:pt x="123509" y="190752"/>
                </a:lnTo>
                <a:lnTo>
                  <a:pt x="125540" y="202763"/>
                </a:lnTo>
                <a:lnTo>
                  <a:pt x="126895" y="213627"/>
                </a:lnTo>
                <a:lnTo>
                  <a:pt x="127798" y="223727"/>
                </a:lnTo>
                <a:lnTo>
                  <a:pt x="128399" y="233318"/>
                </a:lnTo>
                <a:lnTo>
                  <a:pt x="129069" y="249055"/>
                </a:lnTo>
                <a:lnTo>
                  <a:pt x="129498" y="270128"/>
                </a:lnTo>
                <a:lnTo>
                  <a:pt x="132097" y="279702"/>
                </a:lnTo>
                <a:lnTo>
                  <a:pt x="134124" y="284923"/>
                </a:lnTo>
                <a:lnTo>
                  <a:pt x="135474" y="290308"/>
                </a:lnTo>
                <a:lnTo>
                  <a:pt x="136375" y="295803"/>
                </a:lnTo>
                <a:lnTo>
                  <a:pt x="137375" y="306036"/>
                </a:lnTo>
                <a:lnTo>
                  <a:pt x="137643" y="310098"/>
                </a:lnTo>
                <a:lnTo>
                  <a:pt x="146748" y="3296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41"/>
          <p:cNvSpPr/>
          <p:nvPr/>
        </p:nvSpPr>
        <p:spPr>
          <a:xfrm>
            <a:off x="8712833" y="2462690"/>
            <a:ext cx="171135" cy="138971"/>
          </a:xfrm>
          <a:custGeom>
            <a:avLst/>
            <a:gdLst/>
            <a:ahLst/>
            <a:cxnLst/>
            <a:rect l="0" t="0" r="0" b="0"/>
            <a:pathLst>
              <a:path w="171135" h="138971">
                <a:moveTo>
                  <a:pt x="111126" y="14762"/>
                </a:moveTo>
                <a:lnTo>
                  <a:pt x="97474" y="5661"/>
                </a:lnTo>
                <a:lnTo>
                  <a:pt x="92500" y="2979"/>
                </a:lnTo>
                <a:lnTo>
                  <a:pt x="88232" y="1192"/>
                </a:lnTo>
                <a:lnTo>
                  <a:pt x="84433" y="0"/>
                </a:lnTo>
                <a:lnTo>
                  <a:pt x="80948" y="158"/>
                </a:lnTo>
                <a:lnTo>
                  <a:pt x="77673" y="1216"/>
                </a:lnTo>
                <a:lnTo>
                  <a:pt x="74536" y="2874"/>
                </a:lnTo>
                <a:lnTo>
                  <a:pt x="71493" y="3979"/>
                </a:lnTo>
                <a:lnTo>
                  <a:pt x="68512" y="4716"/>
                </a:lnTo>
                <a:lnTo>
                  <a:pt x="65572" y="5207"/>
                </a:lnTo>
                <a:lnTo>
                  <a:pt x="62660" y="6487"/>
                </a:lnTo>
                <a:lnTo>
                  <a:pt x="59765" y="8293"/>
                </a:lnTo>
                <a:lnTo>
                  <a:pt x="56883" y="10449"/>
                </a:lnTo>
                <a:lnTo>
                  <a:pt x="54010" y="12839"/>
                </a:lnTo>
                <a:lnTo>
                  <a:pt x="51141" y="15385"/>
                </a:lnTo>
                <a:lnTo>
                  <a:pt x="48276" y="18035"/>
                </a:lnTo>
                <a:lnTo>
                  <a:pt x="30592" y="35417"/>
                </a:lnTo>
                <a:lnTo>
                  <a:pt x="24100" y="42819"/>
                </a:lnTo>
                <a:lnTo>
                  <a:pt x="17866" y="50612"/>
                </a:lnTo>
                <a:lnTo>
                  <a:pt x="11805" y="58665"/>
                </a:lnTo>
                <a:lnTo>
                  <a:pt x="7764" y="65938"/>
                </a:lnTo>
                <a:lnTo>
                  <a:pt x="5071" y="72692"/>
                </a:lnTo>
                <a:lnTo>
                  <a:pt x="3276" y="79100"/>
                </a:lnTo>
                <a:lnTo>
                  <a:pt x="2078" y="86229"/>
                </a:lnTo>
                <a:lnTo>
                  <a:pt x="1281" y="93839"/>
                </a:lnTo>
                <a:lnTo>
                  <a:pt x="749" y="101770"/>
                </a:lnTo>
                <a:lnTo>
                  <a:pt x="157" y="115662"/>
                </a:lnTo>
                <a:lnTo>
                  <a:pt x="0" y="122034"/>
                </a:lnTo>
                <a:lnTo>
                  <a:pt x="847" y="126282"/>
                </a:lnTo>
                <a:lnTo>
                  <a:pt x="2364" y="129113"/>
                </a:lnTo>
                <a:lnTo>
                  <a:pt x="9051" y="135639"/>
                </a:lnTo>
                <a:lnTo>
                  <a:pt x="11644" y="138209"/>
                </a:lnTo>
                <a:lnTo>
                  <a:pt x="13373" y="138970"/>
                </a:lnTo>
                <a:lnTo>
                  <a:pt x="14524" y="138525"/>
                </a:lnTo>
                <a:lnTo>
                  <a:pt x="15293" y="137276"/>
                </a:lnTo>
                <a:lnTo>
                  <a:pt x="16757" y="136443"/>
                </a:lnTo>
                <a:lnTo>
                  <a:pt x="20925" y="135517"/>
                </a:lnTo>
                <a:lnTo>
                  <a:pt x="22417" y="134318"/>
                </a:lnTo>
                <a:lnTo>
                  <a:pt x="23412" y="132566"/>
                </a:lnTo>
                <a:lnTo>
                  <a:pt x="24076" y="130446"/>
                </a:lnTo>
                <a:lnTo>
                  <a:pt x="25470" y="128079"/>
                </a:lnTo>
                <a:lnTo>
                  <a:pt x="27352" y="125549"/>
                </a:lnTo>
                <a:lnTo>
                  <a:pt x="29559" y="122910"/>
                </a:lnTo>
                <a:lnTo>
                  <a:pt x="31984" y="119246"/>
                </a:lnTo>
                <a:lnTo>
                  <a:pt x="34552" y="114898"/>
                </a:lnTo>
                <a:lnTo>
                  <a:pt x="37217" y="110095"/>
                </a:lnTo>
                <a:lnTo>
                  <a:pt x="40898" y="104034"/>
                </a:lnTo>
                <a:lnTo>
                  <a:pt x="50070" y="89681"/>
                </a:lnTo>
                <a:lnTo>
                  <a:pt x="53277" y="81853"/>
                </a:lnTo>
                <a:lnTo>
                  <a:pt x="55415" y="73777"/>
                </a:lnTo>
                <a:lnTo>
                  <a:pt x="56840" y="65535"/>
                </a:lnTo>
                <a:lnTo>
                  <a:pt x="57791" y="59089"/>
                </a:lnTo>
                <a:lnTo>
                  <a:pt x="58424" y="53838"/>
                </a:lnTo>
                <a:lnTo>
                  <a:pt x="58847" y="49385"/>
                </a:lnTo>
                <a:lnTo>
                  <a:pt x="59129" y="45464"/>
                </a:lnTo>
                <a:lnTo>
                  <a:pt x="59316" y="41898"/>
                </a:lnTo>
                <a:lnTo>
                  <a:pt x="59525" y="35395"/>
                </a:lnTo>
                <a:lnTo>
                  <a:pt x="59619" y="29330"/>
                </a:lnTo>
                <a:lnTo>
                  <a:pt x="60595" y="28284"/>
                </a:lnTo>
                <a:lnTo>
                  <a:pt x="62199" y="28539"/>
                </a:lnTo>
                <a:lnTo>
                  <a:pt x="64221" y="29662"/>
                </a:lnTo>
                <a:lnTo>
                  <a:pt x="70331" y="35173"/>
                </a:lnTo>
                <a:lnTo>
                  <a:pt x="89820" y="53996"/>
                </a:lnTo>
                <a:lnTo>
                  <a:pt x="98828" y="61873"/>
                </a:lnTo>
                <a:lnTo>
                  <a:pt x="106737" y="68077"/>
                </a:lnTo>
                <a:lnTo>
                  <a:pt x="113915" y="73165"/>
                </a:lnTo>
                <a:lnTo>
                  <a:pt x="119653" y="77510"/>
                </a:lnTo>
                <a:lnTo>
                  <a:pt x="124431" y="81359"/>
                </a:lnTo>
                <a:lnTo>
                  <a:pt x="128569" y="84878"/>
                </a:lnTo>
                <a:lnTo>
                  <a:pt x="134185" y="88176"/>
                </a:lnTo>
                <a:lnTo>
                  <a:pt x="140786" y="91327"/>
                </a:lnTo>
                <a:lnTo>
                  <a:pt x="148044" y="94381"/>
                </a:lnTo>
                <a:lnTo>
                  <a:pt x="153836" y="96416"/>
                </a:lnTo>
                <a:lnTo>
                  <a:pt x="158650" y="97773"/>
                </a:lnTo>
                <a:lnTo>
                  <a:pt x="171134" y="100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42"/>
          <p:cNvSpPr/>
          <p:nvPr/>
        </p:nvSpPr>
        <p:spPr>
          <a:xfrm>
            <a:off x="8901112" y="2434589"/>
            <a:ext cx="111435" cy="291467"/>
          </a:xfrm>
          <a:custGeom>
            <a:avLst/>
            <a:gdLst/>
            <a:ahLst/>
            <a:cxnLst/>
            <a:rect l="0" t="0" r="0" b="0"/>
            <a:pathLst>
              <a:path w="111435" h="291467">
                <a:moveTo>
                  <a:pt x="0" y="0"/>
                </a:moveTo>
                <a:lnTo>
                  <a:pt x="0" y="19313"/>
                </a:lnTo>
                <a:lnTo>
                  <a:pt x="953" y="24306"/>
                </a:lnTo>
                <a:lnTo>
                  <a:pt x="2540" y="30491"/>
                </a:lnTo>
                <a:lnTo>
                  <a:pt x="4551" y="37473"/>
                </a:lnTo>
                <a:lnTo>
                  <a:pt x="6844" y="43080"/>
                </a:lnTo>
                <a:lnTo>
                  <a:pt x="9325" y="47770"/>
                </a:lnTo>
                <a:lnTo>
                  <a:pt x="11932" y="51849"/>
                </a:lnTo>
                <a:lnTo>
                  <a:pt x="14622" y="55521"/>
                </a:lnTo>
                <a:lnTo>
                  <a:pt x="17368" y="58922"/>
                </a:lnTo>
                <a:lnTo>
                  <a:pt x="20151" y="62141"/>
                </a:lnTo>
                <a:lnTo>
                  <a:pt x="23912" y="67145"/>
                </a:lnTo>
                <a:lnTo>
                  <a:pt x="33170" y="80325"/>
                </a:lnTo>
                <a:lnTo>
                  <a:pt x="37353" y="84983"/>
                </a:lnTo>
                <a:lnTo>
                  <a:pt x="41095" y="88088"/>
                </a:lnTo>
                <a:lnTo>
                  <a:pt x="44542" y="90158"/>
                </a:lnTo>
                <a:lnTo>
                  <a:pt x="48744" y="92491"/>
                </a:lnTo>
                <a:lnTo>
                  <a:pt x="58494" y="97622"/>
                </a:lnTo>
                <a:lnTo>
                  <a:pt x="63761" y="98419"/>
                </a:lnTo>
                <a:lnTo>
                  <a:pt x="69178" y="97998"/>
                </a:lnTo>
                <a:lnTo>
                  <a:pt x="74693" y="96765"/>
                </a:lnTo>
                <a:lnTo>
                  <a:pt x="79323" y="95942"/>
                </a:lnTo>
                <a:lnTo>
                  <a:pt x="83362" y="95394"/>
                </a:lnTo>
                <a:lnTo>
                  <a:pt x="87008" y="95029"/>
                </a:lnTo>
                <a:lnTo>
                  <a:pt x="89438" y="93833"/>
                </a:lnTo>
                <a:lnTo>
                  <a:pt x="91058" y="92083"/>
                </a:lnTo>
                <a:lnTo>
                  <a:pt x="93810" y="87598"/>
                </a:lnTo>
                <a:lnTo>
                  <a:pt x="95878" y="85069"/>
                </a:lnTo>
                <a:lnTo>
                  <a:pt x="98210" y="82431"/>
                </a:lnTo>
                <a:lnTo>
                  <a:pt x="99762" y="79719"/>
                </a:lnTo>
                <a:lnTo>
                  <a:pt x="101488" y="74166"/>
                </a:lnTo>
                <a:lnTo>
                  <a:pt x="107012" y="52032"/>
                </a:lnTo>
                <a:lnTo>
                  <a:pt x="108489" y="45166"/>
                </a:lnTo>
                <a:lnTo>
                  <a:pt x="109473" y="39636"/>
                </a:lnTo>
                <a:lnTo>
                  <a:pt x="110568" y="30951"/>
                </a:lnTo>
                <a:lnTo>
                  <a:pt x="111054" y="23917"/>
                </a:lnTo>
                <a:lnTo>
                  <a:pt x="111270" y="12535"/>
                </a:lnTo>
                <a:lnTo>
                  <a:pt x="111392" y="222"/>
                </a:lnTo>
                <a:lnTo>
                  <a:pt x="111408" y="148"/>
                </a:lnTo>
                <a:lnTo>
                  <a:pt x="111434" y="4595"/>
                </a:lnTo>
                <a:lnTo>
                  <a:pt x="108899" y="11885"/>
                </a:lnTo>
                <a:lnTo>
                  <a:pt x="106890" y="16496"/>
                </a:lnTo>
                <a:lnTo>
                  <a:pt x="105549" y="21475"/>
                </a:lnTo>
                <a:lnTo>
                  <a:pt x="104656" y="26699"/>
                </a:lnTo>
                <a:lnTo>
                  <a:pt x="104061" y="32087"/>
                </a:lnTo>
                <a:lnTo>
                  <a:pt x="102711" y="40442"/>
                </a:lnTo>
                <a:lnTo>
                  <a:pt x="98671" y="62424"/>
                </a:lnTo>
                <a:lnTo>
                  <a:pt x="96262" y="73049"/>
                </a:lnTo>
                <a:lnTo>
                  <a:pt x="93702" y="82990"/>
                </a:lnTo>
                <a:lnTo>
                  <a:pt x="91043" y="92474"/>
                </a:lnTo>
                <a:lnTo>
                  <a:pt x="73648" y="164983"/>
                </a:lnTo>
                <a:lnTo>
                  <a:pt x="69101" y="186189"/>
                </a:lnTo>
                <a:lnTo>
                  <a:pt x="66070" y="202231"/>
                </a:lnTo>
                <a:lnTo>
                  <a:pt x="64050" y="214831"/>
                </a:lnTo>
                <a:lnTo>
                  <a:pt x="62702" y="227041"/>
                </a:lnTo>
                <a:lnTo>
                  <a:pt x="61804" y="238991"/>
                </a:lnTo>
                <a:lnTo>
                  <a:pt x="60540" y="266392"/>
                </a:lnTo>
                <a:lnTo>
                  <a:pt x="60007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43"/>
          <p:cNvSpPr/>
          <p:nvPr/>
        </p:nvSpPr>
        <p:spPr>
          <a:xfrm>
            <a:off x="7786687" y="2451889"/>
            <a:ext cx="222886" cy="186046"/>
          </a:xfrm>
          <a:custGeom>
            <a:avLst/>
            <a:gdLst/>
            <a:ahLst/>
            <a:cxnLst/>
            <a:rect l="0" t="0" r="0" b="0"/>
            <a:pathLst>
              <a:path w="222886" h="186046">
                <a:moveTo>
                  <a:pt x="0" y="42708"/>
                </a:moveTo>
                <a:lnTo>
                  <a:pt x="0" y="47259"/>
                </a:lnTo>
                <a:lnTo>
                  <a:pt x="953" y="49552"/>
                </a:lnTo>
                <a:lnTo>
                  <a:pt x="4551" y="54640"/>
                </a:lnTo>
                <a:lnTo>
                  <a:pt x="5892" y="57330"/>
                </a:lnTo>
                <a:lnTo>
                  <a:pt x="7381" y="62859"/>
                </a:lnTo>
                <a:lnTo>
                  <a:pt x="8731" y="66620"/>
                </a:lnTo>
                <a:lnTo>
                  <a:pt x="10583" y="71032"/>
                </a:lnTo>
                <a:lnTo>
                  <a:pt x="12771" y="75878"/>
                </a:lnTo>
                <a:lnTo>
                  <a:pt x="17741" y="86343"/>
                </a:lnTo>
                <a:lnTo>
                  <a:pt x="20400" y="91800"/>
                </a:lnTo>
                <a:lnTo>
                  <a:pt x="22173" y="98296"/>
                </a:lnTo>
                <a:lnTo>
                  <a:pt x="23354" y="105484"/>
                </a:lnTo>
                <a:lnTo>
                  <a:pt x="24142" y="113134"/>
                </a:lnTo>
                <a:lnTo>
                  <a:pt x="25619" y="120139"/>
                </a:lnTo>
                <a:lnTo>
                  <a:pt x="27557" y="126713"/>
                </a:lnTo>
                <a:lnTo>
                  <a:pt x="29802" y="133002"/>
                </a:lnTo>
                <a:lnTo>
                  <a:pt x="31298" y="139099"/>
                </a:lnTo>
                <a:lnTo>
                  <a:pt x="32296" y="145068"/>
                </a:lnTo>
                <a:lnTo>
                  <a:pt x="32960" y="150953"/>
                </a:lnTo>
                <a:lnTo>
                  <a:pt x="34356" y="159639"/>
                </a:lnTo>
                <a:lnTo>
                  <a:pt x="38446" y="181990"/>
                </a:lnTo>
                <a:lnTo>
                  <a:pt x="38966" y="186045"/>
                </a:lnTo>
                <a:lnTo>
                  <a:pt x="38360" y="184939"/>
                </a:lnTo>
                <a:lnTo>
                  <a:pt x="37003" y="180391"/>
                </a:lnTo>
                <a:lnTo>
                  <a:pt x="36099" y="175454"/>
                </a:lnTo>
                <a:lnTo>
                  <a:pt x="35496" y="170258"/>
                </a:lnTo>
                <a:lnTo>
                  <a:pt x="35094" y="164889"/>
                </a:lnTo>
                <a:lnTo>
                  <a:pt x="34826" y="158452"/>
                </a:lnTo>
                <a:lnTo>
                  <a:pt x="34528" y="143680"/>
                </a:lnTo>
                <a:lnTo>
                  <a:pt x="34361" y="110197"/>
                </a:lnTo>
                <a:lnTo>
                  <a:pt x="35290" y="98178"/>
                </a:lnTo>
                <a:lnTo>
                  <a:pt x="36861" y="86355"/>
                </a:lnTo>
                <a:lnTo>
                  <a:pt x="38862" y="74664"/>
                </a:lnTo>
                <a:lnTo>
                  <a:pt x="40196" y="65917"/>
                </a:lnTo>
                <a:lnTo>
                  <a:pt x="41084" y="59133"/>
                </a:lnTo>
                <a:lnTo>
                  <a:pt x="41677" y="53658"/>
                </a:lnTo>
                <a:lnTo>
                  <a:pt x="43025" y="49056"/>
                </a:lnTo>
                <a:lnTo>
                  <a:pt x="44876" y="45035"/>
                </a:lnTo>
                <a:lnTo>
                  <a:pt x="47062" y="41402"/>
                </a:lnTo>
                <a:lnTo>
                  <a:pt x="49472" y="38027"/>
                </a:lnTo>
                <a:lnTo>
                  <a:pt x="52032" y="34825"/>
                </a:lnTo>
                <a:lnTo>
                  <a:pt x="54690" y="31738"/>
                </a:lnTo>
                <a:lnTo>
                  <a:pt x="57415" y="28727"/>
                </a:lnTo>
                <a:lnTo>
                  <a:pt x="62983" y="22842"/>
                </a:lnTo>
                <a:lnTo>
                  <a:pt x="66753" y="20891"/>
                </a:lnTo>
                <a:lnTo>
                  <a:pt x="71172" y="19591"/>
                </a:lnTo>
                <a:lnTo>
                  <a:pt x="82851" y="17504"/>
                </a:lnTo>
                <a:lnTo>
                  <a:pt x="84761" y="18285"/>
                </a:lnTo>
                <a:lnTo>
                  <a:pt x="89424" y="21694"/>
                </a:lnTo>
                <a:lnTo>
                  <a:pt x="91048" y="23936"/>
                </a:lnTo>
                <a:lnTo>
                  <a:pt x="92853" y="28967"/>
                </a:lnTo>
                <a:lnTo>
                  <a:pt x="94287" y="32595"/>
                </a:lnTo>
                <a:lnTo>
                  <a:pt x="96196" y="36919"/>
                </a:lnTo>
                <a:lnTo>
                  <a:pt x="100857" y="46803"/>
                </a:lnTo>
                <a:lnTo>
                  <a:pt x="106103" y="57545"/>
                </a:lnTo>
                <a:lnTo>
                  <a:pt x="107883" y="63077"/>
                </a:lnTo>
                <a:lnTo>
                  <a:pt x="109069" y="68670"/>
                </a:lnTo>
                <a:lnTo>
                  <a:pt x="109860" y="74303"/>
                </a:lnTo>
                <a:lnTo>
                  <a:pt x="110388" y="80917"/>
                </a:lnTo>
                <a:lnTo>
                  <a:pt x="110739" y="88183"/>
                </a:lnTo>
                <a:lnTo>
                  <a:pt x="111130" y="103877"/>
                </a:lnTo>
                <a:lnTo>
                  <a:pt x="111440" y="156724"/>
                </a:lnTo>
                <a:lnTo>
                  <a:pt x="110487" y="156819"/>
                </a:lnTo>
                <a:lnTo>
                  <a:pt x="106890" y="151844"/>
                </a:lnTo>
                <a:lnTo>
                  <a:pt x="105551" y="148803"/>
                </a:lnTo>
                <a:lnTo>
                  <a:pt x="104657" y="145823"/>
                </a:lnTo>
                <a:lnTo>
                  <a:pt x="104061" y="142884"/>
                </a:lnTo>
                <a:lnTo>
                  <a:pt x="103664" y="136162"/>
                </a:lnTo>
                <a:lnTo>
                  <a:pt x="103222" y="115993"/>
                </a:lnTo>
                <a:lnTo>
                  <a:pt x="102974" y="91515"/>
                </a:lnTo>
                <a:lnTo>
                  <a:pt x="104845" y="82866"/>
                </a:lnTo>
                <a:lnTo>
                  <a:pt x="107997" y="73290"/>
                </a:lnTo>
                <a:lnTo>
                  <a:pt x="112002" y="63096"/>
                </a:lnTo>
                <a:lnTo>
                  <a:pt x="115626" y="54395"/>
                </a:lnTo>
                <a:lnTo>
                  <a:pt x="118994" y="46690"/>
                </a:lnTo>
                <a:lnTo>
                  <a:pt x="122192" y="39647"/>
                </a:lnTo>
                <a:lnTo>
                  <a:pt x="124323" y="34000"/>
                </a:lnTo>
                <a:lnTo>
                  <a:pt x="125745" y="29283"/>
                </a:lnTo>
                <a:lnTo>
                  <a:pt x="126692" y="25185"/>
                </a:lnTo>
                <a:lnTo>
                  <a:pt x="128277" y="21501"/>
                </a:lnTo>
                <a:lnTo>
                  <a:pt x="130286" y="18093"/>
                </a:lnTo>
                <a:lnTo>
                  <a:pt x="132576" y="14868"/>
                </a:lnTo>
                <a:lnTo>
                  <a:pt x="135057" y="11765"/>
                </a:lnTo>
                <a:lnTo>
                  <a:pt x="137664" y="8745"/>
                </a:lnTo>
                <a:lnTo>
                  <a:pt x="140353" y="5778"/>
                </a:lnTo>
                <a:lnTo>
                  <a:pt x="143098" y="3801"/>
                </a:lnTo>
                <a:lnTo>
                  <a:pt x="148690" y="1603"/>
                </a:lnTo>
                <a:lnTo>
                  <a:pt x="154349" y="627"/>
                </a:lnTo>
                <a:lnTo>
                  <a:pt x="160992" y="193"/>
                </a:lnTo>
                <a:lnTo>
                  <a:pt x="170295" y="0"/>
                </a:lnTo>
                <a:lnTo>
                  <a:pt x="174490" y="901"/>
                </a:lnTo>
                <a:lnTo>
                  <a:pt x="178240" y="2454"/>
                </a:lnTo>
                <a:lnTo>
                  <a:pt x="181691" y="4442"/>
                </a:lnTo>
                <a:lnTo>
                  <a:pt x="184945" y="7672"/>
                </a:lnTo>
                <a:lnTo>
                  <a:pt x="188067" y="11731"/>
                </a:lnTo>
                <a:lnTo>
                  <a:pt x="191100" y="16342"/>
                </a:lnTo>
                <a:lnTo>
                  <a:pt x="193123" y="20368"/>
                </a:lnTo>
                <a:lnTo>
                  <a:pt x="194471" y="24005"/>
                </a:lnTo>
                <a:lnTo>
                  <a:pt x="201186" y="50338"/>
                </a:lnTo>
                <a:lnTo>
                  <a:pt x="202704" y="58272"/>
                </a:lnTo>
                <a:lnTo>
                  <a:pt x="203716" y="65467"/>
                </a:lnTo>
                <a:lnTo>
                  <a:pt x="204391" y="72168"/>
                </a:lnTo>
                <a:lnTo>
                  <a:pt x="204840" y="78541"/>
                </a:lnTo>
                <a:lnTo>
                  <a:pt x="205140" y="84694"/>
                </a:lnTo>
                <a:lnTo>
                  <a:pt x="205340" y="90701"/>
                </a:lnTo>
                <a:lnTo>
                  <a:pt x="206425" y="97563"/>
                </a:lnTo>
                <a:lnTo>
                  <a:pt x="208103" y="104996"/>
                </a:lnTo>
                <a:lnTo>
                  <a:pt x="210172" y="112808"/>
                </a:lnTo>
                <a:lnTo>
                  <a:pt x="211553" y="118969"/>
                </a:lnTo>
                <a:lnTo>
                  <a:pt x="212473" y="124029"/>
                </a:lnTo>
                <a:lnTo>
                  <a:pt x="213086" y="128354"/>
                </a:lnTo>
                <a:lnTo>
                  <a:pt x="213495" y="132191"/>
                </a:lnTo>
                <a:lnTo>
                  <a:pt x="213768" y="135701"/>
                </a:lnTo>
                <a:lnTo>
                  <a:pt x="213950" y="138993"/>
                </a:lnTo>
                <a:lnTo>
                  <a:pt x="214151" y="145191"/>
                </a:lnTo>
                <a:lnTo>
                  <a:pt x="214281" y="156932"/>
                </a:lnTo>
                <a:lnTo>
                  <a:pt x="214303" y="165558"/>
                </a:lnTo>
                <a:lnTo>
                  <a:pt x="215258" y="168423"/>
                </a:lnTo>
                <a:lnTo>
                  <a:pt x="216848" y="171286"/>
                </a:lnTo>
                <a:lnTo>
                  <a:pt x="222885" y="1798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44"/>
          <p:cNvSpPr/>
          <p:nvPr/>
        </p:nvSpPr>
        <p:spPr>
          <a:xfrm>
            <a:off x="8052434" y="2486025"/>
            <a:ext cx="34292" cy="154306"/>
          </a:xfrm>
          <a:custGeom>
            <a:avLst/>
            <a:gdLst/>
            <a:ahLst/>
            <a:cxnLst/>
            <a:rect l="0" t="0" r="0" b="0"/>
            <a:pathLst>
              <a:path w="34292" h="154306">
                <a:moveTo>
                  <a:pt x="0" y="0"/>
                </a:moveTo>
                <a:lnTo>
                  <a:pt x="9103" y="9101"/>
                </a:lnTo>
                <a:lnTo>
                  <a:pt x="11783" y="13687"/>
                </a:lnTo>
                <a:lnTo>
                  <a:pt x="13571" y="18650"/>
                </a:lnTo>
                <a:lnTo>
                  <a:pt x="14763" y="23863"/>
                </a:lnTo>
                <a:lnTo>
                  <a:pt x="15557" y="28291"/>
                </a:lnTo>
                <a:lnTo>
                  <a:pt x="16086" y="32196"/>
                </a:lnTo>
                <a:lnTo>
                  <a:pt x="16439" y="35751"/>
                </a:lnTo>
                <a:lnTo>
                  <a:pt x="16675" y="40027"/>
                </a:lnTo>
                <a:lnTo>
                  <a:pt x="16937" y="49857"/>
                </a:lnTo>
                <a:lnTo>
                  <a:pt x="17084" y="70652"/>
                </a:lnTo>
                <a:lnTo>
                  <a:pt x="18057" y="80439"/>
                </a:lnTo>
                <a:lnTo>
                  <a:pt x="19658" y="91726"/>
                </a:lnTo>
                <a:lnTo>
                  <a:pt x="21677" y="104013"/>
                </a:lnTo>
                <a:lnTo>
                  <a:pt x="23976" y="113157"/>
                </a:lnTo>
                <a:lnTo>
                  <a:pt x="26463" y="120205"/>
                </a:lnTo>
                <a:lnTo>
                  <a:pt x="29072" y="125857"/>
                </a:lnTo>
                <a:lnTo>
                  <a:pt x="30811" y="130577"/>
                </a:lnTo>
                <a:lnTo>
                  <a:pt x="31971" y="134676"/>
                </a:lnTo>
                <a:lnTo>
                  <a:pt x="32744" y="138361"/>
                </a:lnTo>
                <a:lnTo>
                  <a:pt x="33260" y="141771"/>
                </a:lnTo>
                <a:lnTo>
                  <a:pt x="33603" y="144996"/>
                </a:lnTo>
                <a:lnTo>
                  <a:pt x="34291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45"/>
          <p:cNvSpPr/>
          <p:nvPr/>
        </p:nvSpPr>
        <p:spPr>
          <a:xfrm>
            <a:off x="8086725" y="2391727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46"/>
          <p:cNvSpPr/>
          <p:nvPr/>
        </p:nvSpPr>
        <p:spPr>
          <a:xfrm>
            <a:off x="8138159" y="2454831"/>
            <a:ext cx="133189" cy="159782"/>
          </a:xfrm>
          <a:custGeom>
            <a:avLst/>
            <a:gdLst/>
            <a:ahLst/>
            <a:cxnLst/>
            <a:rect l="0" t="0" r="0" b="0"/>
            <a:pathLst>
              <a:path w="133189" h="159782">
                <a:moveTo>
                  <a:pt x="0" y="14049"/>
                </a:moveTo>
                <a:lnTo>
                  <a:pt x="9103" y="23150"/>
                </a:lnTo>
                <a:lnTo>
                  <a:pt x="11783" y="26784"/>
                </a:lnTo>
                <a:lnTo>
                  <a:pt x="13571" y="30159"/>
                </a:lnTo>
                <a:lnTo>
                  <a:pt x="14763" y="33361"/>
                </a:lnTo>
                <a:lnTo>
                  <a:pt x="16509" y="37401"/>
                </a:lnTo>
                <a:lnTo>
                  <a:pt x="20991" y="46970"/>
                </a:lnTo>
                <a:lnTo>
                  <a:pt x="23518" y="53141"/>
                </a:lnTo>
                <a:lnTo>
                  <a:pt x="26156" y="60113"/>
                </a:lnTo>
                <a:lnTo>
                  <a:pt x="28868" y="67618"/>
                </a:lnTo>
                <a:lnTo>
                  <a:pt x="30676" y="74527"/>
                </a:lnTo>
                <a:lnTo>
                  <a:pt x="31881" y="81037"/>
                </a:lnTo>
                <a:lnTo>
                  <a:pt x="32684" y="87283"/>
                </a:lnTo>
                <a:lnTo>
                  <a:pt x="33219" y="92399"/>
                </a:lnTo>
                <a:lnTo>
                  <a:pt x="33577" y="96762"/>
                </a:lnTo>
                <a:lnTo>
                  <a:pt x="33815" y="100624"/>
                </a:lnTo>
                <a:lnTo>
                  <a:pt x="34079" y="109994"/>
                </a:lnTo>
                <a:lnTo>
                  <a:pt x="34272" y="135161"/>
                </a:lnTo>
                <a:lnTo>
                  <a:pt x="34278" y="134795"/>
                </a:lnTo>
                <a:lnTo>
                  <a:pt x="33330" y="132646"/>
                </a:lnTo>
                <a:lnTo>
                  <a:pt x="29735" y="125179"/>
                </a:lnTo>
                <a:lnTo>
                  <a:pt x="27444" y="118615"/>
                </a:lnTo>
                <a:lnTo>
                  <a:pt x="24963" y="110430"/>
                </a:lnTo>
                <a:lnTo>
                  <a:pt x="22358" y="101163"/>
                </a:lnTo>
                <a:lnTo>
                  <a:pt x="21573" y="91175"/>
                </a:lnTo>
                <a:lnTo>
                  <a:pt x="22002" y="80706"/>
                </a:lnTo>
                <a:lnTo>
                  <a:pt x="23241" y="69917"/>
                </a:lnTo>
                <a:lnTo>
                  <a:pt x="25019" y="59867"/>
                </a:lnTo>
                <a:lnTo>
                  <a:pt x="27157" y="50309"/>
                </a:lnTo>
                <a:lnTo>
                  <a:pt x="29534" y="41080"/>
                </a:lnTo>
                <a:lnTo>
                  <a:pt x="32073" y="33974"/>
                </a:lnTo>
                <a:lnTo>
                  <a:pt x="34718" y="28285"/>
                </a:lnTo>
                <a:lnTo>
                  <a:pt x="37432" y="23540"/>
                </a:lnTo>
                <a:lnTo>
                  <a:pt x="42100" y="18471"/>
                </a:lnTo>
                <a:lnTo>
                  <a:pt x="48069" y="13187"/>
                </a:lnTo>
                <a:lnTo>
                  <a:pt x="54906" y="7759"/>
                </a:lnTo>
                <a:lnTo>
                  <a:pt x="62321" y="4141"/>
                </a:lnTo>
                <a:lnTo>
                  <a:pt x="70123" y="1728"/>
                </a:lnTo>
                <a:lnTo>
                  <a:pt x="78182" y="120"/>
                </a:lnTo>
                <a:lnTo>
                  <a:pt x="84506" y="0"/>
                </a:lnTo>
                <a:lnTo>
                  <a:pt x="89675" y="873"/>
                </a:lnTo>
                <a:lnTo>
                  <a:pt x="94074" y="2407"/>
                </a:lnTo>
                <a:lnTo>
                  <a:pt x="97959" y="4383"/>
                </a:lnTo>
                <a:lnTo>
                  <a:pt x="101500" y="6652"/>
                </a:lnTo>
                <a:lnTo>
                  <a:pt x="104815" y="9118"/>
                </a:lnTo>
                <a:lnTo>
                  <a:pt x="107976" y="11714"/>
                </a:lnTo>
                <a:lnTo>
                  <a:pt x="111037" y="14397"/>
                </a:lnTo>
                <a:lnTo>
                  <a:pt x="114030" y="17138"/>
                </a:lnTo>
                <a:lnTo>
                  <a:pt x="116978" y="20871"/>
                </a:lnTo>
                <a:lnTo>
                  <a:pt x="119895" y="25264"/>
                </a:lnTo>
                <a:lnTo>
                  <a:pt x="122793" y="30098"/>
                </a:lnTo>
                <a:lnTo>
                  <a:pt x="124725" y="34274"/>
                </a:lnTo>
                <a:lnTo>
                  <a:pt x="126013" y="38009"/>
                </a:lnTo>
                <a:lnTo>
                  <a:pt x="132630" y="64502"/>
                </a:lnTo>
                <a:lnTo>
                  <a:pt x="133188" y="72449"/>
                </a:lnTo>
                <a:lnTo>
                  <a:pt x="132608" y="79652"/>
                </a:lnTo>
                <a:lnTo>
                  <a:pt x="131268" y="86359"/>
                </a:lnTo>
                <a:lnTo>
                  <a:pt x="127239" y="103972"/>
                </a:lnTo>
                <a:lnTo>
                  <a:pt x="120016" y="1597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47"/>
          <p:cNvSpPr/>
          <p:nvPr/>
        </p:nvSpPr>
        <p:spPr>
          <a:xfrm>
            <a:off x="5987389" y="2948939"/>
            <a:ext cx="242323" cy="367997"/>
          </a:xfrm>
          <a:custGeom>
            <a:avLst/>
            <a:gdLst/>
            <a:ahLst/>
            <a:cxnLst/>
            <a:rect l="0" t="0" r="0" b="0"/>
            <a:pathLst>
              <a:path w="242323" h="367997">
                <a:moveTo>
                  <a:pt x="127661" y="42863"/>
                </a:moveTo>
                <a:lnTo>
                  <a:pt x="123110" y="33762"/>
                </a:lnTo>
                <a:lnTo>
                  <a:pt x="115729" y="23550"/>
                </a:lnTo>
                <a:lnTo>
                  <a:pt x="113039" y="21416"/>
                </a:lnTo>
                <a:lnTo>
                  <a:pt x="110293" y="19992"/>
                </a:lnTo>
                <a:lnTo>
                  <a:pt x="104701" y="18411"/>
                </a:lnTo>
                <a:lnTo>
                  <a:pt x="99042" y="17708"/>
                </a:lnTo>
                <a:lnTo>
                  <a:pt x="95246" y="18473"/>
                </a:lnTo>
                <a:lnTo>
                  <a:pt x="90811" y="19935"/>
                </a:lnTo>
                <a:lnTo>
                  <a:pt x="85949" y="21863"/>
                </a:lnTo>
                <a:lnTo>
                  <a:pt x="81756" y="23148"/>
                </a:lnTo>
                <a:lnTo>
                  <a:pt x="74556" y="24576"/>
                </a:lnTo>
                <a:lnTo>
                  <a:pt x="70350" y="26862"/>
                </a:lnTo>
                <a:lnTo>
                  <a:pt x="65641" y="30290"/>
                </a:lnTo>
                <a:lnTo>
                  <a:pt x="60597" y="34481"/>
                </a:lnTo>
                <a:lnTo>
                  <a:pt x="54376" y="39180"/>
                </a:lnTo>
                <a:lnTo>
                  <a:pt x="39845" y="49481"/>
                </a:lnTo>
                <a:lnTo>
                  <a:pt x="33874" y="54895"/>
                </a:lnTo>
                <a:lnTo>
                  <a:pt x="28941" y="60410"/>
                </a:lnTo>
                <a:lnTo>
                  <a:pt x="24701" y="65991"/>
                </a:lnTo>
                <a:lnTo>
                  <a:pt x="19968" y="71617"/>
                </a:lnTo>
                <a:lnTo>
                  <a:pt x="14908" y="77272"/>
                </a:lnTo>
                <a:lnTo>
                  <a:pt x="9630" y="82948"/>
                </a:lnTo>
                <a:lnTo>
                  <a:pt x="6111" y="88636"/>
                </a:lnTo>
                <a:lnTo>
                  <a:pt x="2201" y="100037"/>
                </a:lnTo>
                <a:lnTo>
                  <a:pt x="463" y="108914"/>
                </a:lnTo>
                <a:lnTo>
                  <a:pt x="0" y="112614"/>
                </a:lnTo>
                <a:lnTo>
                  <a:pt x="643" y="116034"/>
                </a:lnTo>
                <a:lnTo>
                  <a:pt x="3899" y="122373"/>
                </a:lnTo>
                <a:lnTo>
                  <a:pt x="6100" y="124445"/>
                </a:lnTo>
                <a:lnTo>
                  <a:pt x="8520" y="125826"/>
                </a:lnTo>
                <a:lnTo>
                  <a:pt x="11086" y="126747"/>
                </a:lnTo>
                <a:lnTo>
                  <a:pt x="16477" y="130310"/>
                </a:lnTo>
                <a:lnTo>
                  <a:pt x="19249" y="132593"/>
                </a:lnTo>
                <a:lnTo>
                  <a:pt x="23001" y="134116"/>
                </a:lnTo>
                <a:lnTo>
                  <a:pt x="27407" y="135131"/>
                </a:lnTo>
                <a:lnTo>
                  <a:pt x="32250" y="135807"/>
                </a:lnTo>
                <a:lnTo>
                  <a:pt x="50331" y="139099"/>
                </a:lnTo>
                <a:lnTo>
                  <a:pt x="61820" y="141310"/>
                </a:lnTo>
                <a:lnTo>
                  <a:pt x="71384" y="143737"/>
                </a:lnTo>
                <a:lnTo>
                  <a:pt x="79666" y="146308"/>
                </a:lnTo>
                <a:lnTo>
                  <a:pt x="87092" y="148973"/>
                </a:lnTo>
                <a:lnTo>
                  <a:pt x="94899" y="150751"/>
                </a:lnTo>
                <a:lnTo>
                  <a:pt x="102962" y="151936"/>
                </a:lnTo>
                <a:lnTo>
                  <a:pt x="111195" y="152726"/>
                </a:lnTo>
                <a:lnTo>
                  <a:pt x="118589" y="154205"/>
                </a:lnTo>
                <a:lnTo>
                  <a:pt x="125423" y="156143"/>
                </a:lnTo>
                <a:lnTo>
                  <a:pt x="131883" y="158388"/>
                </a:lnTo>
                <a:lnTo>
                  <a:pt x="138096" y="160838"/>
                </a:lnTo>
                <a:lnTo>
                  <a:pt x="144142" y="163423"/>
                </a:lnTo>
                <a:lnTo>
                  <a:pt x="150079" y="166099"/>
                </a:lnTo>
                <a:lnTo>
                  <a:pt x="156894" y="169788"/>
                </a:lnTo>
                <a:lnTo>
                  <a:pt x="164294" y="174152"/>
                </a:lnTo>
                <a:lnTo>
                  <a:pt x="172085" y="178967"/>
                </a:lnTo>
                <a:lnTo>
                  <a:pt x="179184" y="183129"/>
                </a:lnTo>
                <a:lnTo>
                  <a:pt x="185822" y="186856"/>
                </a:lnTo>
                <a:lnTo>
                  <a:pt x="192153" y="190293"/>
                </a:lnTo>
                <a:lnTo>
                  <a:pt x="199230" y="195442"/>
                </a:lnTo>
                <a:lnTo>
                  <a:pt x="206806" y="201733"/>
                </a:lnTo>
                <a:lnTo>
                  <a:pt x="214714" y="208784"/>
                </a:lnTo>
                <a:lnTo>
                  <a:pt x="220939" y="215389"/>
                </a:lnTo>
                <a:lnTo>
                  <a:pt x="226041" y="221698"/>
                </a:lnTo>
                <a:lnTo>
                  <a:pt x="230395" y="227809"/>
                </a:lnTo>
                <a:lnTo>
                  <a:pt x="234250" y="233788"/>
                </a:lnTo>
                <a:lnTo>
                  <a:pt x="237773" y="239679"/>
                </a:lnTo>
                <a:lnTo>
                  <a:pt x="241074" y="245511"/>
                </a:lnTo>
                <a:lnTo>
                  <a:pt x="242322" y="251304"/>
                </a:lnTo>
                <a:lnTo>
                  <a:pt x="242202" y="257071"/>
                </a:lnTo>
                <a:lnTo>
                  <a:pt x="240480" y="268559"/>
                </a:lnTo>
                <a:lnTo>
                  <a:pt x="239715" y="280015"/>
                </a:lnTo>
                <a:lnTo>
                  <a:pt x="237606" y="286689"/>
                </a:lnTo>
                <a:lnTo>
                  <a:pt x="234295" y="293996"/>
                </a:lnTo>
                <a:lnTo>
                  <a:pt x="223074" y="315393"/>
                </a:lnTo>
                <a:lnTo>
                  <a:pt x="219844" y="321705"/>
                </a:lnTo>
                <a:lnTo>
                  <a:pt x="215786" y="326865"/>
                </a:lnTo>
                <a:lnTo>
                  <a:pt x="211176" y="331258"/>
                </a:lnTo>
                <a:lnTo>
                  <a:pt x="206198" y="335139"/>
                </a:lnTo>
                <a:lnTo>
                  <a:pt x="200021" y="339631"/>
                </a:lnTo>
                <a:lnTo>
                  <a:pt x="185538" y="349703"/>
                </a:lnTo>
                <a:lnTo>
                  <a:pt x="176723" y="354103"/>
                </a:lnTo>
                <a:lnTo>
                  <a:pt x="167037" y="357989"/>
                </a:lnTo>
                <a:lnTo>
                  <a:pt x="156769" y="361532"/>
                </a:lnTo>
                <a:lnTo>
                  <a:pt x="148019" y="363894"/>
                </a:lnTo>
                <a:lnTo>
                  <a:pt x="140280" y="365469"/>
                </a:lnTo>
                <a:lnTo>
                  <a:pt x="133216" y="366519"/>
                </a:lnTo>
                <a:lnTo>
                  <a:pt x="125649" y="367219"/>
                </a:lnTo>
                <a:lnTo>
                  <a:pt x="117748" y="367685"/>
                </a:lnTo>
                <a:lnTo>
                  <a:pt x="109622" y="367996"/>
                </a:lnTo>
                <a:lnTo>
                  <a:pt x="102300" y="367251"/>
                </a:lnTo>
                <a:lnTo>
                  <a:pt x="95513" y="365802"/>
                </a:lnTo>
                <a:lnTo>
                  <a:pt x="89084" y="363883"/>
                </a:lnTo>
                <a:lnTo>
                  <a:pt x="83845" y="360699"/>
                </a:lnTo>
                <a:lnTo>
                  <a:pt x="79400" y="356671"/>
                </a:lnTo>
                <a:lnTo>
                  <a:pt x="75485" y="352081"/>
                </a:lnTo>
                <a:lnTo>
                  <a:pt x="70969" y="347116"/>
                </a:lnTo>
                <a:lnTo>
                  <a:pt x="60872" y="336519"/>
                </a:lnTo>
                <a:lnTo>
                  <a:pt x="56465" y="331026"/>
                </a:lnTo>
                <a:lnTo>
                  <a:pt x="49028" y="319843"/>
                </a:lnTo>
                <a:lnTo>
                  <a:pt x="46664" y="313241"/>
                </a:lnTo>
                <a:lnTo>
                  <a:pt x="45088" y="305983"/>
                </a:lnTo>
                <a:lnTo>
                  <a:pt x="44037" y="298286"/>
                </a:lnTo>
                <a:lnTo>
                  <a:pt x="42384" y="289345"/>
                </a:lnTo>
                <a:lnTo>
                  <a:pt x="38008" y="269251"/>
                </a:lnTo>
                <a:lnTo>
                  <a:pt x="37412" y="259511"/>
                </a:lnTo>
                <a:lnTo>
                  <a:pt x="37968" y="250160"/>
                </a:lnTo>
                <a:lnTo>
                  <a:pt x="39290" y="241068"/>
                </a:lnTo>
                <a:lnTo>
                  <a:pt x="40172" y="231197"/>
                </a:lnTo>
                <a:lnTo>
                  <a:pt x="40760" y="220807"/>
                </a:lnTo>
                <a:lnTo>
                  <a:pt x="41152" y="210070"/>
                </a:lnTo>
                <a:lnTo>
                  <a:pt x="42366" y="199102"/>
                </a:lnTo>
                <a:lnTo>
                  <a:pt x="44127" y="187980"/>
                </a:lnTo>
                <a:lnTo>
                  <a:pt x="46254" y="176755"/>
                </a:lnTo>
                <a:lnTo>
                  <a:pt x="49577" y="165462"/>
                </a:lnTo>
                <a:lnTo>
                  <a:pt x="53698" y="154123"/>
                </a:lnTo>
                <a:lnTo>
                  <a:pt x="58350" y="142754"/>
                </a:lnTo>
                <a:lnTo>
                  <a:pt x="63356" y="132317"/>
                </a:lnTo>
                <a:lnTo>
                  <a:pt x="68598" y="122502"/>
                </a:lnTo>
                <a:lnTo>
                  <a:pt x="73998" y="113100"/>
                </a:lnTo>
                <a:lnTo>
                  <a:pt x="79503" y="103975"/>
                </a:lnTo>
                <a:lnTo>
                  <a:pt x="90700" y="86217"/>
                </a:lnTo>
                <a:lnTo>
                  <a:pt x="97305" y="76528"/>
                </a:lnTo>
                <a:lnTo>
                  <a:pt x="112264" y="55603"/>
                </a:lnTo>
                <a:lnTo>
                  <a:pt x="120254" y="45641"/>
                </a:lnTo>
                <a:lnTo>
                  <a:pt x="128438" y="36143"/>
                </a:lnTo>
                <a:lnTo>
                  <a:pt x="16195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48"/>
          <p:cNvSpPr/>
          <p:nvPr/>
        </p:nvSpPr>
        <p:spPr>
          <a:xfrm>
            <a:off x="6326347" y="2923222"/>
            <a:ext cx="191085" cy="392875"/>
          </a:xfrm>
          <a:custGeom>
            <a:avLst/>
            <a:gdLst/>
            <a:ahLst/>
            <a:cxnLst/>
            <a:rect l="0" t="0" r="0" b="0"/>
            <a:pathLst>
              <a:path w="191085" h="392875">
                <a:moveTo>
                  <a:pt x="80168" y="0"/>
                </a:moveTo>
                <a:lnTo>
                  <a:pt x="71066" y="13653"/>
                </a:lnTo>
                <a:lnTo>
                  <a:pt x="67432" y="19579"/>
                </a:lnTo>
                <a:lnTo>
                  <a:pt x="64057" y="25435"/>
                </a:lnTo>
                <a:lnTo>
                  <a:pt x="57767" y="37022"/>
                </a:lnTo>
                <a:lnTo>
                  <a:pt x="45969" y="59983"/>
                </a:lnTo>
                <a:lnTo>
                  <a:pt x="34465" y="82862"/>
                </a:lnTo>
                <a:lnTo>
                  <a:pt x="31602" y="92389"/>
                </a:lnTo>
                <a:lnTo>
                  <a:pt x="28740" y="104455"/>
                </a:lnTo>
                <a:lnTo>
                  <a:pt x="12753" y="178537"/>
                </a:lnTo>
                <a:lnTo>
                  <a:pt x="1350" y="227948"/>
                </a:lnTo>
                <a:lnTo>
                  <a:pt x="0" y="240548"/>
                </a:lnTo>
                <a:lnTo>
                  <a:pt x="52" y="251805"/>
                </a:lnTo>
                <a:lnTo>
                  <a:pt x="1040" y="262168"/>
                </a:lnTo>
                <a:lnTo>
                  <a:pt x="2651" y="273838"/>
                </a:lnTo>
                <a:lnTo>
                  <a:pt x="6981" y="299506"/>
                </a:lnTo>
                <a:lnTo>
                  <a:pt x="9469" y="310161"/>
                </a:lnTo>
                <a:lnTo>
                  <a:pt x="12080" y="319169"/>
                </a:lnTo>
                <a:lnTo>
                  <a:pt x="14774" y="327079"/>
                </a:lnTo>
                <a:lnTo>
                  <a:pt x="17521" y="334258"/>
                </a:lnTo>
                <a:lnTo>
                  <a:pt x="20306" y="340949"/>
                </a:lnTo>
                <a:lnTo>
                  <a:pt x="25940" y="352510"/>
                </a:lnTo>
                <a:lnTo>
                  <a:pt x="34467" y="365327"/>
                </a:lnTo>
                <a:lnTo>
                  <a:pt x="40171" y="375410"/>
                </a:lnTo>
                <a:lnTo>
                  <a:pt x="43978" y="378861"/>
                </a:lnTo>
                <a:lnTo>
                  <a:pt x="48422" y="381161"/>
                </a:lnTo>
                <a:lnTo>
                  <a:pt x="53288" y="382695"/>
                </a:lnTo>
                <a:lnTo>
                  <a:pt x="57486" y="384670"/>
                </a:lnTo>
                <a:lnTo>
                  <a:pt x="61236" y="386939"/>
                </a:lnTo>
                <a:lnTo>
                  <a:pt x="64690" y="389404"/>
                </a:lnTo>
                <a:lnTo>
                  <a:pt x="68896" y="391048"/>
                </a:lnTo>
                <a:lnTo>
                  <a:pt x="73606" y="392144"/>
                </a:lnTo>
                <a:lnTo>
                  <a:pt x="78651" y="392874"/>
                </a:lnTo>
                <a:lnTo>
                  <a:pt x="83919" y="392409"/>
                </a:lnTo>
                <a:lnTo>
                  <a:pt x="89336" y="391146"/>
                </a:lnTo>
                <a:lnTo>
                  <a:pt x="94852" y="389351"/>
                </a:lnTo>
                <a:lnTo>
                  <a:pt x="99482" y="388155"/>
                </a:lnTo>
                <a:lnTo>
                  <a:pt x="103522" y="387358"/>
                </a:lnTo>
                <a:lnTo>
                  <a:pt x="107167" y="386826"/>
                </a:lnTo>
                <a:lnTo>
                  <a:pt x="112454" y="383614"/>
                </a:lnTo>
                <a:lnTo>
                  <a:pt x="118837" y="378615"/>
                </a:lnTo>
                <a:lnTo>
                  <a:pt x="125950" y="372425"/>
                </a:lnTo>
                <a:lnTo>
                  <a:pt x="133549" y="365441"/>
                </a:lnTo>
                <a:lnTo>
                  <a:pt x="149612" y="350061"/>
                </a:lnTo>
                <a:lnTo>
                  <a:pt x="155992" y="342911"/>
                </a:lnTo>
                <a:lnTo>
                  <a:pt x="161197" y="336240"/>
                </a:lnTo>
                <a:lnTo>
                  <a:pt x="165620" y="329887"/>
                </a:lnTo>
                <a:lnTo>
                  <a:pt x="169521" y="323748"/>
                </a:lnTo>
                <a:lnTo>
                  <a:pt x="173074" y="317749"/>
                </a:lnTo>
                <a:lnTo>
                  <a:pt x="176395" y="311845"/>
                </a:lnTo>
                <a:lnTo>
                  <a:pt x="182625" y="300206"/>
                </a:lnTo>
                <a:lnTo>
                  <a:pt x="187617" y="288682"/>
                </a:lnTo>
                <a:lnTo>
                  <a:pt x="189835" y="277211"/>
                </a:lnTo>
                <a:lnTo>
                  <a:pt x="190821" y="268302"/>
                </a:lnTo>
                <a:lnTo>
                  <a:pt x="191084" y="264593"/>
                </a:lnTo>
                <a:lnTo>
                  <a:pt x="188836" y="255392"/>
                </a:lnTo>
                <a:lnTo>
                  <a:pt x="186904" y="250271"/>
                </a:lnTo>
                <a:lnTo>
                  <a:pt x="183710" y="245905"/>
                </a:lnTo>
                <a:lnTo>
                  <a:pt x="179676" y="242042"/>
                </a:lnTo>
                <a:lnTo>
                  <a:pt x="175081" y="238514"/>
                </a:lnTo>
                <a:lnTo>
                  <a:pt x="171066" y="236162"/>
                </a:lnTo>
                <a:lnTo>
                  <a:pt x="167436" y="234594"/>
                </a:lnTo>
                <a:lnTo>
                  <a:pt x="164064" y="233548"/>
                </a:lnTo>
                <a:lnTo>
                  <a:pt x="159912" y="233804"/>
                </a:lnTo>
                <a:lnTo>
                  <a:pt x="155237" y="234927"/>
                </a:lnTo>
                <a:lnTo>
                  <a:pt x="150217" y="236628"/>
                </a:lnTo>
                <a:lnTo>
                  <a:pt x="145917" y="238714"/>
                </a:lnTo>
                <a:lnTo>
                  <a:pt x="142098" y="241058"/>
                </a:lnTo>
                <a:lnTo>
                  <a:pt x="138600" y="243573"/>
                </a:lnTo>
                <a:lnTo>
                  <a:pt x="135315" y="246202"/>
                </a:lnTo>
                <a:lnTo>
                  <a:pt x="132172" y="248907"/>
                </a:lnTo>
                <a:lnTo>
                  <a:pt x="129125" y="251663"/>
                </a:lnTo>
                <a:lnTo>
                  <a:pt x="106633" y="273745"/>
                </a:lnTo>
                <a:lnTo>
                  <a:pt x="98763" y="283462"/>
                </a:lnTo>
                <a:lnTo>
                  <a:pt x="91613" y="293750"/>
                </a:lnTo>
                <a:lnTo>
                  <a:pt x="84940" y="304418"/>
                </a:lnTo>
                <a:lnTo>
                  <a:pt x="80492" y="313436"/>
                </a:lnTo>
                <a:lnTo>
                  <a:pt x="77526" y="321352"/>
                </a:lnTo>
                <a:lnTo>
                  <a:pt x="71595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49"/>
          <p:cNvSpPr/>
          <p:nvPr/>
        </p:nvSpPr>
        <p:spPr>
          <a:xfrm>
            <a:off x="6629400" y="3240405"/>
            <a:ext cx="8573" cy="137161"/>
          </a:xfrm>
          <a:custGeom>
            <a:avLst/>
            <a:gdLst/>
            <a:ahLst/>
            <a:cxnLst/>
            <a:rect l="0" t="0" r="0" b="0"/>
            <a:pathLst>
              <a:path w="8573" h="137161">
                <a:moveTo>
                  <a:pt x="0" y="0"/>
                </a:moveTo>
                <a:lnTo>
                  <a:pt x="0" y="42380"/>
                </a:lnTo>
                <a:lnTo>
                  <a:pt x="8572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50"/>
          <p:cNvSpPr/>
          <p:nvPr/>
        </p:nvSpPr>
        <p:spPr>
          <a:xfrm>
            <a:off x="6775704" y="3000375"/>
            <a:ext cx="282322" cy="154306"/>
          </a:xfrm>
          <a:custGeom>
            <a:avLst/>
            <a:gdLst/>
            <a:ahLst/>
            <a:cxnLst/>
            <a:rect l="0" t="0" r="0" b="0"/>
            <a:pathLst>
              <a:path w="282322" h="154306">
                <a:moveTo>
                  <a:pt x="33718" y="0"/>
                </a:moveTo>
                <a:lnTo>
                  <a:pt x="33718" y="16482"/>
                </a:lnTo>
                <a:lnTo>
                  <a:pt x="32766" y="21465"/>
                </a:lnTo>
                <a:lnTo>
                  <a:pt x="31178" y="26693"/>
                </a:lnTo>
                <a:lnTo>
                  <a:pt x="29168" y="32082"/>
                </a:lnTo>
                <a:lnTo>
                  <a:pt x="27827" y="37581"/>
                </a:lnTo>
                <a:lnTo>
                  <a:pt x="26933" y="43151"/>
                </a:lnTo>
                <a:lnTo>
                  <a:pt x="26337" y="48770"/>
                </a:lnTo>
                <a:lnTo>
                  <a:pt x="24035" y="57278"/>
                </a:lnTo>
                <a:lnTo>
                  <a:pt x="20595" y="67713"/>
                </a:lnTo>
                <a:lnTo>
                  <a:pt x="16397" y="79432"/>
                </a:lnTo>
                <a:lnTo>
                  <a:pt x="12645" y="91054"/>
                </a:lnTo>
                <a:lnTo>
                  <a:pt x="9192" y="102613"/>
                </a:lnTo>
                <a:lnTo>
                  <a:pt x="1357" y="130335"/>
                </a:lnTo>
                <a:lnTo>
                  <a:pt x="714" y="133563"/>
                </a:lnTo>
                <a:lnTo>
                  <a:pt x="286" y="136667"/>
                </a:lnTo>
                <a:lnTo>
                  <a:pt x="0" y="139688"/>
                </a:lnTo>
                <a:lnTo>
                  <a:pt x="762" y="141703"/>
                </a:lnTo>
                <a:lnTo>
                  <a:pt x="2222" y="143046"/>
                </a:lnTo>
                <a:lnTo>
                  <a:pt x="4148" y="143941"/>
                </a:lnTo>
                <a:lnTo>
                  <a:pt x="6385" y="143586"/>
                </a:lnTo>
                <a:lnTo>
                  <a:pt x="14083" y="139487"/>
                </a:lnTo>
                <a:lnTo>
                  <a:pt x="19594" y="138194"/>
                </a:lnTo>
                <a:lnTo>
                  <a:pt x="27759" y="135079"/>
                </a:lnTo>
                <a:lnTo>
                  <a:pt x="32602" y="132915"/>
                </a:lnTo>
                <a:lnTo>
                  <a:pt x="37737" y="131472"/>
                </a:lnTo>
                <a:lnTo>
                  <a:pt x="43065" y="130511"/>
                </a:lnTo>
                <a:lnTo>
                  <a:pt x="48522" y="129869"/>
                </a:lnTo>
                <a:lnTo>
                  <a:pt x="57125" y="126617"/>
                </a:lnTo>
                <a:lnTo>
                  <a:pt x="60753" y="124416"/>
                </a:lnTo>
                <a:lnTo>
                  <a:pt x="67934" y="122949"/>
                </a:lnTo>
                <a:lnTo>
                  <a:pt x="77483" y="121971"/>
                </a:lnTo>
                <a:lnTo>
                  <a:pt x="88613" y="121319"/>
                </a:lnTo>
                <a:lnTo>
                  <a:pt x="108598" y="120594"/>
                </a:lnTo>
                <a:lnTo>
                  <a:pt x="135915" y="120186"/>
                </a:lnTo>
                <a:lnTo>
                  <a:pt x="175295" y="120049"/>
                </a:lnTo>
                <a:lnTo>
                  <a:pt x="184301" y="120990"/>
                </a:lnTo>
                <a:lnTo>
                  <a:pt x="192209" y="122570"/>
                </a:lnTo>
                <a:lnTo>
                  <a:pt x="199386" y="124575"/>
                </a:lnTo>
                <a:lnTo>
                  <a:pt x="214981" y="129344"/>
                </a:lnTo>
                <a:lnTo>
                  <a:pt x="223140" y="131949"/>
                </a:lnTo>
                <a:lnTo>
                  <a:pt x="229531" y="133686"/>
                </a:lnTo>
                <a:lnTo>
                  <a:pt x="234745" y="134844"/>
                </a:lnTo>
                <a:lnTo>
                  <a:pt x="239174" y="135616"/>
                </a:lnTo>
                <a:lnTo>
                  <a:pt x="244984" y="138035"/>
                </a:lnTo>
                <a:lnTo>
                  <a:pt x="251715" y="141554"/>
                </a:lnTo>
                <a:lnTo>
                  <a:pt x="259058" y="145804"/>
                </a:lnTo>
                <a:lnTo>
                  <a:pt x="264908" y="148638"/>
                </a:lnTo>
                <a:lnTo>
                  <a:pt x="269759" y="150527"/>
                </a:lnTo>
                <a:lnTo>
                  <a:pt x="282321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51"/>
          <p:cNvSpPr/>
          <p:nvPr/>
        </p:nvSpPr>
        <p:spPr>
          <a:xfrm>
            <a:off x="6972300" y="3008947"/>
            <a:ext cx="17145" cy="325756"/>
          </a:xfrm>
          <a:custGeom>
            <a:avLst/>
            <a:gdLst/>
            <a:ahLst/>
            <a:cxnLst/>
            <a:rect l="0" t="0" r="0" b="0"/>
            <a:pathLst>
              <a:path w="17145" h="325756">
                <a:moveTo>
                  <a:pt x="0" y="0"/>
                </a:moveTo>
                <a:lnTo>
                  <a:pt x="0" y="13653"/>
                </a:lnTo>
                <a:lnTo>
                  <a:pt x="952" y="21484"/>
                </a:lnTo>
                <a:lnTo>
                  <a:pt x="2540" y="30515"/>
                </a:lnTo>
                <a:lnTo>
                  <a:pt x="4550" y="40346"/>
                </a:lnTo>
                <a:lnTo>
                  <a:pt x="5891" y="52615"/>
                </a:lnTo>
                <a:lnTo>
                  <a:pt x="6784" y="66509"/>
                </a:lnTo>
                <a:lnTo>
                  <a:pt x="17144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52"/>
          <p:cNvSpPr/>
          <p:nvPr/>
        </p:nvSpPr>
        <p:spPr>
          <a:xfrm>
            <a:off x="7075169" y="2991802"/>
            <a:ext cx="170947" cy="349733"/>
          </a:xfrm>
          <a:custGeom>
            <a:avLst/>
            <a:gdLst/>
            <a:ahLst/>
            <a:cxnLst/>
            <a:rect l="0" t="0" r="0" b="0"/>
            <a:pathLst>
              <a:path w="170947" h="349733">
                <a:moveTo>
                  <a:pt x="68581" y="0"/>
                </a:moveTo>
                <a:lnTo>
                  <a:pt x="64030" y="18204"/>
                </a:lnTo>
                <a:lnTo>
                  <a:pt x="60784" y="27376"/>
                </a:lnTo>
                <a:lnTo>
                  <a:pt x="56715" y="37300"/>
                </a:lnTo>
                <a:lnTo>
                  <a:pt x="52098" y="47727"/>
                </a:lnTo>
                <a:lnTo>
                  <a:pt x="47114" y="57536"/>
                </a:lnTo>
                <a:lnTo>
                  <a:pt x="41888" y="66932"/>
                </a:lnTo>
                <a:lnTo>
                  <a:pt x="36497" y="76054"/>
                </a:lnTo>
                <a:lnTo>
                  <a:pt x="31952" y="87850"/>
                </a:lnTo>
                <a:lnTo>
                  <a:pt x="27969" y="101429"/>
                </a:lnTo>
                <a:lnTo>
                  <a:pt x="24361" y="116197"/>
                </a:lnTo>
                <a:lnTo>
                  <a:pt x="21956" y="128900"/>
                </a:lnTo>
                <a:lnTo>
                  <a:pt x="20352" y="140226"/>
                </a:lnTo>
                <a:lnTo>
                  <a:pt x="19284" y="150634"/>
                </a:lnTo>
                <a:lnTo>
                  <a:pt x="18571" y="160430"/>
                </a:lnTo>
                <a:lnTo>
                  <a:pt x="18096" y="169818"/>
                </a:lnTo>
                <a:lnTo>
                  <a:pt x="17568" y="187870"/>
                </a:lnTo>
                <a:lnTo>
                  <a:pt x="17333" y="205418"/>
                </a:lnTo>
                <a:lnTo>
                  <a:pt x="18223" y="216955"/>
                </a:lnTo>
                <a:lnTo>
                  <a:pt x="19769" y="230362"/>
                </a:lnTo>
                <a:lnTo>
                  <a:pt x="21752" y="245014"/>
                </a:lnTo>
                <a:lnTo>
                  <a:pt x="24027" y="256688"/>
                </a:lnTo>
                <a:lnTo>
                  <a:pt x="26495" y="266375"/>
                </a:lnTo>
                <a:lnTo>
                  <a:pt x="29094" y="274739"/>
                </a:lnTo>
                <a:lnTo>
                  <a:pt x="31779" y="282219"/>
                </a:lnTo>
                <a:lnTo>
                  <a:pt x="34521" y="289111"/>
                </a:lnTo>
                <a:lnTo>
                  <a:pt x="37302" y="295611"/>
                </a:lnTo>
                <a:lnTo>
                  <a:pt x="41060" y="301849"/>
                </a:lnTo>
                <a:lnTo>
                  <a:pt x="45471" y="307913"/>
                </a:lnTo>
                <a:lnTo>
                  <a:pt x="50316" y="313860"/>
                </a:lnTo>
                <a:lnTo>
                  <a:pt x="54500" y="318778"/>
                </a:lnTo>
                <a:lnTo>
                  <a:pt x="58241" y="323008"/>
                </a:lnTo>
                <a:lnTo>
                  <a:pt x="64938" y="330249"/>
                </a:lnTo>
                <a:lnTo>
                  <a:pt x="71089" y="336642"/>
                </a:lnTo>
                <a:lnTo>
                  <a:pt x="75015" y="339681"/>
                </a:lnTo>
                <a:lnTo>
                  <a:pt x="79538" y="342659"/>
                </a:lnTo>
                <a:lnTo>
                  <a:pt x="84459" y="345597"/>
                </a:lnTo>
                <a:lnTo>
                  <a:pt x="88691" y="347555"/>
                </a:lnTo>
                <a:lnTo>
                  <a:pt x="92464" y="348861"/>
                </a:lnTo>
                <a:lnTo>
                  <a:pt x="95933" y="349732"/>
                </a:lnTo>
                <a:lnTo>
                  <a:pt x="99198" y="349359"/>
                </a:lnTo>
                <a:lnTo>
                  <a:pt x="102327" y="348159"/>
                </a:lnTo>
                <a:lnTo>
                  <a:pt x="105366" y="346406"/>
                </a:lnTo>
                <a:lnTo>
                  <a:pt x="107391" y="344285"/>
                </a:lnTo>
                <a:lnTo>
                  <a:pt x="108742" y="341918"/>
                </a:lnTo>
                <a:lnTo>
                  <a:pt x="109642" y="339388"/>
                </a:lnTo>
                <a:lnTo>
                  <a:pt x="113182" y="334037"/>
                </a:lnTo>
                <a:lnTo>
                  <a:pt x="115461" y="331276"/>
                </a:lnTo>
                <a:lnTo>
                  <a:pt x="118884" y="324673"/>
                </a:lnTo>
                <a:lnTo>
                  <a:pt x="123071" y="315509"/>
                </a:lnTo>
                <a:lnTo>
                  <a:pt x="131851" y="295484"/>
                </a:lnTo>
                <a:lnTo>
                  <a:pt x="138928" y="280234"/>
                </a:lnTo>
                <a:lnTo>
                  <a:pt x="142150" y="268738"/>
                </a:lnTo>
                <a:lnTo>
                  <a:pt x="145249" y="254406"/>
                </a:lnTo>
                <a:lnTo>
                  <a:pt x="148268" y="238184"/>
                </a:lnTo>
                <a:lnTo>
                  <a:pt x="151233" y="224512"/>
                </a:lnTo>
                <a:lnTo>
                  <a:pt x="154162" y="212540"/>
                </a:lnTo>
                <a:lnTo>
                  <a:pt x="157067" y="201700"/>
                </a:lnTo>
                <a:lnTo>
                  <a:pt x="162836" y="182037"/>
                </a:lnTo>
                <a:lnTo>
                  <a:pt x="165707" y="172793"/>
                </a:lnTo>
                <a:lnTo>
                  <a:pt x="167622" y="163773"/>
                </a:lnTo>
                <a:lnTo>
                  <a:pt x="168898" y="154902"/>
                </a:lnTo>
                <a:lnTo>
                  <a:pt x="169749" y="146130"/>
                </a:lnTo>
                <a:lnTo>
                  <a:pt x="170316" y="136473"/>
                </a:lnTo>
                <a:lnTo>
                  <a:pt x="170946" y="115582"/>
                </a:lnTo>
                <a:lnTo>
                  <a:pt x="170162" y="106582"/>
                </a:lnTo>
                <a:lnTo>
                  <a:pt x="168686" y="98677"/>
                </a:lnTo>
                <a:lnTo>
                  <a:pt x="166751" y="91503"/>
                </a:lnTo>
                <a:lnTo>
                  <a:pt x="162059" y="75910"/>
                </a:lnTo>
                <a:lnTo>
                  <a:pt x="159475" y="67752"/>
                </a:lnTo>
                <a:lnTo>
                  <a:pt x="156799" y="61360"/>
                </a:lnTo>
                <a:lnTo>
                  <a:pt x="154063" y="56147"/>
                </a:lnTo>
                <a:lnTo>
                  <a:pt x="151286" y="51719"/>
                </a:lnTo>
                <a:lnTo>
                  <a:pt x="147530" y="47814"/>
                </a:lnTo>
                <a:lnTo>
                  <a:pt x="143121" y="44259"/>
                </a:lnTo>
                <a:lnTo>
                  <a:pt x="138276" y="40936"/>
                </a:lnTo>
                <a:lnTo>
                  <a:pt x="133142" y="37768"/>
                </a:lnTo>
                <a:lnTo>
                  <a:pt x="127814" y="34704"/>
                </a:lnTo>
                <a:lnTo>
                  <a:pt x="116814" y="28759"/>
                </a:lnTo>
                <a:lnTo>
                  <a:pt x="105576" y="22942"/>
                </a:lnTo>
                <a:lnTo>
                  <a:pt x="99911" y="21010"/>
                </a:lnTo>
                <a:lnTo>
                  <a:pt x="94231" y="19721"/>
                </a:lnTo>
                <a:lnTo>
                  <a:pt x="88538" y="18863"/>
                </a:lnTo>
                <a:lnTo>
                  <a:pt x="80932" y="18290"/>
                </a:lnTo>
                <a:lnTo>
                  <a:pt x="72053" y="17908"/>
                </a:lnTo>
                <a:lnTo>
                  <a:pt x="62323" y="17654"/>
                </a:lnTo>
                <a:lnTo>
                  <a:pt x="53931" y="18437"/>
                </a:lnTo>
                <a:lnTo>
                  <a:pt x="46432" y="19911"/>
                </a:lnTo>
                <a:lnTo>
                  <a:pt x="39527" y="21847"/>
                </a:lnTo>
                <a:lnTo>
                  <a:pt x="33972" y="24090"/>
                </a:lnTo>
                <a:lnTo>
                  <a:pt x="29315" y="26537"/>
                </a:lnTo>
                <a:lnTo>
                  <a:pt x="25259" y="29122"/>
                </a:lnTo>
                <a:lnTo>
                  <a:pt x="20649" y="30844"/>
                </a:lnTo>
                <a:lnTo>
                  <a:pt x="15671" y="31993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53"/>
          <p:cNvSpPr/>
          <p:nvPr/>
        </p:nvSpPr>
        <p:spPr>
          <a:xfrm>
            <a:off x="7332344" y="2983735"/>
            <a:ext cx="220837" cy="307985"/>
          </a:xfrm>
          <a:custGeom>
            <a:avLst/>
            <a:gdLst/>
            <a:ahLst/>
            <a:cxnLst/>
            <a:rect l="0" t="0" r="0" b="0"/>
            <a:pathLst>
              <a:path w="220837" h="307985">
                <a:moveTo>
                  <a:pt x="102871" y="16640"/>
                </a:moveTo>
                <a:lnTo>
                  <a:pt x="89218" y="12089"/>
                </a:lnTo>
                <a:lnTo>
                  <a:pt x="84244" y="11701"/>
                </a:lnTo>
                <a:lnTo>
                  <a:pt x="79975" y="12394"/>
                </a:lnTo>
                <a:lnTo>
                  <a:pt x="76177" y="13809"/>
                </a:lnTo>
                <a:lnTo>
                  <a:pt x="69417" y="17922"/>
                </a:lnTo>
                <a:lnTo>
                  <a:pt x="66281" y="20352"/>
                </a:lnTo>
                <a:lnTo>
                  <a:pt x="61332" y="28639"/>
                </a:lnTo>
                <a:lnTo>
                  <a:pt x="55176" y="40832"/>
                </a:lnTo>
                <a:lnTo>
                  <a:pt x="33865" y="85553"/>
                </a:lnTo>
                <a:lnTo>
                  <a:pt x="31149" y="94967"/>
                </a:lnTo>
                <a:lnTo>
                  <a:pt x="29339" y="105053"/>
                </a:lnTo>
                <a:lnTo>
                  <a:pt x="28132" y="115587"/>
                </a:lnTo>
                <a:lnTo>
                  <a:pt x="25423" y="128325"/>
                </a:lnTo>
                <a:lnTo>
                  <a:pt x="21711" y="142531"/>
                </a:lnTo>
                <a:lnTo>
                  <a:pt x="17332" y="157717"/>
                </a:lnTo>
                <a:lnTo>
                  <a:pt x="15364" y="169746"/>
                </a:lnTo>
                <a:lnTo>
                  <a:pt x="15006" y="179671"/>
                </a:lnTo>
                <a:lnTo>
                  <a:pt x="15719" y="188192"/>
                </a:lnTo>
                <a:lnTo>
                  <a:pt x="16195" y="198635"/>
                </a:lnTo>
                <a:lnTo>
                  <a:pt x="16723" y="222939"/>
                </a:lnTo>
                <a:lnTo>
                  <a:pt x="17816" y="233230"/>
                </a:lnTo>
                <a:lnTo>
                  <a:pt x="19498" y="241996"/>
                </a:lnTo>
                <a:lnTo>
                  <a:pt x="21572" y="249745"/>
                </a:lnTo>
                <a:lnTo>
                  <a:pt x="22954" y="255863"/>
                </a:lnTo>
                <a:lnTo>
                  <a:pt x="24489" y="265201"/>
                </a:lnTo>
                <a:lnTo>
                  <a:pt x="26804" y="269977"/>
                </a:lnTo>
                <a:lnTo>
                  <a:pt x="30253" y="275066"/>
                </a:lnTo>
                <a:lnTo>
                  <a:pt x="34455" y="280364"/>
                </a:lnTo>
                <a:lnTo>
                  <a:pt x="38210" y="284848"/>
                </a:lnTo>
                <a:lnTo>
                  <a:pt x="44923" y="292371"/>
                </a:lnTo>
                <a:lnTo>
                  <a:pt x="48999" y="294758"/>
                </a:lnTo>
                <a:lnTo>
                  <a:pt x="53621" y="296349"/>
                </a:lnTo>
                <a:lnTo>
                  <a:pt x="58608" y="297410"/>
                </a:lnTo>
                <a:lnTo>
                  <a:pt x="62885" y="299070"/>
                </a:lnTo>
                <a:lnTo>
                  <a:pt x="66688" y="301129"/>
                </a:lnTo>
                <a:lnTo>
                  <a:pt x="73455" y="305004"/>
                </a:lnTo>
                <a:lnTo>
                  <a:pt x="79636" y="306727"/>
                </a:lnTo>
                <a:lnTo>
                  <a:pt x="83571" y="307186"/>
                </a:lnTo>
                <a:lnTo>
                  <a:pt x="88099" y="307492"/>
                </a:lnTo>
                <a:lnTo>
                  <a:pt x="93023" y="307697"/>
                </a:lnTo>
                <a:lnTo>
                  <a:pt x="103574" y="307923"/>
                </a:lnTo>
                <a:lnTo>
                  <a:pt x="109055" y="307984"/>
                </a:lnTo>
                <a:lnTo>
                  <a:pt x="113661" y="307071"/>
                </a:lnTo>
                <a:lnTo>
                  <a:pt x="117684" y="305511"/>
                </a:lnTo>
                <a:lnTo>
                  <a:pt x="121318" y="303518"/>
                </a:lnTo>
                <a:lnTo>
                  <a:pt x="135536" y="296162"/>
                </a:lnTo>
                <a:lnTo>
                  <a:pt x="139888" y="293475"/>
                </a:lnTo>
                <a:lnTo>
                  <a:pt x="143741" y="290732"/>
                </a:lnTo>
                <a:lnTo>
                  <a:pt x="147263" y="287950"/>
                </a:lnTo>
                <a:lnTo>
                  <a:pt x="151515" y="285143"/>
                </a:lnTo>
                <a:lnTo>
                  <a:pt x="156255" y="282319"/>
                </a:lnTo>
                <a:lnTo>
                  <a:pt x="161321" y="279485"/>
                </a:lnTo>
                <a:lnTo>
                  <a:pt x="165650" y="275690"/>
                </a:lnTo>
                <a:lnTo>
                  <a:pt x="169488" y="271255"/>
                </a:lnTo>
                <a:lnTo>
                  <a:pt x="173000" y="266393"/>
                </a:lnTo>
                <a:lnTo>
                  <a:pt x="176293" y="261247"/>
                </a:lnTo>
                <a:lnTo>
                  <a:pt x="179442" y="255911"/>
                </a:lnTo>
                <a:lnTo>
                  <a:pt x="182493" y="250449"/>
                </a:lnTo>
                <a:lnTo>
                  <a:pt x="188424" y="239300"/>
                </a:lnTo>
                <a:lnTo>
                  <a:pt x="204542" y="207519"/>
                </a:lnTo>
                <a:lnTo>
                  <a:pt x="208752" y="197232"/>
                </a:lnTo>
                <a:lnTo>
                  <a:pt x="212510" y="186565"/>
                </a:lnTo>
                <a:lnTo>
                  <a:pt x="215969" y="175643"/>
                </a:lnTo>
                <a:lnTo>
                  <a:pt x="218274" y="166457"/>
                </a:lnTo>
                <a:lnTo>
                  <a:pt x="219812" y="158428"/>
                </a:lnTo>
                <a:lnTo>
                  <a:pt x="220836" y="151170"/>
                </a:lnTo>
                <a:lnTo>
                  <a:pt x="220567" y="144426"/>
                </a:lnTo>
                <a:lnTo>
                  <a:pt x="219435" y="138026"/>
                </a:lnTo>
                <a:lnTo>
                  <a:pt x="217727" y="131854"/>
                </a:lnTo>
                <a:lnTo>
                  <a:pt x="216589" y="124882"/>
                </a:lnTo>
                <a:lnTo>
                  <a:pt x="215831" y="117376"/>
                </a:lnTo>
                <a:lnTo>
                  <a:pt x="215324" y="109515"/>
                </a:lnTo>
                <a:lnTo>
                  <a:pt x="214034" y="103321"/>
                </a:lnTo>
                <a:lnTo>
                  <a:pt x="210063" y="93900"/>
                </a:lnTo>
                <a:lnTo>
                  <a:pt x="206717" y="89101"/>
                </a:lnTo>
                <a:lnTo>
                  <a:pt x="202582" y="83998"/>
                </a:lnTo>
                <a:lnTo>
                  <a:pt x="197920" y="78690"/>
                </a:lnTo>
                <a:lnTo>
                  <a:pt x="192907" y="73246"/>
                </a:lnTo>
                <a:lnTo>
                  <a:pt x="182257" y="62118"/>
                </a:lnTo>
                <a:lnTo>
                  <a:pt x="165551" y="45143"/>
                </a:lnTo>
                <a:lnTo>
                  <a:pt x="159897" y="40404"/>
                </a:lnTo>
                <a:lnTo>
                  <a:pt x="154223" y="36293"/>
                </a:lnTo>
                <a:lnTo>
                  <a:pt x="148536" y="32599"/>
                </a:lnTo>
                <a:lnTo>
                  <a:pt x="141887" y="29184"/>
                </a:lnTo>
                <a:lnTo>
                  <a:pt x="134596" y="25955"/>
                </a:lnTo>
                <a:lnTo>
                  <a:pt x="126878" y="22850"/>
                </a:lnTo>
                <a:lnTo>
                  <a:pt x="119829" y="19827"/>
                </a:lnTo>
                <a:lnTo>
                  <a:pt x="106915" y="13929"/>
                </a:lnTo>
                <a:lnTo>
                  <a:pt x="98900" y="11022"/>
                </a:lnTo>
                <a:lnTo>
                  <a:pt x="89745" y="8132"/>
                </a:lnTo>
                <a:lnTo>
                  <a:pt x="79833" y="5253"/>
                </a:lnTo>
                <a:lnTo>
                  <a:pt x="71320" y="3334"/>
                </a:lnTo>
                <a:lnTo>
                  <a:pt x="63739" y="2054"/>
                </a:lnTo>
                <a:lnTo>
                  <a:pt x="56780" y="1201"/>
                </a:lnTo>
                <a:lnTo>
                  <a:pt x="50237" y="632"/>
                </a:lnTo>
                <a:lnTo>
                  <a:pt x="43969" y="253"/>
                </a:lnTo>
                <a:lnTo>
                  <a:pt x="37885" y="0"/>
                </a:lnTo>
                <a:lnTo>
                  <a:pt x="31925" y="784"/>
                </a:lnTo>
                <a:lnTo>
                  <a:pt x="26046" y="2259"/>
                </a:lnTo>
                <a:lnTo>
                  <a:pt x="20221" y="4195"/>
                </a:lnTo>
                <a:lnTo>
                  <a:pt x="15386" y="5486"/>
                </a:lnTo>
                <a:lnTo>
                  <a:pt x="11210" y="6346"/>
                </a:lnTo>
                <a:lnTo>
                  <a:pt x="0" y="8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54"/>
          <p:cNvSpPr/>
          <p:nvPr/>
        </p:nvSpPr>
        <p:spPr>
          <a:xfrm>
            <a:off x="6938009" y="3034664"/>
            <a:ext cx="60009" cy="334329"/>
          </a:xfrm>
          <a:custGeom>
            <a:avLst/>
            <a:gdLst/>
            <a:ahLst/>
            <a:cxnLst/>
            <a:rect l="0" t="0" r="0" b="0"/>
            <a:pathLst>
              <a:path w="60009" h="334329">
                <a:moveTo>
                  <a:pt x="0" y="0"/>
                </a:moveTo>
                <a:lnTo>
                  <a:pt x="4551" y="4552"/>
                </a:lnTo>
                <a:lnTo>
                  <a:pt x="5892" y="6845"/>
                </a:lnTo>
                <a:lnTo>
                  <a:pt x="7381" y="11932"/>
                </a:lnTo>
                <a:lnTo>
                  <a:pt x="8732" y="14623"/>
                </a:lnTo>
                <a:lnTo>
                  <a:pt x="10583" y="17369"/>
                </a:lnTo>
                <a:lnTo>
                  <a:pt x="12772" y="20152"/>
                </a:lnTo>
                <a:lnTo>
                  <a:pt x="14230" y="22960"/>
                </a:lnTo>
                <a:lnTo>
                  <a:pt x="15850" y="28620"/>
                </a:lnTo>
                <a:lnTo>
                  <a:pt x="17234" y="31462"/>
                </a:lnTo>
                <a:lnTo>
                  <a:pt x="19110" y="34310"/>
                </a:lnTo>
                <a:lnTo>
                  <a:pt x="21312" y="37161"/>
                </a:lnTo>
                <a:lnTo>
                  <a:pt x="23734" y="42872"/>
                </a:lnTo>
                <a:lnTo>
                  <a:pt x="26300" y="50489"/>
                </a:lnTo>
                <a:lnTo>
                  <a:pt x="28964" y="59377"/>
                </a:lnTo>
                <a:lnTo>
                  <a:pt x="31691" y="71017"/>
                </a:lnTo>
                <a:lnTo>
                  <a:pt x="34463" y="84493"/>
                </a:lnTo>
                <a:lnTo>
                  <a:pt x="37263" y="99191"/>
                </a:lnTo>
                <a:lnTo>
                  <a:pt x="39130" y="112800"/>
                </a:lnTo>
                <a:lnTo>
                  <a:pt x="40375" y="125683"/>
                </a:lnTo>
                <a:lnTo>
                  <a:pt x="41757" y="148252"/>
                </a:lnTo>
                <a:lnTo>
                  <a:pt x="42371" y="164632"/>
                </a:lnTo>
                <a:lnTo>
                  <a:pt x="42718" y="184565"/>
                </a:lnTo>
                <a:lnTo>
                  <a:pt x="45339" y="219507"/>
                </a:lnTo>
                <a:lnTo>
                  <a:pt x="49629" y="272684"/>
                </a:lnTo>
                <a:lnTo>
                  <a:pt x="50231" y="281802"/>
                </a:lnTo>
                <a:lnTo>
                  <a:pt x="51585" y="289786"/>
                </a:lnTo>
                <a:lnTo>
                  <a:pt x="53440" y="297013"/>
                </a:lnTo>
                <a:lnTo>
                  <a:pt x="58062" y="311207"/>
                </a:lnTo>
                <a:lnTo>
                  <a:pt x="60008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55"/>
          <p:cNvSpPr/>
          <p:nvPr/>
        </p:nvSpPr>
        <p:spPr>
          <a:xfrm>
            <a:off x="7744083" y="3094672"/>
            <a:ext cx="169589" cy="226694"/>
          </a:xfrm>
          <a:custGeom>
            <a:avLst/>
            <a:gdLst/>
            <a:ahLst/>
            <a:cxnLst/>
            <a:rect l="0" t="0" r="0" b="0"/>
            <a:pathLst>
              <a:path w="169589" h="226694">
                <a:moveTo>
                  <a:pt x="145474" y="0"/>
                </a:moveTo>
                <a:lnTo>
                  <a:pt x="99468" y="0"/>
                </a:lnTo>
                <a:lnTo>
                  <a:pt x="94801" y="953"/>
                </a:lnTo>
                <a:lnTo>
                  <a:pt x="91689" y="2540"/>
                </a:lnTo>
                <a:lnTo>
                  <a:pt x="89615" y="4551"/>
                </a:lnTo>
                <a:lnTo>
                  <a:pt x="83470" y="8749"/>
                </a:lnTo>
                <a:lnTo>
                  <a:pt x="63941" y="21033"/>
                </a:lnTo>
                <a:lnTo>
                  <a:pt x="56829" y="26405"/>
                </a:lnTo>
                <a:lnTo>
                  <a:pt x="52087" y="30938"/>
                </a:lnTo>
                <a:lnTo>
                  <a:pt x="48926" y="34913"/>
                </a:lnTo>
                <a:lnTo>
                  <a:pt x="45867" y="38515"/>
                </a:lnTo>
                <a:lnTo>
                  <a:pt x="42874" y="41869"/>
                </a:lnTo>
                <a:lnTo>
                  <a:pt x="39926" y="45058"/>
                </a:lnTo>
                <a:lnTo>
                  <a:pt x="37962" y="48136"/>
                </a:lnTo>
                <a:lnTo>
                  <a:pt x="35779" y="54096"/>
                </a:lnTo>
                <a:lnTo>
                  <a:pt x="36149" y="56067"/>
                </a:lnTo>
                <a:lnTo>
                  <a:pt x="37349" y="57380"/>
                </a:lnTo>
                <a:lnTo>
                  <a:pt x="39100" y="58256"/>
                </a:lnTo>
                <a:lnTo>
                  <a:pt x="40268" y="59793"/>
                </a:lnTo>
                <a:lnTo>
                  <a:pt x="41047" y="61769"/>
                </a:lnTo>
                <a:lnTo>
                  <a:pt x="41566" y="64040"/>
                </a:lnTo>
                <a:lnTo>
                  <a:pt x="45722" y="67458"/>
                </a:lnTo>
                <a:lnTo>
                  <a:pt x="52303" y="71642"/>
                </a:lnTo>
                <a:lnTo>
                  <a:pt x="60500" y="76337"/>
                </a:lnTo>
                <a:lnTo>
                  <a:pt x="74688" y="84092"/>
                </a:lnTo>
                <a:lnTo>
                  <a:pt x="81138" y="87494"/>
                </a:lnTo>
                <a:lnTo>
                  <a:pt x="88296" y="92619"/>
                </a:lnTo>
                <a:lnTo>
                  <a:pt x="95926" y="98894"/>
                </a:lnTo>
                <a:lnTo>
                  <a:pt x="103869" y="105934"/>
                </a:lnTo>
                <a:lnTo>
                  <a:pt x="111070" y="111580"/>
                </a:lnTo>
                <a:lnTo>
                  <a:pt x="117775" y="116297"/>
                </a:lnTo>
                <a:lnTo>
                  <a:pt x="146777" y="135262"/>
                </a:lnTo>
                <a:lnTo>
                  <a:pt x="152057" y="139704"/>
                </a:lnTo>
                <a:lnTo>
                  <a:pt x="155578" y="143619"/>
                </a:lnTo>
                <a:lnTo>
                  <a:pt x="160443" y="150508"/>
                </a:lnTo>
                <a:lnTo>
                  <a:pt x="163073" y="153679"/>
                </a:lnTo>
                <a:lnTo>
                  <a:pt x="165779" y="156745"/>
                </a:lnTo>
                <a:lnTo>
                  <a:pt x="167583" y="160694"/>
                </a:lnTo>
                <a:lnTo>
                  <a:pt x="168785" y="165232"/>
                </a:lnTo>
                <a:lnTo>
                  <a:pt x="169588" y="170162"/>
                </a:lnTo>
                <a:lnTo>
                  <a:pt x="169170" y="174402"/>
                </a:lnTo>
                <a:lnTo>
                  <a:pt x="167939" y="178180"/>
                </a:lnTo>
                <a:lnTo>
                  <a:pt x="164983" y="184919"/>
                </a:lnTo>
                <a:lnTo>
                  <a:pt x="163671" y="191089"/>
                </a:lnTo>
                <a:lnTo>
                  <a:pt x="160546" y="197006"/>
                </a:lnTo>
                <a:lnTo>
                  <a:pt x="158380" y="199917"/>
                </a:lnTo>
                <a:lnTo>
                  <a:pt x="155030" y="202811"/>
                </a:lnTo>
                <a:lnTo>
                  <a:pt x="150893" y="205692"/>
                </a:lnTo>
                <a:lnTo>
                  <a:pt x="146229" y="208566"/>
                </a:lnTo>
                <a:lnTo>
                  <a:pt x="139310" y="211434"/>
                </a:lnTo>
                <a:lnTo>
                  <a:pt x="130888" y="214298"/>
                </a:lnTo>
                <a:lnTo>
                  <a:pt x="121462" y="217161"/>
                </a:lnTo>
                <a:lnTo>
                  <a:pt x="100829" y="222881"/>
                </a:lnTo>
                <a:lnTo>
                  <a:pt x="89993" y="225740"/>
                </a:lnTo>
                <a:lnTo>
                  <a:pt x="80864" y="226693"/>
                </a:lnTo>
                <a:lnTo>
                  <a:pt x="72873" y="226376"/>
                </a:lnTo>
                <a:lnTo>
                  <a:pt x="65641" y="225212"/>
                </a:lnTo>
                <a:lnTo>
                  <a:pt x="58915" y="223484"/>
                </a:lnTo>
                <a:lnTo>
                  <a:pt x="52525" y="221379"/>
                </a:lnTo>
                <a:lnTo>
                  <a:pt x="46361" y="219024"/>
                </a:lnTo>
                <a:lnTo>
                  <a:pt x="41299" y="217454"/>
                </a:lnTo>
                <a:lnTo>
                  <a:pt x="36972" y="216406"/>
                </a:lnTo>
                <a:lnTo>
                  <a:pt x="33134" y="215708"/>
                </a:lnTo>
                <a:lnTo>
                  <a:pt x="29623" y="213338"/>
                </a:lnTo>
                <a:lnTo>
                  <a:pt x="26331" y="209853"/>
                </a:lnTo>
                <a:lnTo>
                  <a:pt x="23182" y="205625"/>
                </a:lnTo>
                <a:lnTo>
                  <a:pt x="19179" y="201853"/>
                </a:lnTo>
                <a:lnTo>
                  <a:pt x="14605" y="198386"/>
                </a:lnTo>
                <a:lnTo>
                  <a:pt x="9650" y="195122"/>
                </a:lnTo>
                <a:lnTo>
                  <a:pt x="6348" y="191994"/>
                </a:lnTo>
                <a:lnTo>
                  <a:pt x="4146" y="188957"/>
                </a:lnTo>
                <a:lnTo>
                  <a:pt x="1699" y="183041"/>
                </a:lnTo>
                <a:lnTo>
                  <a:pt x="612" y="177236"/>
                </a:lnTo>
                <a:lnTo>
                  <a:pt x="128" y="171482"/>
                </a:lnTo>
                <a:lnTo>
                  <a:pt x="0" y="168614"/>
                </a:lnTo>
                <a:lnTo>
                  <a:pt x="866" y="164797"/>
                </a:lnTo>
                <a:lnTo>
                  <a:pt x="2396" y="160347"/>
                </a:lnTo>
                <a:lnTo>
                  <a:pt x="4369" y="155475"/>
                </a:lnTo>
                <a:lnTo>
                  <a:pt x="7589" y="151275"/>
                </a:lnTo>
                <a:lnTo>
                  <a:pt x="11641" y="147523"/>
                </a:lnTo>
                <a:lnTo>
                  <a:pt x="16247" y="144068"/>
                </a:lnTo>
                <a:lnTo>
                  <a:pt x="21222" y="140813"/>
                </a:lnTo>
                <a:lnTo>
                  <a:pt x="26445" y="137691"/>
                </a:lnTo>
                <a:lnTo>
                  <a:pt x="42604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56"/>
          <p:cNvSpPr/>
          <p:nvPr/>
        </p:nvSpPr>
        <p:spPr>
          <a:xfrm>
            <a:off x="7949565" y="3113158"/>
            <a:ext cx="119865" cy="170110"/>
          </a:xfrm>
          <a:custGeom>
            <a:avLst/>
            <a:gdLst/>
            <a:ahLst/>
            <a:cxnLst/>
            <a:rect l="0" t="0" r="0" b="0"/>
            <a:pathLst>
              <a:path w="119865" h="170110">
                <a:moveTo>
                  <a:pt x="0" y="110102"/>
                </a:moveTo>
                <a:lnTo>
                  <a:pt x="13652" y="105551"/>
                </a:lnTo>
                <a:lnTo>
                  <a:pt x="19578" y="104210"/>
                </a:lnTo>
                <a:lnTo>
                  <a:pt x="25435" y="103316"/>
                </a:lnTo>
                <a:lnTo>
                  <a:pt x="31244" y="102721"/>
                </a:lnTo>
                <a:lnTo>
                  <a:pt x="37021" y="101371"/>
                </a:lnTo>
                <a:lnTo>
                  <a:pt x="42778" y="99519"/>
                </a:lnTo>
                <a:lnTo>
                  <a:pt x="48521" y="97331"/>
                </a:lnTo>
                <a:lnTo>
                  <a:pt x="55207" y="93968"/>
                </a:lnTo>
                <a:lnTo>
                  <a:pt x="62523" y="89821"/>
                </a:lnTo>
                <a:lnTo>
                  <a:pt x="70256" y="85151"/>
                </a:lnTo>
                <a:lnTo>
                  <a:pt x="76365" y="80133"/>
                </a:lnTo>
                <a:lnTo>
                  <a:pt x="81390" y="74883"/>
                </a:lnTo>
                <a:lnTo>
                  <a:pt x="85692" y="69477"/>
                </a:lnTo>
                <a:lnTo>
                  <a:pt x="89513" y="64921"/>
                </a:lnTo>
                <a:lnTo>
                  <a:pt x="93013" y="60931"/>
                </a:lnTo>
                <a:lnTo>
                  <a:pt x="99442" y="53958"/>
                </a:lnTo>
                <a:lnTo>
                  <a:pt x="108416" y="44677"/>
                </a:lnTo>
                <a:lnTo>
                  <a:pt x="114224" y="38797"/>
                </a:lnTo>
                <a:lnTo>
                  <a:pt x="116154" y="35895"/>
                </a:lnTo>
                <a:lnTo>
                  <a:pt x="117441" y="33008"/>
                </a:lnTo>
                <a:lnTo>
                  <a:pt x="118299" y="30131"/>
                </a:lnTo>
                <a:lnTo>
                  <a:pt x="118871" y="27260"/>
                </a:lnTo>
                <a:lnTo>
                  <a:pt x="119253" y="24394"/>
                </a:lnTo>
                <a:lnTo>
                  <a:pt x="119507" y="21531"/>
                </a:lnTo>
                <a:lnTo>
                  <a:pt x="119677" y="18669"/>
                </a:lnTo>
                <a:lnTo>
                  <a:pt x="119864" y="12950"/>
                </a:lnTo>
                <a:lnTo>
                  <a:pt x="118962" y="11044"/>
                </a:lnTo>
                <a:lnTo>
                  <a:pt x="117408" y="9773"/>
                </a:lnTo>
                <a:lnTo>
                  <a:pt x="115418" y="8926"/>
                </a:lnTo>
                <a:lnTo>
                  <a:pt x="113140" y="7409"/>
                </a:lnTo>
                <a:lnTo>
                  <a:pt x="110670" y="5445"/>
                </a:lnTo>
                <a:lnTo>
                  <a:pt x="108071" y="3183"/>
                </a:lnTo>
                <a:lnTo>
                  <a:pt x="105384" y="1675"/>
                </a:lnTo>
                <a:lnTo>
                  <a:pt x="102641" y="669"/>
                </a:lnTo>
                <a:lnTo>
                  <a:pt x="99860" y="0"/>
                </a:lnTo>
                <a:lnTo>
                  <a:pt x="97053" y="505"/>
                </a:lnTo>
                <a:lnTo>
                  <a:pt x="94229" y="1795"/>
                </a:lnTo>
                <a:lnTo>
                  <a:pt x="91394" y="3607"/>
                </a:lnTo>
                <a:lnTo>
                  <a:pt x="88552" y="4815"/>
                </a:lnTo>
                <a:lnTo>
                  <a:pt x="85705" y="5621"/>
                </a:lnTo>
                <a:lnTo>
                  <a:pt x="82853" y="6158"/>
                </a:lnTo>
                <a:lnTo>
                  <a:pt x="80000" y="7468"/>
                </a:lnTo>
                <a:lnTo>
                  <a:pt x="77146" y="9294"/>
                </a:lnTo>
                <a:lnTo>
                  <a:pt x="74291" y="11464"/>
                </a:lnTo>
                <a:lnTo>
                  <a:pt x="70482" y="15768"/>
                </a:lnTo>
                <a:lnTo>
                  <a:pt x="66037" y="21495"/>
                </a:lnTo>
                <a:lnTo>
                  <a:pt x="61170" y="28171"/>
                </a:lnTo>
                <a:lnTo>
                  <a:pt x="50682" y="43208"/>
                </a:lnTo>
                <a:lnTo>
                  <a:pt x="45218" y="51219"/>
                </a:lnTo>
                <a:lnTo>
                  <a:pt x="41575" y="58464"/>
                </a:lnTo>
                <a:lnTo>
                  <a:pt x="39147" y="65199"/>
                </a:lnTo>
                <a:lnTo>
                  <a:pt x="37528" y="71594"/>
                </a:lnTo>
                <a:lnTo>
                  <a:pt x="36449" y="79667"/>
                </a:lnTo>
                <a:lnTo>
                  <a:pt x="35728" y="88859"/>
                </a:lnTo>
                <a:lnTo>
                  <a:pt x="34716" y="112380"/>
                </a:lnTo>
                <a:lnTo>
                  <a:pt x="34573" y="117336"/>
                </a:lnTo>
                <a:lnTo>
                  <a:pt x="35431" y="123497"/>
                </a:lnTo>
                <a:lnTo>
                  <a:pt x="36956" y="130462"/>
                </a:lnTo>
                <a:lnTo>
                  <a:pt x="38924" y="137962"/>
                </a:lnTo>
                <a:lnTo>
                  <a:pt x="41190" y="143916"/>
                </a:lnTo>
                <a:lnTo>
                  <a:pt x="43652" y="148837"/>
                </a:lnTo>
                <a:lnTo>
                  <a:pt x="46246" y="153070"/>
                </a:lnTo>
                <a:lnTo>
                  <a:pt x="48928" y="155892"/>
                </a:lnTo>
                <a:lnTo>
                  <a:pt x="51669" y="157774"/>
                </a:lnTo>
                <a:lnTo>
                  <a:pt x="54448" y="159028"/>
                </a:lnTo>
                <a:lnTo>
                  <a:pt x="57254" y="160816"/>
                </a:lnTo>
                <a:lnTo>
                  <a:pt x="60076" y="162962"/>
                </a:lnTo>
                <a:lnTo>
                  <a:pt x="62911" y="165344"/>
                </a:lnTo>
                <a:lnTo>
                  <a:pt x="67658" y="166932"/>
                </a:lnTo>
                <a:lnTo>
                  <a:pt x="73680" y="167991"/>
                </a:lnTo>
                <a:lnTo>
                  <a:pt x="80553" y="168697"/>
                </a:lnTo>
                <a:lnTo>
                  <a:pt x="86087" y="169168"/>
                </a:lnTo>
                <a:lnTo>
                  <a:pt x="90729" y="169482"/>
                </a:lnTo>
                <a:lnTo>
                  <a:pt x="111442" y="1701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57"/>
          <p:cNvSpPr/>
          <p:nvPr/>
        </p:nvSpPr>
        <p:spPr>
          <a:xfrm>
            <a:off x="8158179" y="3138726"/>
            <a:ext cx="160004" cy="135944"/>
          </a:xfrm>
          <a:custGeom>
            <a:avLst/>
            <a:gdLst/>
            <a:ahLst/>
            <a:cxnLst/>
            <a:rect l="0" t="0" r="0" b="0"/>
            <a:pathLst>
              <a:path w="160004" h="135944">
                <a:moveTo>
                  <a:pt x="57133" y="7381"/>
                </a:moveTo>
                <a:lnTo>
                  <a:pt x="57133" y="2830"/>
                </a:lnTo>
                <a:lnTo>
                  <a:pt x="56181" y="1490"/>
                </a:lnTo>
                <a:lnTo>
                  <a:pt x="54594" y="596"/>
                </a:lnTo>
                <a:lnTo>
                  <a:pt x="52582" y="0"/>
                </a:lnTo>
                <a:lnTo>
                  <a:pt x="50289" y="555"/>
                </a:lnTo>
                <a:lnTo>
                  <a:pt x="47808" y="1878"/>
                </a:lnTo>
                <a:lnTo>
                  <a:pt x="45201" y="3713"/>
                </a:lnTo>
                <a:lnTo>
                  <a:pt x="42511" y="5888"/>
                </a:lnTo>
                <a:lnTo>
                  <a:pt x="39765" y="8291"/>
                </a:lnTo>
                <a:lnTo>
                  <a:pt x="36982" y="10845"/>
                </a:lnTo>
                <a:lnTo>
                  <a:pt x="31349" y="16223"/>
                </a:lnTo>
                <a:lnTo>
                  <a:pt x="28514" y="18991"/>
                </a:lnTo>
                <a:lnTo>
                  <a:pt x="25671" y="23693"/>
                </a:lnTo>
                <a:lnTo>
                  <a:pt x="22823" y="29686"/>
                </a:lnTo>
                <a:lnTo>
                  <a:pt x="6859" y="68937"/>
                </a:lnTo>
                <a:lnTo>
                  <a:pt x="3615" y="77946"/>
                </a:lnTo>
                <a:lnTo>
                  <a:pt x="1452" y="84904"/>
                </a:lnTo>
                <a:lnTo>
                  <a:pt x="9" y="90496"/>
                </a:lnTo>
                <a:lnTo>
                  <a:pt x="0" y="96128"/>
                </a:lnTo>
                <a:lnTo>
                  <a:pt x="947" y="101788"/>
                </a:lnTo>
                <a:lnTo>
                  <a:pt x="2532" y="107467"/>
                </a:lnTo>
                <a:lnTo>
                  <a:pt x="4539" y="113157"/>
                </a:lnTo>
                <a:lnTo>
                  <a:pt x="6831" y="118856"/>
                </a:lnTo>
                <a:lnTo>
                  <a:pt x="9311" y="124560"/>
                </a:lnTo>
                <a:lnTo>
                  <a:pt x="11917" y="128363"/>
                </a:lnTo>
                <a:lnTo>
                  <a:pt x="14606" y="130898"/>
                </a:lnTo>
                <a:lnTo>
                  <a:pt x="17352" y="132588"/>
                </a:lnTo>
                <a:lnTo>
                  <a:pt x="20134" y="133715"/>
                </a:lnTo>
                <a:lnTo>
                  <a:pt x="22942" y="134466"/>
                </a:lnTo>
                <a:lnTo>
                  <a:pt x="25767" y="134967"/>
                </a:lnTo>
                <a:lnTo>
                  <a:pt x="28603" y="135301"/>
                </a:lnTo>
                <a:lnTo>
                  <a:pt x="31445" y="135524"/>
                </a:lnTo>
                <a:lnTo>
                  <a:pt x="34293" y="135672"/>
                </a:lnTo>
                <a:lnTo>
                  <a:pt x="39998" y="135837"/>
                </a:lnTo>
                <a:lnTo>
                  <a:pt x="51420" y="135943"/>
                </a:lnTo>
                <a:lnTo>
                  <a:pt x="57134" y="134046"/>
                </a:lnTo>
                <a:lnTo>
                  <a:pt x="64754" y="130877"/>
                </a:lnTo>
                <a:lnTo>
                  <a:pt x="73644" y="126859"/>
                </a:lnTo>
                <a:lnTo>
                  <a:pt x="83380" y="121323"/>
                </a:lnTo>
                <a:lnTo>
                  <a:pt x="93681" y="114775"/>
                </a:lnTo>
                <a:lnTo>
                  <a:pt x="104360" y="107552"/>
                </a:lnTo>
                <a:lnTo>
                  <a:pt x="113382" y="100832"/>
                </a:lnTo>
                <a:lnTo>
                  <a:pt x="121302" y="94446"/>
                </a:lnTo>
                <a:lnTo>
                  <a:pt x="134230" y="83224"/>
                </a:lnTo>
                <a:lnTo>
                  <a:pt x="143151" y="75062"/>
                </a:lnTo>
                <a:lnTo>
                  <a:pt x="160003" y="588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58"/>
          <p:cNvSpPr/>
          <p:nvPr/>
        </p:nvSpPr>
        <p:spPr>
          <a:xfrm>
            <a:off x="8309609" y="2966085"/>
            <a:ext cx="77154" cy="394336"/>
          </a:xfrm>
          <a:custGeom>
            <a:avLst/>
            <a:gdLst/>
            <a:ahLst/>
            <a:cxnLst/>
            <a:rect l="0" t="0" r="0" b="0"/>
            <a:pathLst>
              <a:path w="77154" h="394336">
                <a:moveTo>
                  <a:pt x="77153" y="0"/>
                </a:moveTo>
                <a:lnTo>
                  <a:pt x="77153" y="43176"/>
                </a:lnTo>
                <a:lnTo>
                  <a:pt x="76201" y="50691"/>
                </a:lnTo>
                <a:lnTo>
                  <a:pt x="74614" y="57606"/>
                </a:lnTo>
                <a:lnTo>
                  <a:pt x="67828" y="78981"/>
                </a:lnTo>
                <a:lnTo>
                  <a:pt x="65221" y="86944"/>
                </a:lnTo>
                <a:lnTo>
                  <a:pt x="52451" y="130007"/>
                </a:lnTo>
                <a:lnTo>
                  <a:pt x="49255" y="144773"/>
                </a:lnTo>
                <a:lnTo>
                  <a:pt x="47124" y="158428"/>
                </a:lnTo>
                <a:lnTo>
                  <a:pt x="45704" y="171341"/>
                </a:lnTo>
                <a:lnTo>
                  <a:pt x="43805" y="182807"/>
                </a:lnTo>
                <a:lnTo>
                  <a:pt x="41585" y="193309"/>
                </a:lnTo>
                <a:lnTo>
                  <a:pt x="39155" y="203167"/>
                </a:lnTo>
                <a:lnTo>
                  <a:pt x="36580" y="212597"/>
                </a:lnTo>
                <a:lnTo>
                  <a:pt x="31181" y="230695"/>
                </a:lnTo>
                <a:lnTo>
                  <a:pt x="23066" y="260963"/>
                </a:lnTo>
                <a:lnTo>
                  <a:pt x="18235" y="279703"/>
                </a:lnTo>
                <a:lnTo>
                  <a:pt x="14062" y="297911"/>
                </a:lnTo>
                <a:lnTo>
                  <a:pt x="6885" y="333382"/>
                </a:lnTo>
                <a:lnTo>
                  <a:pt x="4590" y="346080"/>
                </a:lnTo>
                <a:lnTo>
                  <a:pt x="3061" y="355497"/>
                </a:lnTo>
                <a:lnTo>
                  <a:pt x="2041" y="362728"/>
                </a:lnTo>
                <a:lnTo>
                  <a:pt x="908" y="373302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59"/>
          <p:cNvSpPr/>
          <p:nvPr/>
        </p:nvSpPr>
        <p:spPr>
          <a:xfrm>
            <a:off x="8309609" y="336042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60"/>
          <p:cNvSpPr/>
          <p:nvPr/>
        </p:nvSpPr>
        <p:spPr>
          <a:xfrm>
            <a:off x="8448577" y="3000410"/>
            <a:ext cx="169643" cy="290554"/>
          </a:xfrm>
          <a:custGeom>
            <a:avLst/>
            <a:gdLst/>
            <a:ahLst/>
            <a:cxnLst/>
            <a:rect l="0" t="0" r="0" b="0"/>
            <a:pathLst>
              <a:path w="169643" h="290554">
                <a:moveTo>
                  <a:pt x="109635" y="154270"/>
                </a:moveTo>
                <a:lnTo>
                  <a:pt x="105084" y="149719"/>
                </a:lnTo>
                <a:lnTo>
                  <a:pt x="101839" y="148378"/>
                </a:lnTo>
                <a:lnTo>
                  <a:pt x="97771" y="147484"/>
                </a:lnTo>
                <a:lnTo>
                  <a:pt x="93152" y="146889"/>
                </a:lnTo>
                <a:lnTo>
                  <a:pt x="89122" y="146492"/>
                </a:lnTo>
                <a:lnTo>
                  <a:pt x="85482" y="146227"/>
                </a:lnTo>
                <a:lnTo>
                  <a:pt x="82103" y="146050"/>
                </a:lnTo>
                <a:lnTo>
                  <a:pt x="78898" y="146885"/>
                </a:lnTo>
                <a:lnTo>
                  <a:pt x="75808" y="148394"/>
                </a:lnTo>
                <a:lnTo>
                  <a:pt x="72797" y="150352"/>
                </a:lnTo>
                <a:lnTo>
                  <a:pt x="69836" y="153563"/>
                </a:lnTo>
                <a:lnTo>
                  <a:pt x="66910" y="157609"/>
                </a:lnTo>
                <a:lnTo>
                  <a:pt x="64007" y="162211"/>
                </a:lnTo>
                <a:lnTo>
                  <a:pt x="60167" y="166231"/>
                </a:lnTo>
                <a:lnTo>
                  <a:pt x="55701" y="169864"/>
                </a:lnTo>
                <a:lnTo>
                  <a:pt x="50818" y="173238"/>
                </a:lnTo>
                <a:lnTo>
                  <a:pt x="46612" y="177393"/>
                </a:lnTo>
                <a:lnTo>
                  <a:pt x="42855" y="182068"/>
                </a:lnTo>
                <a:lnTo>
                  <a:pt x="39397" y="187089"/>
                </a:lnTo>
                <a:lnTo>
                  <a:pt x="35188" y="194247"/>
                </a:lnTo>
                <a:lnTo>
                  <a:pt x="30476" y="202829"/>
                </a:lnTo>
                <a:lnTo>
                  <a:pt x="13777" y="234876"/>
                </a:lnTo>
                <a:lnTo>
                  <a:pt x="10488" y="243249"/>
                </a:lnTo>
                <a:lnTo>
                  <a:pt x="7342" y="252642"/>
                </a:lnTo>
                <a:lnTo>
                  <a:pt x="4293" y="262714"/>
                </a:lnTo>
                <a:lnTo>
                  <a:pt x="2259" y="270381"/>
                </a:lnTo>
                <a:lnTo>
                  <a:pt x="904" y="276445"/>
                </a:lnTo>
                <a:lnTo>
                  <a:pt x="0" y="281440"/>
                </a:lnTo>
                <a:lnTo>
                  <a:pt x="349" y="284770"/>
                </a:lnTo>
                <a:lnTo>
                  <a:pt x="1536" y="286990"/>
                </a:lnTo>
                <a:lnTo>
                  <a:pt x="3279" y="288470"/>
                </a:lnTo>
                <a:lnTo>
                  <a:pt x="5393" y="289456"/>
                </a:lnTo>
                <a:lnTo>
                  <a:pt x="10283" y="290553"/>
                </a:lnTo>
                <a:lnTo>
                  <a:pt x="12920" y="289892"/>
                </a:lnTo>
                <a:lnTo>
                  <a:pt x="15631" y="288500"/>
                </a:lnTo>
                <a:lnTo>
                  <a:pt x="18391" y="286619"/>
                </a:lnTo>
                <a:lnTo>
                  <a:pt x="22135" y="283460"/>
                </a:lnTo>
                <a:lnTo>
                  <a:pt x="26538" y="279449"/>
                </a:lnTo>
                <a:lnTo>
                  <a:pt x="36507" y="269912"/>
                </a:lnTo>
                <a:lnTo>
                  <a:pt x="47288" y="259324"/>
                </a:lnTo>
                <a:lnTo>
                  <a:pt x="51879" y="253833"/>
                </a:lnTo>
                <a:lnTo>
                  <a:pt x="55890" y="248268"/>
                </a:lnTo>
                <a:lnTo>
                  <a:pt x="59518" y="242653"/>
                </a:lnTo>
                <a:lnTo>
                  <a:pt x="62888" y="237004"/>
                </a:lnTo>
                <a:lnTo>
                  <a:pt x="66088" y="231333"/>
                </a:lnTo>
                <a:lnTo>
                  <a:pt x="69174" y="225648"/>
                </a:lnTo>
                <a:lnTo>
                  <a:pt x="73136" y="219000"/>
                </a:lnTo>
                <a:lnTo>
                  <a:pt x="82619" y="203994"/>
                </a:lnTo>
                <a:lnTo>
                  <a:pt x="86861" y="196944"/>
                </a:lnTo>
                <a:lnTo>
                  <a:pt x="90643" y="190339"/>
                </a:lnTo>
                <a:lnTo>
                  <a:pt x="94117" y="184031"/>
                </a:lnTo>
                <a:lnTo>
                  <a:pt x="97385" y="176016"/>
                </a:lnTo>
                <a:lnTo>
                  <a:pt x="100515" y="166862"/>
                </a:lnTo>
                <a:lnTo>
                  <a:pt x="103556" y="156949"/>
                </a:lnTo>
                <a:lnTo>
                  <a:pt x="105583" y="147484"/>
                </a:lnTo>
                <a:lnTo>
                  <a:pt x="106933" y="138316"/>
                </a:lnTo>
                <a:lnTo>
                  <a:pt x="107834" y="129346"/>
                </a:lnTo>
                <a:lnTo>
                  <a:pt x="109387" y="118604"/>
                </a:lnTo>
                <a:lnTo>
                  <a:pt x="113653" y="93968"/>
                </a:lnTo>
                <a:lnTo>
                  <a:pt x="114218" y="81684"/>
                </a:lnTo>
                <a:lnTo>
                  <a:pt x="113643" y="69684"/>
                </a:lnTo>
                <a:lnTo>
                  <a:pt x="112308" y="57874"/>
                </a:lnTo>
                <a:lnTo>
                  <a:pt x="111416" y="47143"/>
                </a:lnTo>
                <a:lnTo>
                  <a:pt x="110823" y="37132"/>
                </a:lnTo>
                <a:lnTo>
                  <a:pt x="110427" y="27600"/>
                </a:lnTo>
                <a:lnTo>
                  <a:pt x="109210" y="19341"/>
                </a:lnTo>
                <a:lnTo>
                  <a:pt x="107447" y="11930"/>
                </a:lnTo>
                <a:lnTo>
                  <a:pt x="105320" y="5084"/>
                </a:lnTo>
                <a:lnTo>
                  <a:pt x="103900" y="1473"/>
                </a:lnTo>
                <a:lnTo>
                  <a:pt x="102955" y="17"/>
                </a:lnTo>
                <a:lnTo>
                  <a:pt x="102324" y="0"/>
                </a:lnTo>
                <a:lnTo>
                  <a:pt x="101904" y="13323"/>
                </a:lnTo>
                <a:lnTo>
                  <a:pt x="101174" y="116953"/>
                </a:lnTo>
                <a:lnTo>
                  <a:pt x="102089" y="130344"/>
                </a:lnTo>
                <a:lnTo>
                  <a:pt x="103652" y="143082"/>
                </a:lnTo>
                <a:lnTo>
                  <a:pt x="105647" y="155384"/>
                </a:lnTo>
                <a:lnTo>
                  <a:pt x="108881" y="168347"/>
                </a:lnTo>
                <a:lnTo>
                  <a:pt x="112943" y="181752"/>
                </a:lnTo>
                <a:lnTo>
                  <a:pt x="117555" y="195451"/>
                </a:lnTo>
                <a:lnTo>
                  <a:pt x="123488" y="208394"/>
                </a:lnTo>
                <a:lnTo>
                  <a:pt x="130300" y="220833"/>
                </a:lnTo>
                <a:lnTo>
                  <a:pt x="137698" y="232935"/>
                </a:lnTo>
                <a:lnTo>
                  <a:pt x="142631" y="241956"/>
                </a:lnTo>
                <a:lnTo>
                  <a:pt x="145920" y="248922"/>
                </a:lnTo>
                <a:lnTo>
                  <a:pt x="148113" y="254519"/>
                </a:lnTo>
                <a:lnTo>
                  <a:pt x="153089" y="263277"/>
                </a:lnTo>
                <a:lnTo>
                  <a:pt x="155750" y="266946"/>
                </a:lnTo>
                <a:lnTo>
                  <a:pt x="158476" y="270345"/>
                </a:lnTo>
                <a:lnTo>
                  <a:pt x="161246" y="273563"/>
                </a:lnTo>
                <a:lnTo>
                  <a:pt x="169642" y="2828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61"/>
          <p:cNvSpPr/>
          <p:nvPr/>
        </p:nvSpPr>
        <p:spPr>
          <a:xfrm>
            <a:off x="8652799" y="3124023"/>
            <a:ext cx="162589" cy="131668"/>
          </a:xfrm>
          <a:custGeom>
            <a:avLst/>
            <a:gdLst/>
            <a:ahLst/>
            <a:cxnLst/>
            <a:rect l="0" t="0" r="0" b="0"/>
            <a:pathLst>
              <a:path w="162589" h="131668">
                <a:moveTo>
                  <a:pt x="94008" y="4939"/>
                </a:moveTo>
                <a:lnTo>
                  <a:pt x="84907" y="388"/>
                </a:lnTo>
                <a:lnTo>
                  <a:pt x="81273" y="0"/>
                </a:lnTo>
                <a:lnTo>
                  <a:pt x="77898" y="694"/>
                </a:lnTo>
                <a:lnTo>
                  <a:pt x="74696" y="2109"/>
                </a:lnTo>
                <a:lnTo>
                  <a:pt x="69703" y="4957"/>
                </a:lnTo>
                <a:lnTo>
                  <a:pt x="63518" y="8761"/>
                </a:lnTo>
                <a:lnTo>
                  <a:pt x="56536" y="13202"/>
                </a:lnTo>
                <a:lnTo>
                  <a:pt x="50929" y="17115"/>
                </a:lnTo>
                <a:lnTo>
                  <a:pt x="46239" y="20677"/>
                </a:lnTo>
                <a:lnTo>
                  <a:pt x="42160" y="24003"/>
                </a:lnTo>
                <a:lnTo>
                  <a:pt x="37534" y="28126"/>
                </a:lnTo>
                <a:lnTo>
                  <a:pt x="27317" y="37787"/>
                </a:lnTo>
                <a:lnTo>
                  <a:pt x="21924" y="44935"/>
                </a:lnTo>
                <a:lnTo>
                  <a:pt x="16424" y="53511"/>
                </a:lnTo>
                <a:lnTo>
                  <a:pt x="10853" y="63038"/>
                </a:lnTo>
                <a:lnTo>
                  <a:pt x="7139" y="71294"/>
                </a:lnTo>
                <a:lnTo>
                  <a:pt x="4664" y="78703"/>
                </a:lnTo>
                <a:lnTo>
                  <a:pt x="3012" y="85548"/>
                </a:lnTo>
                <a:lnTo>
                  <a:pt x="1911" y="92015"/>
                </a:lnTo>
                <a:lnTo>
                  <a:pt x="1178" y="98233"/>
                </a:lnTo>
                <a:lnTo>
                  <a:pt x="689" y="104282"/>
                </a:lnTo>
                <a:lnTo>
                  <a:pt x="362" y="109268"/>
                </a:lnTo>
                <a:lnTo>
                  <a:pt x="0" y="117347"/>
                </a:lnTo>
                <a:lnTo>
                  <a:pt x="1809" y="120835"/>
                </a:lnTo>
                <a:lnTo>
                  <a:pt x="4920" y="124113"/>
                </a:lnTo>
                <a:lnTo>
                  <a:pt x="8898" y="127251"/>
                </a:lnTo>
                <a:lnTo>
                  <a:pt x="12503" y="129343"/>
                </a:lnTo>
                <a:lnTo>
                  <a:pt x="15859" y="130738"/>
                </a:lnTo>
                <a:lnTo>
                  <a:pt x="19049" y="131667"/>
                </a:lnTo>
                <a:lnTo>
                  <a:pt x="22128" y="131334"/>
                </a:lnTo>
                <a:lnTo>
                  <a:pt x="25133" y="130160"/>
                </a:lnTo>
                <a:lnTo>
                  <a:pt x="28089" y="128425"/>
                </a:lnTo>
                <a:lnTo>
                  <a:pt x="30060" y="126316"/>
                </a:lnTo>
                <a:lnTo>
                  <a:pt x="31373" y="123957"/>
                </a:lnTo>
                <a:lnTo>
                  <a:pt x="32249" y="121432"/>
                </a:lnTo>
                <a:lnTo>
                  <a:pt x="33785" y="118796"/>
                </a:lnTo>
                <a:lnTo>
                  <a:pt x="35762" y="116086"/>
                </a:lnTo>
                <a:lnTo>
                  <a:pt x="38033" y="113327"/>
                </a:lnTo>
                <a:lnTo>
                  <a:pt x="41451" y="109583"/>
                </a:lnTo>
                <a:lnTo>
                  <a:pt x="50329" y="100342"/>
                </a:lnTo>
                <a:lnTo>
                  <a:pt x="53459" y="96164"/>
                </a:lnTo>
                <a:lnTo>
                  <a:pt x="55546" y="92426"/>
                </a:lnTo>
                <a:lnTo>
                  <a:pt x="56936" y="88981"/>
                </a:lnTo>
                <a:lnTo>
                  <a:pt x="57863" y="84779"/>
                </a:lnTo>
                <a:lnTo>
                  <a:pt x="58482" y="80074"/>
                </a:lnTo>
                <a:lnTo>
                  <a:pt x="58894" y="75031"/>
                </a:lnTo>
                <a:lnTo>
                  <a:pt x="58216" y="67860"/>
                </a:lnTo>
                <a:lnTo>
                  <a:pt x="56812" y="59269"/>
                </a:lnTo>
                <a:lnTo>
                  <a:pt x="51477" y="32331"/>
                </a:lnTo>
                <a:lnTo>
                  <a:pt x="52320" y="32725"/>
                </a:lnTo>
                <a:lnTo>
                  <a:pt x="55795" y="35704"/>
                </a:lnTo>
                <a:lnTo>
                  <a:pt x="58056" y="39736"/>
                </a:lnTo>
                <a:lnTo>
                  <a:pt x="60514" y="45282"/>
                </a:lnTo>
                <a:lnTo>
                  <a:pt x="63106" y="51837"/>
                </a:lnTo>
                <a:lnTo>
                  <a:pt x="65788" y="57159"/>
                </a:lnTo>
                <a:lnTo>
                  <a:pt x="68527" y="61660"/>
                </a:lnTo>
                <a:lnTo>
                  <a:pt x="71305" y="65613"/>
                </a:lnTo>
                <a:lnTo>
                  <a:pt x="74111" y="69201"/>
                </a:lnTo>
                <a:lnTo>
                  <a:pt x="76934" y="72545"/>
                </a:lnTo>
                <a:lnTo>
                  <a:pt x="79767" y="75728"/>
                </a:lnTo>
                <a:lnTo>
                  <a:pt x="85467" y="80706"/>
                </a:lnTo>
                <a:lnTo>
                  <a:pt x="93077" y="86883"/>
                </a:lnTo>
                <a:lnTo>
                  <a:pt x="101959" y="93858"/>
                </a:lnTo>
                <a:lnTo>
                  <a:pt x="109787" y="99461"/>
                </a:lnTo>
                <a:lnTo>
                  <a:pt x="116909" y="104149"/>
                </a:lnTo>
                <a:lnTo>
                  <a:pt x="123564" y="108226"/>
                </a:lnTo>
                <a:lnTo>
                  <a:pt x="128952" y="110945"/>
                </a:lnTo>
                <a:lnTo>
                  <a:pt x="133497" y="112757"/>
                </a:lnTo>
                <a:lnTo>
                  <a:pt x="137479" y="113965"/>
                </a:lnTo>
                <a:lnTo>
                  <a:pt x="142039" y="114771"/>
                </a:lnTo>
                <a:lnTo>
                  <a:pt x="146984" y="115308"/>
                </a:lnTo>
                <a:lnTo>
                  <a:pt x="162588" y="1163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62"/>
          <p:cNvSpPr/>
          <p:nvPr/>
        </p:nvSpPr>
        <p:spPr>
          <a:xfrm>
            <a:off x="8832532" y="3094672"/>
            <a:ext cx="111444" cy="124155"/>
          </a:xfrm>
          <a:custGeom>
            <a:avLst/>
            <a:gdLst/>
            <a:ahLst/>
            <a:cxnLst/>
            <a:rect l="0" t="0" r="0" b="0"/>
            <a:pathLst>
              <a:path w="111444" h="124155">
                <a:moveTo>
                  <a:pt x="0" y="0"/>
                </a:moveTo>
                <a:lnTo>
                  <a:pt x="0" y="4551"/>
                </a:lnTo>
                <a:lnTo>
                  <a:pt x="952" y="7797"/>
                </a:lnTo>
                <a:lnTo>
                  <a:pt x="2540" y="11865"/>
                </a:lnTo>
                <a:lnTo>
                  <a:pt x="4551" y="16483"/>
                </a:lnTo>
                <a:lnTo>
                  <a:pt x="7797" y="22418"/>
                </a:lnTo>
                <a:lnTo>
                  <a:pt x="11866" y="29233"/>
                </a:lnTo>
                <a:lnTo>
                  <a:pt x="16482" y="36634"/>
                </a:lnTo>
                <a:lnTo>
                  <a:pt x="34313" y="62637"/>
                </a:lnTo>
                <a:lnTo>
                  <a:pt x="45736" y="78905"/>
                </a:lnTo>
                <a:lnTo>
                  <a:pt x="54303" y="90704"/>
                </a:lnTo>
                <a:lnTo>
                  <a:pt x="60967" y="99522"/>
                </a:lnTo>
                <a:lnTo>
                  <a:pt x="66362" y="106353"/>
                </a:lnTo>
                <a:lnTo>
                  <a:pt x="70912" y="110907"/>
                </a:lnTo>
                <a:lnTo>
                  <a:pt x="74897" y="113943"/>
                </a:lnTo>
                <a:lnTo>
                  <a:pt x="78507" y="115967"/>
                </a:lnTo>
                <a:lnTo>
                  <a:pt x="81864" y="118269"/>
                </a:lnTo>
                <a:lnTo>
                  <a:pt x="85057" y="120756"/>
                </a:lnTo>
                <a:lnTo>
                  <a:pt x="88137" y="123367"/>
                </a:lnTo>
                <a:lnTo>
                  <a:pt x="92096" y="124154"/>
                </a:lnTo>
                <a:lnTo>
                  <a:pt x="96640" y="123727"/>
                </a:lnTo>
                <a:lnTo>
                  <a:pt x="108519" y="120748"/>
                </a:lnTo>
                <a:lnTo>
                  <a:pt x="109493" y="119551"/>
                </a:lnTo>
                <a:lnTo>
                  <a:pt x="110143" y="117801"/>
                </a:lnTo>
                <a:lnTo>
                  <a:pt x="110576" y="115682"/>
                </a:lnTo>
                <a:lnTo>
                  <a:pt x="110865" y="113316"/>
                </a:lnTo>
                <a:lnTo>
                  <a:pt x="111057" y="110787"/>
                </a:lnTo>
                <a:lnTo>
                  <a:pt x="111443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63"/>
          <p:cNvSpPr/>
          <p:nvPr/>
        </p:nvSpPr>
        <p:spPr>
          <a:xfrm>
            <a:off x="8866822" y="3080863"/>
            <a:ext cx="102871" cy="305275"/>
          </a:xfrm>
          <a:custGeom>
            <a:avLst/>
            <a:gdLst/>
            <a:ahLst/>
            <a:cxnLst/>
            <a:rect l="0" t="0" r="0" b="0"/>
            <a:pathLst>
              <a:path w="102871" h="305275">
                <a:moveTo>
                  <a:pt x="102870" y="22382"/>
                </a:moveTo>
                <a:lnTo>
                  <a:pt x="95489" y="239"/>
                </a:lnTo>
                <a:lnTo>
                  <a:pt x="95092" y="0"/>
                </a:lnTo>
                <a:lnTo>
                  <a:pt x="94827" y="793"/>
                </a:lnTo>
                <a:lnTo>
                  <a:pt x="94402" y="8910"/>
                </a:lnTo>
                <a:lnTo>
                  <a:pt x="90558" y="19115"/>
                </a:lnTo>
                <a:lnTo>
                  <a:pt x="76125" y="53315"/>
                </a:lnTo>
                <a:lnTo>
                  <a:pt x="69800" y="69674"/>
                </a:lnTo>
                <a:lnTo>
                  <a:pt x="64631" y="84390"/>
                </a:lnTo>
                <a:lnTo>
                  <a:pt x="45376" y="144212"/>
                </a:lnTo>
                <a:lnTo>
                  <a:pt x="30484" y="193946"/>
                </a:lnTo>
                <a:lnTo>
                  <a:pt x="19581" y="228173"/>
                </a:lnTo>
                <a:lnTo>
                  <a:pt x="14959" y="241491"/>
                </a:lnTo>
                <a:lnTo>
                  <a:pt x="10925" y="252275"/>
                </a:lnTo>
                <a:lnTo>
                  <a:pt x="7283" y="261369"/>
                </a:lnTo>
                <a:lnTo>
                  <a:pt x="4855" y="269336"/>
                </a:lnTo>
                <a:lnTo>
                  <a:pt x="3237" y="276553"/>
                </a:lnTo>
                <a:lnTo>
                  <a:pt x="0" y="3052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64"/>
          <p:cNvSpPr/>
          <p:nvPr/>
        </p:nvSpPr>
        <p:spPr>
          <a:xfrm>
            <a:off x="6603682" y="3257550"/>
            <a:ext cx="59968" cy="111443"/>
          </a:xfrm>
          <a:custGeom>
            <a:avLst/>
            <a:gdLst/>
            <a:ahLst/>
            <a:cxnLst/>
            <a:rect l="0" t="0" r="0" b="0"/>
            <a:pathLst>
              <a:path w="59968" h="111443">
                <a:moveTo>
                  <a:pt x="34290" y="0"/>
                </a:moveTo>
                <a:lnTo>
                  <a:pt x="38841" y="0"/>
                </a:lnTo>
                <a:lnTo>
                  <a:pt x="40182" y="952"/>
                </a:lnTo>
                <a:lnTo>
                  <a:pt x="41075" y="2540"/>
                </a:lnTo>
                <a:lnTo>
                  <a:pt x="41671" y="4550"/>
                </a:lnTo>
                <a:lnTo>
                  <a:pt x="42068" y="6844"/>
                </a:lnTo>
                <a:lnTo>
                  <a:pt x="42333" y="9325"/>
                </a:lnTo>
                <a:lnTo>
                  <a:pt x="42509" y="11931"/>
                </a:lnTo>
                <a:lnTo>
                  <a:pt x="43580" y="13669"/>
                </a:lnTo>
                <a:lnTo>
                  <a:pt x="45246" y="14828"/>
                </a:lnTo>
                <a:lnTo>
                  <a:pt x="47309" y="15600"/>
                </a:lnTo>
                <a:lnTo>
                  <a:pt x="49637" y="17067"/>
                </a:lnTo>
                <a:lnTo>
                  <a:pt x="52141" y="18998"/>
                </a:lnTo>
                <a:lnTo>
                  <a:pt x="54763" y="21238"/>
                </a:lnTo>
                <a:lnTo>
                  <a:pt x="56511" y="23683"/>
                </a:lnTo>
                <a:lnTo>
                  <a:pt x="57677" y="26267"/>
                </a:lnTo>
                <a:lnTo>
                  <a:pt x="59547" y="32705"/>
                </a:lnTo>
                <a:lnTo>
                  <a:pt x="59803" y="36125"/>
                </a:lnTo>
                <a:lnTo>
                  <a:pt x="59871" y="38371"/>
                </a:lnTo>
                <a:lnTo>
                  <a:pt x="59967" y="50633"/>
                </a:lnTo>
                <a:lnTo>
                  <a:pt x="59028" y="55663"/>
                </a:lnTo>
                <a:lnTo>
                  <a:pt x="57450" y="60921"/>
                </a:lnTo>
                <a:lnTo>
                  <a:pt x="55445" y="66331"/>
                </a:lnTo>
                <a:lnTo>
                  <a:pt x="52203" y="71843"/>
                </a:lnTo>
                <a:lnTo>
                  <a:pt x="48137" y="77423"/>
                </a:lnTo>
                <a:lnTo>
                  <a:pt x="43521" y="83048"/>
                </a:lnTo>
                <a:lnTo>
                  <a:pt x="39492" y="86797"/>
                </a:lnTo>
                <a:lnTo>
                  <a:pt x="35853" y="89298"/>
                </a:lnTo>
                <a:lnTo>
                  <a:pt x="32474" y="90964"/>
                </a:lnTo>
                <a:lnTo>
                  <a:pt x="30222" y="93028"/>
                </a:lnTo>
                <a:lnTo>
                  <a:pt x="28721" y="95356"/>
                </a:lnTo>
                <a:lnTo>
                  <a:pt x="27720" y="97860"/>
                </a:lnTo>
                <a:lnTo>
                  <a:pt x="26100" y="99530"/>
                </a:lnTo>
                <a:lnTo>
                  <a:pt x="24067" y="100643"/>
                </a:lnTo>
                <a:lnTo>
                  <a:pt x="21760" y="101386"/>
                </a:lnTo>
                <a:lnTo>
                  <a:pt x="19269" y="101880"/>
                </a:lnTo>
                <a:lnTo>
                  <a:pt x="16656" y="102210"/>
                </a:lnTo>
                <a:lnTo>
                  <a:pt x="13962" y="102430"/>
                </a:lnTo>
                <a:lnTo>
                  <a:pt x="11213" y="103529"/>
                </a:lnTo>
                <a:lnTo>
                  <a:pt x="8428" y="105214"/>
                </a:lnTo>
                <a:lnTo>
                  <a:pt x="0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65"/>
          <p:cNvSpPr/>
          <p:nvPr/>
        </p:nvSpPr>
        <p:spPr>
          <a:xfrm>
            <a:off x="5626417" y="3669542"/>
            <a:ext cx="289301" cy="359385"/>
          </a:xfrm>
          <a:custGeom>
            <a:avLst/>
            <a:gdLst/>
            <a:ahLst/>
            <a:cxnLst/>
            <a:rect l="0" t="0" r="0" b="0"/>
            <a:pathLst>
              <a:path w="289301" h="359385">
                <a:moveTo>
                  <a:pt x="17145" y="76640"/>
                </a:moveTo>
                <a:lnTo>
                  <a:pt x="17145" y="63870"/>
                </a:lnTo>
                <a:lnTo>
                  <a:pt x="19050" y="62411"/>
                </a:lnTo>
                <a:lnTo>
                  <a:pt x="26247" y="60791"/>
                </a:lnTo>
                <a:lnTo>
                  <a:pt x="30833" y="58454"/>
                </a:lnTo>
                <a:lnTo>
                  <a:pt x="35795" y="54991"/>
                </a:lnTo>
                <a:lnTo>
                  <a:pt x="41009" y="50777"/>
                </a:lnTo>
                <a:lnTo>
                  <a:pt x="46389" y="46063"/>
                </a:lnTo>
                <a:lnTo>
                  <a:pt x="51881" y="41016"/>
                </a:lnTo>
                <a:lnTo>
                  <a:pt x="57447" y="35745"/>
                </a:lnTo>
                <a:lnTo>
                  <a:pt x="63063" y="31279"/>
                </a:lnTo>
                <a:lnTo>
                  <a:pt x="68712" y="27350"/>
                </a:lnTo>
                <a:lnTo>
                  <a:pt x="74383" y="23777"/>
                </a:lnTo>
                <a:lnTo>
                  <a:pt x="80069" y="20443"/>
                </a:lnTo>
                <a:lnTo>
                  <a:pt x="85764" y="17268"/>
                </a:lnTo>
                <a:lnTo>
                  <a:pt x="91466" y="14199"/>
                </a:lnTo>
                <a:lnTo>
                  <a:pt x="99078" y="11200"/>
                </a:lnTo>
                <a:lnTo>
                  <a:pt x="107962" y="8249"/>
                </a:lnTo>
                <a:lnTo>
                  <a:pt x="117695" y="5328"/>
                </a:lnTo>
                <a:lnTo>
                  <a:pt x="128946" y="3381"/>
                </a:lnTo>
                <a:lnTo>
                  <a:pt x="141209" y="2083"/>
                </a:lnTo>
                <a:lnTo>
                  <a:pt x="164677" y="641"/>
                </a:lnTo>
                <a:lnTo>
                  <a:pt x="181457" y="0"/>
                </a:lnTo>
                <a:lnTo>
                  <a:pt x="187646" y="782"/>
                </a:lnTo>
                <a:lnTo>
                  <a:pt x="192725" y="2255"/>
                </a:lnTo>
                <a:lnTo>
                  <a:pt x="200908" y="6433"/>
                </a:lnTo>
                <a:lnTo>
                  <a:pt x="207720" y="11465"/>
                </a:lnTo>
                <a:lnTo>
                  <a:pt x="209917" y="14140"/>
                </a:lnTo>
                <a:lnTo>
                  <a:pt x="211382" y="16876"/>
                </a:lnTo>
                <a:lnTo>
                  <a:pt x="212359" y="19652"/>
                </a:lnTo>
                <a:lnTo>
                  <a:pt x="213445" y="27817"/>
                </a:lnTo>
                <a:lnTo>
                  <a:pt x="213927" y="36843"/>
                </a:lnTo>
                <a:lnTo>
                  <a:pt x="214141" y="44030"/>
                </a:lnTo>
                <a:lnTo>
                  <a:pt x="212294" y="48233"/>
                </a:lnTo>
                <a:lnTo>
                  <a:pt x="205160" y="57982"/>
                </a:lnTo>
                <a:lnTo>
                  <a:pt x="201544" y="64201"/>
                </a:lnTo>
                <a:lnTo>
                  <a:pt x="198180" y="71205"/>
                </a:lnTo>
                <a:lnTo>
                  <a:pt x="194985" y="78732"/>
                </a:lnTo>
                <a:lnTo>
                  <a:pt x="189998" y="86607"/>
                </a:lnTo>
                <a:lnTo>
                  <a:pt x="183815" y="94715"/>
                </a:lnTo>
                <a:lnTo>
                  <a:pt x="176836" y="102977"/>
                </a:lnTo>
                <a:lnTo>
                  <a:pt x="165515" y="114201"/>
                </a:lnTo>
                <a:lnTo>
                  <a:pt x="151301" y="127398"/>
                </a:lnTo>
                <a:lnTo>
                  <a:pt x="114680" y="160577"/>
                </a:lnTo>
                <a:lnTo>
                  <a:pt x="107886" y="166888"/>
                </a:lnTo>
                <a:lnTo>
                  <a:pt x="101451" y="172048"/>
                </a:lnTo>
                <a:lnTo>
                  <a:pt x="95257" y="176440"/>
                </a:lnTo>
                <a:lnTo>
                  <a:pt x="89222" y="180321"/>
                </a:lnTo>
                <a:lnTo>
                  <a:pt x="84246" y="182908"/>
                </a:lnTo>
                <a:lnTo>
                  <a:pt x="76178" y="185783"/>
                </a:lnTo>
                <a:lnTo>
                  <a:pt x="73645" y="185597"/>
                </a:lnTo>
                <a:lnTo>
                  <a:pt x="71957" y="184520"/>
                </a:lnTo>
                <a:lnTo>
                  <a:pt x="70831" y="182850"/>
                </a:lnTo>
                <a:lnTo>
                  <a:pt x="71034" y="181737"/>
                </a:lnTo>
                <a:lnTo>
                  <a:pt x="72121" y="180995"/>
                </a:lnTo>
                <a:lnTo>
                  <a:pt x="73798" y="180500"/>
                </a:lnTo>
                <a:lnTo>
                  <a:pt x="78202" y="177410"/>
                </a:lnTo>
                <a:lnTo>
                  <a:pt x="86036" y="170315"/>
                </a:lnTo>
                <a:lnTo>
                  <a:pt x="92531" y="164946"/>
                </a:lnTo>
                <a:lnTo>
                  <a:pt x="96930" y="162181"/>
                </a:lnTo>
                <a:lnTo>
                  <a:pt x="101768" y="159385"/>
                </a:lnTo>
                <a:lnTo>
                  <a:pt x="112223" y="153738"/>
                </a:lnTo>
                <a:lnTo>
                  <a:pt x="117678" y="150899"/>
                </a:lnTo>
                <a:lnTo>
                  <a:pt x="123219" y="149006"/>
                </a:lnTo>
                <a:lnTo>
                  <a:pt x="128819" y="147744"/>
                </a:lnTo>
                <a:lnTo>
                  <a:pt x="134456" y="146903"/>
                </a:lnTo>
                <a:lnTo>
                  <a:pt x="153421" y="143428"/>
                </a:lnTo>
                <a:lnTo>
                  <a:pt x="165146" y="141168"/>
                </a:lnTo>
                <a:lnTo>
                  <a:pt x="174867" y="139661"/>
                </a:lnTo>
                <a:lnTo>
                  <a:pt x="183253" y="138656"/>
                </a:lnTo>
                <a:lnTo>
                  <a:pt x="190749" y="137987"/>
                </a:lnTo>
                <a:lnTo>
                  <a:pt x="197651" y="137541"/>
                </a:lnTo>
                <a:lnTo>
                  <a:pt x="210400" y="137045"/>
                </a:lnTo>
                <a:lnTo>
                  <a:pt x="216467" y="137865"/>
                </a:lnTo>
                <a:lnTo>
                  <a:pt x="222416" y="139364"/>
                </a:lnTo>
                <a:lnTo>
                  <a:pt x="228287" y="141316"/>
                </a:lnTo>
                <a:lnTo>
                  <a:pt x="233154" y="143570"/>
                </a:lnTo>
                <a:lnTo>
                  <a:pt x="241101" y="148614"/>
                </a:lnTo>
                <a:lnTo>
                  <a:pt x="245507" y="151293"/>
                </a:lnTo>
                <a:lnTo>
                  <a:pt x="250349" y="154031"/>
                </a:lnTo>
                <a:lnTo>
                  <a:pt x="255482" y="156809"/>
                </a:lnTo>
                <a:lnTo>
                  <a:pt x="260809" y="160566"/>
                </a:lnTo>
                <a:lnTo>
                  <a:pt x="266265" y="164976"/>
                </a:lnTo>
                <a:lnTo>
                  <a:pt x="271807" y="169820"/>
                </a:lnTo>
                <a:lnTo>
                  <a:pt x="276455" y="175908"/>
                </a:lnTo>
                <a:lnTo>
                  <a:pt x="280506" y="182824"/>
                </a:lnTo>
                <a:lnTo>
                  <a:pt x="284159" y="190292"/>
                </a:lnTo>
                <a:lnTo>
                  <a:pt x="286594" y="197175"/>
                </a:lnTo>
                <a:lnTo>
                  <a:pt x="288218" y="203670"/>
                </a:lnTo>
                <a:lnTo>
                  <a:pt x="289300" y="209904"/>
                </a:lnTo>
                <a:lnTo>
                  <a:pt x="289069" y="215965"/>
                </a:lnTo>
                <a:lnTo>
                  <a:pt x="287963" y="221911"/>
                </a:lnTo>
                <a:lnTo>
                  <a:pt x="286273" y="227780"/>
                </a:lnTo>
                <a:lnTo>
                  <a:pt x="285146" y="233598"/>
                </a:lnTo>
                <a:lnTo>
                  <a:pt x="284395" y="239381"/>
                </a:lnTo>
                <a:lnTo>
                  <a:pt x="283894" y="245141"/>
                </a:lnTo>
                <a:lnTo>
                  <a:pt x="282608" y="250887"/>
                </a:lnTo>
                <a:lnTo>
                  <a:pt x="280798" y="256622"/>
                </a:lnTo>
                <a:lnTo>
                  <a:pt x="278639" y="262350"/>
                </a:lnTo>
                <a:lnTo>
                  <a:pt x="275294" y="268075"/>
                </a:lnTo>
                <a:lnTo>
                  <a:pt x="271159" y="273795"/>
                </a:lnTo>
                <a:lnTo>
                  <a:pt x="266498" y="279515"/>
                </a:lnTo>
                <a:lnTo>
                  <a:pt x="262437" y="285232"/>
                </a:lnTo>
                <a:lnTo>
                  <a:pt x="258779" y="290949"/>
                </a:lnTo>
                <a:lnTo>
                  <a:pt x="255387" y="296665"/>
                </a:lnTo>
                <a:lnTo>
                  <a:pt x="246538" y="305557"/>
                </a:lnTo>
                <a:lnTo>
                  <a:pt x="241511" y="309261"/>
                </a:lnTo>
                <a:lnTo>
                  <a:pt x="236255" y="312683"/>
                </a:lnTo>
                <a:lnTo>
                  <a:pt x="230846" y="315917"/>
                </a:lnTo>
                <a:lnTo>
                  <a:pt x="225335" y="319026"/>
                </a:lnTo>
                <a:lnTo>
                  <a:pt x="214131" y="325019"/>
                </a:lnTo>
                <a:lnTo>
                  <a:pt x="162873" y="350954"/>
                </a:lnTo>
                <a:lnTo>
                  <a:pt x="157160" y="353814"/>
                </a:lnTo>
                <a:lnTo>
                  <a:pt x="151446" y="355720"/>
                </a:lnTo>
                <a:lnTo>
                  <a:pt x="145731" y="356991"/>
                </a:lnTo>
                <a:lnTo>
                  <a:pt x="140017" y="357838"/>
                </a:lnTo>
                <a:lnTo>
                  <a:pt x="134302" y="358403"/>
                </a:lnTo>
                <a:lnTo>
                  <a:pt x="128587" y="358780"/>
                </a:lnTo>
                <a:lnTo>
                  <a:pt x="122872" y="359031"/>
                </a:lnTo>
                <a:lnTo>
                  <a:pt x="106362" y="359309"/>
                </a:lnTo>
                <a:lnTo>
                  <a:pt x="96626" y="359384"/>
                </a:lnTo>
                <a:lnTo>
                  <a:pt x="87278" y="358481"/>
                </a:lnTo>
                <a:lnTo>
                  <a:pt x="78187" y="356926"/>
                </a:lnTo>
                <a:lnTo>
                  <a:pt x="69270" y="354938"/>
                </a:lnTo>
                <a:lnTo>
                  <a:pt x="61420" y="352660"/>
                </a:lnTo>
                <a:lnTo>
                  <a:pt x="54282" y="350188"/>
                </a:lnTo>
                <a:lnTo>
                  <a:pt x="47618" y="347588"/>
                </a:lnTo>
                <a:lnTo>
                  <a:pt x="42223" y="345854"/>
                </a:lnTo>
                <a:lnTo>
                  <a:pt x="33688" y="343928"/>
                </a:lnTo>
                <a:lnTo>
                  <a:pt x="26720" y="340532"/>
                </a:lnTo>
                <a:lnTo>
                  <a:pt x="23528" y="338293"/>
                </a:lnTo>
                <a:lnTo>
                  <a:pt x="17442" y="335805"/>
                </a:lnTo>
                <a:lnTo>
                  <a:pt x="14485" y="335142"/>
                </a:lnTo>
                <a:lnTo>
                  <a:pt x="8660" y="331865"/>
                </a:lnTo>
                <a:lnTo>
                  <a:pt x="0" y="3252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66"/>
          <p:cNvSpPr/>
          <p:nvPr/>
        </p:nvSpPr>
        <p:spPr>
          <a:xfrm>
            <a:off x="6012179" y="3669029"/>
            <a:ext cx="41653" cy="360047"/>
          </a:xfrm>
          <a:custGeom>
            <a:avLst/>
            <a:gdLst/>
            <a:ahLst/>
            <a:cxnLst/>
            <a:rect l="0" t="0" r="0" b="0"/>
            <a:pathLst>
              <a:path w="41653" h="360047">
                <a:moveTo>
                  <a:pt x="0" y="0"/>
                </a:moveTo>
                <a:lnTo>
                  <a:pt x="4551" y="9102"/>
                </a:lnTo>
                <a:lnTo>
                  <a:pt x="5892" y="14641"/>
                </a:lnTo>
                <a:lnTo>
                  <a:pt x="6786" y="21191"/>
                </a:lnTo>
                <a:lnTo>
                  <a:pt x="7382" y="28415"/>
                </a:lnTo>
                <a:lnTo>
                  <a:pt x="8731" y="35136"/>
                </a:lnTo>
                <a:lnTo>
                  <a:pt x="10584" y="41522"/>
                </a:lnTo>
                <a:lnTo>
                  <a:pt x="12771" y="47684"/>
                </a:lnTo>
                <a:lnTo>
                  <a:pt x="14229" y="57507"/>
                </a:lnTo>
                <a:lnTo>
                  <a:pt x="15201" y="69771"/>
                </a:lnTo>
                <a:lnTo>
                  <a:pt x="15849" y="83662"/>
                </a:lnTo>
                <a:lnTo>
                  <a:pt x="18187" y="99589"/>
                </a:lnTo>
                <a:lnTo>
                  <a:pt x="21649" y="116876"/>
                </a:lnTo>
                <a:lnTo>
                  <a:pt x="25863" y="135067"/>
                </a:lnTo>
                <a:lnTo>
                  <a:pt x="28672" y="152910"/>
                </a:lnTo>
                <a:lnTo>
                  <a:pt x="30545" y="170520"/>
                </a:lnTo>
                <a:lnTo>
                  <a:pt x="31794" y="187975"/>
                </a:lnTo>
                <a:lnTo>
                  <a:pt x="32626" y="206280"/>
                </a:lnTo>
                <a:lnTo>
                  <a:pt x="33797" y="259135"/>
                </a:lnTo>
                <a:lnTo>
                  <a:pt x="34071" y="280589"/>
                </a:lnTo>
                <a:lnTo>
                  <a:pt x="35097" y="289929"/>
                </a:lnTo>
                <a:lnTo>
                  <a:pt x="36733" y="299014"/>
                </a:lnTo>
                <a:lnTo>
                  <a:pt x="38777" y="307928"/>
                </a:lnTo>
                <a:lnTo>
                  <a:pt x="40139" y="314823"/>
                </a:lnTo>
                <a:lnTo>
                  <a:pt x="41047" y="320372"/>
                </a:lnTo>
                <a:lnTo>
                  <a:pt x="41652" y="325024"/>
                </a:lnTo>
                <a:lnTo>
                  <a:pt x="41103" y="330031"/>
                </a:lnTo>
                <a:lnTo>
                  <a:pt x="39785" y="335273"/>
                </a:lnTo>
                <a:lnTo>
                  <a:pt x="34291" y="3600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67"/>
          <p:cNvSpPr/>
          <p:nvPr/>
        </p:nvSpPr>
        <p:spPr>
          <a:xfrm>
            <a:off x="6115050" y="3977640"/>
            <a:ext cx="85608" cy="154306"/>
          </a:xfrm>
          <a:custGeom>
            <a:avLst/>
            <a:gdLst/>
            <a:ahLst/>
            <a:cxnLst/>
            <a:rect l="0" t="0" r="0" b="0"/>
            <a:pathLst>
              <a:path w="85608" h="154306">
                <a:moveTo>
                  <a:pt x="34290" y="0"/>
                </a:moveTo>
                <a:lnTo>
                  <a:pt x="43391" y="9101"/>
                </a:lnTo>
                <a:lnTo>
                  <a:pt x="47025" y="11783"/>
                </a:lnTo>
                <a:lnTo>
                  <a:pt x="50400" y="13570"/>
                </a:lnTo>
                <a:lnTo>
                  <a:pt x="53602" y="14762"/>
                </a:lnTo>
                <a:lnTo>
                  <a:pt x="56690" y="17461"/>
                </a:lnTo>
                <a:lnTo>
                  <a:pt x="59701" y="21165"/>
                </a:lnTo>
                <a:lnTo>
                  <a:pt x="62660" y="25540"/>
                </a:lnTo>
                <a:lnTo>
                  <a:pt x="65586" y="29409"/>
                </a:lnTo>
                <a:lnTo>
                  <a:pt x="68489" y="32941"/>
                </a:lnTo>
                <a:lnTo>
                  <a:pt x="71377" y="36248"/>
                </a:lnTo>
                <a:lnTo>
                  <a:pt x="73302" y="39405"/>
                </a:lnTo>
                <a:lnTo>
                  <a:pt x="74585" y="42463"/>
                </a:lnTo>
                <a:lnTo>
                  <a:pt x="75441" y="45453"/>
                </a:lnTo>
                <a:lnTo>
                  <a:pt x="76964" y="48400"/>
                </a:lnTo>
                <a:lnTo>
                  <a:pt x="78932" y="51316"/>
                </a:lnTo>
                <a:lnTo>
                  <a:pt x="81196" y="54213"/>
                </a:lnTo>
                <a:lnTo>
                  <a:pt x="82706" y="58050"/>
                </a:lnTo>
                <a:lnTo>
                  <a:pt x="83712" y="62512"/>
                </a:lnTo>
                <a:lnTo>
                  <a:pt x="84382" y="67392"/>
                </a:lnTo>
                <a:lnTo>
                  <a:pt x="84830" y="71598"/>
                </a:lnTo>
                <a:lnTo>
                  <a:pt x="85128" y="75354"/>
                </a:lnTo>
                <a:lnTo>
                  <a:pt x="85327" y="78811"/>
                </a:lnTo>
                <a:lnTo>
                  <a:pt x="85548" y="87732"/>
                </a:lnTo>
                <a:lnTo>
                  <a:pt x="85607" y="92778"/>
                </a:lnTo>
                <a:lnTo>
                  <a:pt x="84694" y="97094"/>
                </a:lnTo>
                <a:lnTo>
                  <a:pt x="83132" y="100925"/>
                </a:lnTo>
                <a:lnTo>
                  <a:pt x="81139" y="104430"/>
                </a:lnTo>
                <a:lnTo>
                  <a:pt x="79810" y="107720"/>
                </a:lnTo>
                <a:lnTo>
                  <a:pt x="78924" y="110866"/>
                </a:lnTo>
                <a:lnTo>
                  <a:pt x="78333" y="113915"/>
                </a:lnTo>
                <a:lnTo>
                  <a:pt x="76987" y="116901"/>
                </a:lnTo>
                <a:lnTo>
                  <a:pt x="75137" y="119844"/>
                </a:lnTo>
                <a:lnTo>
                  <a:pt x="72952" y="122758"/>
                </a:lnTo>
                <a:lnTo>
                  <a:pt x="70542" y="125654"/>
                </a:lnTo>
                <a:lnTo>
                  <a:pt x="67983" y="128537"/>
                </a:lnTo>
                <a:lnTo>
                  <a:pt x="65324" y="131411"/>
                </a:lnTo>
                <a:lnTo>
                  <a:pt x="61647" y="134279"/>
                </a:lnTo>
                <a:lnTo>
                  <a:pt x="57291" y="137145"/>
                </a:lnTo>
                <a:lnTo>
                  <a:pt x="52481" y="140007"/>
                </a:lnTo>
                <a:lnTo>
                  <a:pt x="47369" y="142868"/>
                </a:lnTo>
                <a:lnTo>
                  <a:pt x="36610" y="148587"/>
                </a:lnTo>
                <a:lnTo>
                  <a:pt x="31074" y="150493"/>
                </a:lnTo>
                <a:lnTo>
                  <a:pt x="25479" y="151763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68"/>
          <p:cNvSpPr/>
          <p:nvPr/>
        </p:nvSpPr>
        <p:spPr>
          <a:xfrm>
            <a:off x="6380797" y="3669029"/>
            <a:ext cx="68581" cy="351474"/>
          </a:xfrm>
          <a:custGeom>
            <a:avLst/>
            <a:gdLst/>
            <a:ahLst/>
            <a:cxnLst/>
            <a:rect l="0" t="0" r="0" b="0"/>
            <a:pathLst>
              <a:path w="68581" h="351474">
                <a:moveTo>
                  <a:pt x="0" y="0"/>
                </a:moveTo>
                <a:lnTo>
                  <a:pt x="9102" y="9102"/>
                </a:lnTo>
                <a:lnTo>
                  <a:pt x="11783" y="12736"/>
                </a:lnTo>
                <a:lnTo>
                  <a:pt x="13570" y="16111"/>
                </a:lnTo>
                <a:lnTo>
                  <a:pt x="14762" y="19313"/>
                </a:lnTo>
                <a:lnTo>
                  <a:pt x="16086" y="27951"/>
                </a:lnTo>
                <a:lnTo>
                  <a:pt x="16439" y="32922"/>
                </a:lnTo>
                <a:lnTo>
                  <a:pt x="17627" y="39093"/>
                </a:lnTo>
                <a:lnTo>
                  <a:pt x="19371" y="46065"/>
                </a:lnTo>
                <a:lnTo>
                  <a:pt x="21487" y="53570"/>
                </a:lnTo>
                <a:lnTo>
                  <a:pt x="23850" y="64289"/>
                </a:lnTo>
                <a:lnTo>
                  <a:pt x="29015" y="91438"/>
                </a:lnTo>
                <a:lnTo>
                  <a:pt x="30774" y="107631"/>
                </a:lnTo>
                <a:lnTo>
                  <a:pt x="31946" y="125094"/>
                </a:lnTo>
                <a:lnTo>
                  <a:pt x="32727" y="143404"/>
                </a:lnTo>
                <a:lnTo>
                  <a:pt x="34200" y="160373"/>
                </a:lnTo>
                <a:lnTo>
                  <a:pt x="36135" y="176448"/>
                </a:lnTo>
                <a:lnTo>
                  <a:pt x="46085" y="245569"/>
                </a:lnTo>
                <a:lnTo>
                  <a:pt x="48821" y="261820"/>
                </a:lnTo>
                <a:lnTo>
                  <a:pt x="51597" y="276465"/>
                </a:lnTo>
                <a:lnTo>
                  <a:pt x="54401" y="290037"/>
                </a:lnTo>
                <a:lnTo>
                  <a:pt x="56270" y="300039"/>
                </a:lnTo>
                <a:lnTo>
                  <a:pt x="57516" y="307658"/>
                </a:lnTo>
                <a:lnTo>
                  <a:pt x="58346" y="313691"/>
                </a:lnTo>
                <a:lnTo>
                  <a:pt x="59853" y="319617"/>
                </a:lnTo>
                <a:lnTo>
                  <a:pt x="61810" y="325474"/>
                </a:lnTo>
                <a:lnTo>
                  <a:pt x="66574" y="337737"/>
                </a:lnTo>
                <a:lnTo>
                  <a:pt x="6858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69"/>
          <p:cNvSpPr/>
          <p:nvPr/>
        </p:nvSpPr>
        <p:spPr>
          <a:xfrm>
            <a:off x="6595267" y="3657999"/>
            <a:ext cx="171031" cy="327619"/>
          </a:xfrm>
          <a:custGeom>
            <a:avLst/>
            <a:gdLst/>
            <a:ahLst/>
            <a:cxnLst/>
            <a:rect l="0" t="0" r="0" b="0"/>
            <a:pathLst>
              <a:path w="171031" h="327619">
                <a:moveTo>
                  <a:pt x="85567" y="11030"/>
                </a:moveTo>
                <a:lnTo>
                  <a:pt x="81017" y="1929"/>
                </a:lnTo>
                <a:lnTo>
                  <a:pt x="78724" y="200"/>
                </a:lnTo>
                <a:lnTo>
                  <a:pt x="76242" y="0"/>
                </a:lnTo>
                <a:lnTo>
                  <a:pt x="73636" y="820"/>
                </a:lnTo>
                <a:lnTo>
                  <a:pt x="70946" y="2319"/>
                </a:lnTo>
                <a:lnTo>
                  <a:pt x="68199" y="4270"/>
                </a:lnTo>
                <a:lnTo>
                  <a:pt x="65417" y="6523"/>
                </a:lnTo>
                <a:lnTo>
                  <a:pt x="60704" y="11836"/>
                </a:lnTo>
                <a:lnTo>
                  <a:pt x="54704" y="19188"/>
                </a:lnTo>
                <a:lnTo>
                  <a:pt x="47847" y="27898"/>
                </a:lnTo>
                <a:lnTo>
                  <a:pt x="43275" y="35611"/>
                </a:lnTo>
                <a:lnTo>
                  <a:pt x="40228" y="42658"/>
                </a:lnTo>
                <a:lnTo>
                  <a:pt x="34936" y="59377"/>
                </a:lnTo>
                <a:lnTo>
                  <a:pt x="5868" y="147234"/>
                </a:lnTo>
                <a:lnTo>
                  <a:pt x="3859" y="156125"/>
                </a:lnTo>
                <a:lnTo>
                  <a:pt x="2520" y="164911"/>
                </a:lnTo>
                <a:lnTo>
                  <a:pt x="1628" y="173625"/>
                </a:lnTo>
                <a:lnTo>
                  <a:pt x="1033" y="182292"/>
                </a:lnTo>
                <a:lnTo>
                  <a:pt x="636" y="190927"/>
                </a:lnTo>
                <a:lnTo>
                  <a:pt x="195" y="210047"/>
                </a:lnTo>
                <a:lnTo>
                  <a:pt x="0" y="234420"/>
                </a:lnTo>
                <a:lnTo>
                  <a:pt x="900" y="245682"/>
                </a:lnTo>
                <a:lnTo>
                  <a:pt x="2452" y="256047"/>
                </a:lnTo>
                <a:lnTo>
                  <a:pt x="4440" y="265815"/>
                </a:lnTo>
                <a:lnTo>
                  <a:pt x="6717" y="275184"/>
                </a:lnTo>
                <a:lnTo>
                  <a:pt x="9188" y="284288"/>
                </a:lnTo>
                <a:lnTo>
                  <a:pt x="11788" y="293215"/>
                </a:lnTo>
                <a:lnTo>
                  <a:pt x="15426" y="300119"/>
                </a:lnTo>
                <a:lnTo>
                  <a:pt x="19757" y="305673"/>
                </a:lnTo>
                <a:lnTo>
                  <a:pt x="24549" y="310329"/>
                </a:lnTo>
                <a:lnTo>
                  <a:pt x="29873" y="318042"/>
                </a:lnTo>
                <a:lnTo>
                  <a:pt x="31293" y="321432"/>
                </a:lnTo>
                <a:lnTo>
                  <a:pt x="34145" y="323693"/>
                </a:lnTo>
                <a:lnTo>
                  <a:pt x="37950" y="325200"/>
                </a:lnTo>
                <a:lnTo>
                  <a:pt x="42392" y="326204"/>
                </a:lnTo>
                <a:lnTo>
                  <a:pt x="47260" y="326874"/>
                </a:lnTo>
                <a:lnTo>
                  <a:pt x="52409" y="327320"/>
                </a:lnTo>
                <a:lnTo>
                  <a:pt x="57747" y="327618"/>
                </a:lnTo>
                <a:lnTo>
                  <a:pt x="62258" y="326864"/>
                </a:lnTo>
                <a:lnTo>
                  <a:pt x="66217" y="325409"/>
                </a:lnTo>
                <a:lnTo>
                  <a:pt x="74110" y="321251"/>
                </a:lnTo>
                <a:lnTo>
                  <a:pt x="100228" y="308046"/>
                </a:lnTo>
                <a:lnTo>
                  <a:pt x="104866" y="305244"/>
                </a:lnTo>
                <a:lnTo>
                  <a:pt x="108911" y="302423"/>
                </a:lnTo>
                <a:lnTo>
                  <a:pt x="112559" y="299589"/>
                </a:lnTo>
                <a:lnTo>
                  <a:pt x="115945" y="295796"/>
                </a:lnTo>
                <a:lnTo>
                  <a:pt x="119154" y="291361"/>
                </a:lnTo>
                <a:lnTo>
                  <a:pt x="122246" y="286500"/>
                </a:lnTo>
                <a:lnTo>
                  <a:pt x="126213" y="278497"/>
                </a:lnTo>
                <a:lnTo>
                  <a:pt x="130762" y="268399"/>
                </a:lnTo>
                <a:lnTo>
                  <a:pt x="135699" y="256905"/>
                </a:lnTo>
                <a:lnTo>
                  <a:pt x="139944" y="246384"/>
                </a:lnTo>
                <a:lnTo>
                  <a:pt x="147199" y="227075"/>
                </a:lnTo>
                <a:lnTo>
                  <a:pt x="151421" y="214115"/>
                </a:lnTo>
                <a:lnTo>
                  <a:pt x="161191" y="181935"/>
                </a:lnTo>
                <a:lnTo>
                  <a:pt x="164558" y="167829"/>
                </a:lnTo>
                <a:lnTo>
                  <a:pt x="166803" y="155568"/>
                </a:lnTo>
                <a:lnTo>
                  <a:pt x="168300" y="144537"/>
                </a:lnTo>
                <a:lnTo>
                  <a:pt x="169297" y="134324"/>
                </a:lnTo>
                <a:lnTo>
                  <a:pt x="169962" y="124659"/>
                </a:lnTo>
                <a:lnTo>
                  <a:pt x="170406" y="115358"/>
                </a:lnTo>
                <a:lnTo>
                  <a:pt x="170899" y="97403"/>
                </a:lnTo>
                <a:lnTo>
                  <a:pt x="171030" y="88615"/>
                </a:lnTo>
                <a:lnTo>
                  <a:pt x="170165" y="78946"/>
                </a:lnTo>
                <a:lnTo>
                  <a:pt x="168636" y="68690"/>
                </a:lnTo>
                <a:lnTo>
                  <a:pt x="166664" y="58043"/>
                </a:lnTo>
                <a:lnTo>
                  <a:pt x="164397" y="49992"/>
                </a:lnTo>
                <a:lnTo>
                  <a:pt x="161933" y="43672"/>
                </a:lnTo>
                <a:lnTo>
                  <a:pt x="151135" y="22135"/>
                </a:lnTo>
                <a:lnTo>
                  <a:pt x="148329" y="18434"/>
                </a:lnTo>
                <a:lnTo>
                  <a:pt x="145506" y="15966"/>
                </a:lnTo>
                <a:lnTo>
                  <a:pt x="142672" y="14321"/>
                </a:lnTo>
                <a:lnTo>
                  <a:pt x="138877" y="13224"/>
                </a:lnTo>
                <a:lnTo>
                  <a:pt x="134443" y="12493"/>
                </a:lnTo>
                <a:lnTo>
                  <a:pt x="129581" y="12005"/>
                </a:lnTo>
                <a:lnTo>
                  <a:pt x="125387" y="11680"/>
                </a:lnTo>
                <a:lnTo>
                  <a:pt x="121639" y="11464"/>
                </a:lnTo>
                <a:lnTo>
                  <a:pt x="102713" y="11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70"/>
          <p:cNvSpPr/>
          <p:nvPr/>
        </p:nvSpPr>
        <p:spPr>
          <a:xfrm>
            <a:off x="6869430" y="3609022"/>
            <a:ext cx="257176" cy="162783"/>
          </a:xfrm>
          <a:custGeom>
            <a:avLst/>
            <a:gdLst/>
            <a:ahLst/>
            <a:cxnLst/>
            <a:rect l="0" t="0" r="0" b="0"/>
            <a:pathLst>
              <a:path w="257176" h="162783">
                <a:moveTo>
                  <a:pt x="0" y="0"/>
                </a:moveTo>
                <a:lnTo>
                  <a:pt x="9102" y="9102"/>
                </a:lnTo>
                <a:lnTo>
                  <a:pt x="12735" y="13688"/>
                </a:lnTo>
                <a:lnTo>
                  <a:pt x="16110" y="18650"/>
                </a:lnTo>
                <a:lnTo>
                  <a:pt x="19313" y="23864"/>
                </a:lnTo>
                <a:lnTo>
                  <a:pt x="22400" y="29244"/>
                </a:lnTo>
                <a:lnTo>
                  <a:pt x="28369" y="40302"/>
                </a:lnTo>
                <a:lnTo>
                  <a:pt x="30344" y="47823"/>
                </a:lnTo>
                <a:lnTo>
                  <a:pt x="31659" y="56647"/>
                </a:lnTo>
                <a:lnTo>
                  <a:pt x="34073" y="81374"/>
                </a:lnTo>
                <a:lnTo>
                  <a:pt x="41517" y="150451"/>
                </a:lnTo>
                <a:lnTo>
                  <a:pt x="42917" y="154594"/>
                </a:lnTo>
                <a:lnTo>
                  <a:pt x="44804" y="157355"/>
                </a:lnTo>
                <a:lnTo>
                  <a:pt x="47014" y="159196"/>
                </a:lnTo>
                <a:lnTo>
                  <a:pt x="49440" y="160423"/>
                </a:lnTo>
                <a:lnTo>
                  <a:pt x="54676" y="161786"/>
                </a:lnTo>
                <a:lnTo>
                  <a:pt x="60178" y="162393"/>
                </a:lnTo>
                <a:lnTo>
                  <a:pt x="67703" y="162662"/>
                </a:lnTo>
                <a:lnTo>
                  <a:pt x="80573" y="162782"/>
                </a:lnTo>
                <a:lnTo>
                  <a:pt x="88005" y="161861"/>
                </a:lnTo>
                <a:lnTo>
                  <a:pt x="95817" y="160295"/>
                </a:lnTo>
                <a:lnTo>
                  <a:pt x="103883" y="158298"/>
                </a:lnTo>
                <a:lnTo>
                  <a:pt x="111165" y="156967"/>
                </a:lnTo>
                <a:lnTo>
                  <a:pt x="117924" y="156080"/>
                </a:lnTo>
                <a:lnTo>
                  <a:pt x="124337" y="155488"/>
                </a:lnTo>
                <a:lnTo>
                  <a:pt x="129563" y="154141"/>
                </a:lnTo>
                <a:lnTo>
                  <a:pt x="134001" y="152291"/>
                </a:lnTo>
                <a:lnTo>
                  <a:pt x="137912" y="150105"/>
                </a:lnTo>
                <a:lnTo>
                  <a:pt x="145280" y="148647"/>
                </a:lnTo>
                <a:lnTo>
                  <a:pt x="154956" y="147676"/>
                </a:lnTo>
                <a:lnTo>
                  <a:pt x="257175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71"/>
          <p:cNvSpPr/>
          <p:nvPr/>
        </p:nvSpPr>
        <p:spPr>
          <a:xfrm>
            <a:off x="7092315" y="3583304"/>
            <a:ext cx="34291" cy="402909"/>
          </a:xfrm>
          <a:custGeom>
            <a:avLst/>
            <a:gdLst/>
            <a:ahLst/>
            <a:cxnLst/>
            <a:rect l="0" t="0" r="0" b="0"/>
            <a:pathLst>
              <a:path w="34291" h="402909">
                <a:moveTo>
                  <a:pt x="0" y="0"/>
                </a:moveTo>
                <a:lnTo>
                  <a:pt x="0" y="31245"/>
                </a:lnTo>
                <a:lnTo>
                  <a:pt x="952" y="39880"/>
                </a:lnTo>
                <a:lnTo>
                  <a:pt x="2540" y="50400"/>
                </a:lnTo>
                <a:lnTo>
                  <a:pt x="4551" y="62175"/>
                </a:lnTo>
                <a:lnTo>
                  <a:pt x="6843" y="73835"/>
                </a:lnTo>
                <a:lnTo>
                  <a:pt x="11931" y="96951"/>
                </a:lnTo>
                <a:lnTo>
                  <a:pt x="13669" y="107497"/>
                </a:lnTo>
                <a:lnTo>
                  <a:pt x="14827" y="117385"/>
                </a:lnTo>
                <a:lnTo>
                  <a:pt x="17067" y="142659"/>
                </a:lnTo>
                <a:lnTo>
                  <a:pt x="21238" y="185642"/>
                </a:lnTo>
                <a:lnTo>
                  <a:pt x="22731" y="209486"/>
                </a:lnTo>
                <a:lnTo>
                  <a:pt x="25785" y="285908"/>
                </a:lnTo>
                <a:lnTo>
                  <a:pt x="34290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72"/>
          <p:cNvSpPr/>
          <p:nvPr/>
        </p:nvSpPr>
        <p:spPr>
          <a:xfrm>
            <a:off x="7280909" y="3926204"/>
            <a:ext cx="8574" cy="248604"/>
          </a:xfrm>
          <a:custGeom>
            <a:avLst/>
            <a:gdLst/>
            <a:ahLst/>
            <a:cxnLst/>
            <a:rect l="0" t="0" r="0" b="0"/>
            <a:pathLst>
              <a:path w="8574" h="248604">
                <a:moveTo>
                  <a:pt x="8573" y="0"/>
                </a:moveTo>
                <a:lnTo>
                  <a:pt x="8573" y="93012"/>
                </a:lnTo>
                <a:lnTo>
                  <a:pt x="7621" y="114395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73"/>
          <p:cNvSpPr/>
          <p:nvPr/>
        </p:nvSpPr>
        <p:spPr>
          <a:xfrm>
            <a:off x="7452359" y="3698381"/>
            <a:ext cx="202253" cy="296234"/>
          </a:xfrm>
          <a:custGeom>
            <a:avLst/>
            <a:gdLst/>
            <a:ahLst/>
            <a:cxnLst/>
            <a:rect l="0" t="0" r="0" b="0"/>
            <a:pathLst>
              <a:path w="202253" h="296234">
                <a:moveTo>
                  <a:pt x="60008" y="4939"/>
                </a:moveTo>
                <a:lnTo>
                  <a:pt x="46356" y="388"/>
                </a:lnTo>
                <a:lnTo>
                  <a:pt x="42334" y="0"/>
                </a:lnTo>
                <a:lnTo>
                  <a:pt x="39653" y="693"/>
                </a:lnTo>
                <a:lnTo>
                  <a:pt x="33339" y="6221"/>
                </a:lnTo>
                <a:lnTo>
                  <a:pt x="30799" y="8651"/>
                </a:lnTo>
                <a:lnTo>
                  <a:pt x="27201" y="17891"/>
                </a:lnTo>
                <a:lnTo>
                  <a:pt x="22897" y="31671"/>
                </a:lnTo>
                <a:lnTo>
                  <a:pt x="18122" y="48478"/>
                </a:lnTo>
                <a:lnTo>
                  <a:pt x="14939" y="62540"/>
                </a:lnTo>
                <a:lnTo>
                  <a:pt x="12817" y="74772"/>
                </a:lnTo>
                <a:lnTo>
                  <a:pt x="11403" y="85784"/>
                </a:lnTo>
                <a:lnTo>
                  <a:pt x="4861" y="146791"/>
                </a:lnTo>
                <a:lnTo>
                  <a:pt x="4193" y="166182"/>
                </a:lnTo>
                <a:lnTo>
                  <a:pt x="4701" y="182919"/>
                </a:lnTo>
                <a:lnTo>
                  <a:pt x="5991" y="197887"/>
                </a:lnTo>
                <a:lnTo>
                  <a:pt x="8757" y="211676"/>
                </a:lnTo>
                <a:lnTo>
                  <a:pt x="12506" y="224679"/>
                </a:lnTo>
                <a:lnTo>
                  <a:pt x="16910" y="237157"/>
                </a:lnTo>
                <a:lnTo>
                  <a:pt x="20798" y="247381"/>
                </a:lnTo>
                <a:lnTo>
                  <a:pt x="24344" y="256102"/>
                </a:lnTo>
                <a:lnTo>
                  <a:pt x="27659" y="263821"/>
                </a:lnTo>
                <a:lnTo>
                  <a:pt x="30822" y="269919"/>
                </a:lnTo>
                <a:lnTo>
                  <a:pt x="33884" y="274937"/>
                </a:lnTo>
                <a:lnTo>
                  <a:pt x="36876" y="279235"/>
                </a:lnTo>
                <a:lnTo>
                  <a:pt x="40777" y="283053"/>
                </a:lnTo>
                <a:lnTo>
                  <a:pt x="45282" y="286551"/>
                </a:lnTo>
                <a:lnTo>
                  <a:pt x="50191" y="289835"/>
                </a:lnTo>
                <a:lnTo>
                  <a:pt x="55368" y="292025"/>
                </a:lnTo>
                <a:lnTo>
                  <a:pt x="60725" y="293484"/>
                </a:lnTo>
                <a:lnTo>
                  <a:pt x="66202" y="294457"/>
                </a:lnTo>
                <a:lnTo>
                  <a:pt x="70805" y="295106"/>
                </a:lnTo>
                <a:lnTo>
                  <a:pt x="74826" y="295539"/>
                </a:lnTo>
                <a:lnTo>
                  <a:pt x="78459" y="295827"/>
                </a:lnTo>
                <a:lnTo>
                  <a:pt x="82786" y="296019"/>
                </a:lnTo>
                <a:lnTo>
                  <a:pt x="92674" y="296233"/>
                </a:lnTo>
                <a:lnTo>
                  <a:pt x="97025" y="294385"/>
                </a:lnTo>
                <a:lnTo>
                  <a:pt x="100879" y="291248"/>
                </a:lnTo>
                <a:lnTo>
                  <a:pt x="104400" y="287251"/>
                </a:lnTo>
                <a:lnTo>
                  <a:pt x="108653" y="283635"/>
                </a:lnTo>
                <a:lnTo>
                  <a:pt x="113393" y="280271"/>
                </a:lnTo>
                <a:lnTo>
                  <a:pt x="118458" y="277076"/>
                </a:lnTo>
                <a:lnTo>
                  <a:pt x="123740" y="272089"/>
                </a:lnTo>
                <a:lnTo>
                  <a:pt x="129165" y="265906"/>
                </a:lnTo>
                <a:lnTo>
                  <a:pt x="134688" y="258927"/>
                </a:lnTo>
                <a:lnTo>
                  <a:pt x="141227" y="248559"/>
                </a:lnTo>
                <a:lnTo>
                  <a:pt x="148444" y="235932"/>
                </a:lnTo>
                <a:lnTo>
                  <a:pt x="156113" y="221799"/>
                </a:lnTo>
                <a:lnTo>
                  <a:pt x="163131" y="209520"/>
                </a:lnTo>
                <a:lnTo>
                  <a:pt x="169714" y="198476"/>
                </a:lnTo>
                <a:lnTo>
                  <a:pt x="176007" y="188256"/>
                </a:lnTo>
                <a:lnTo>
                  <a:pt x="182109" y="172871"/>
                </a:lnTo>
                <a:lnTo>
                  <a:pt x="188081" y="154041"/>
                </a:lnTo>
                <a:lnTo>
                  <a:pt x="193968" y="132915"/>
                </a:lnTo>
                <a:lnTo>
                  <a:pt x="197892" y="115974"/>
                </a:lnTo>
                <a:lnTo>
                  <a:pt x="200508" y="101822"/>
                </a:lnTo>
                <a:lnTo>
                  <a:pt x="202252" y="89530"/>
                </a:lnTo>
                <a:lnTo>
                  <a:pt x="201511" y="77525"/>
                </a:lnTo>
                <a:lnTo>
                  <a:pt x="199110" y="65712"/>
                </a:lnTo>
                <a:lnTo>
                  <a:pt x="195605" y="54027"/>
                </a:lnTo>
                <a:lnTo>
                  <a:pt x="192317" y="45284"/>
                </a:lnTo>
                <a:lnTo>
                  <a:pt x="189171" y="38503"/>
                </a:lnTo>
                <a:lnTo>
                  <a:pt x="186122" y="33030"/>
                </a:lnTo>
                <a:lnTo>
                  <a:pt x="182184" y="28429"/>
                </a:lnTo>
                <a:lnTo>
                  <a:pt x="177654" y="24409"/>
                </a:lnTo>
                <a:lnTo>
                  <a:pt x="172729" y="20776"/>
                </a:lnTo>
                <a:lnTo>
                  <a:pt x="166588" y="17402"/>
                </a:lnTo>
                <a:lnTo>
                  <a:pt x="159636" y="14200"/>
                </a:lnTo>
                <a:lnTo>
                  <a:pt x="152145" y="11113"/>
                </a:lnTo>
                <a:lnTo>
                  <a:pt x="144292" y="9055"/>
                </a:lnTo>
                <a:lnTo>
                  <a:pt x="136201" y="7683"/>
                </a:lnTo>
                <a:lnTo>
                  <a:pt x="127948" y="6768"/>
                </a:lnTo>
                <a:lnTo>
                  <a:pt x="119588" y="6158"/>
                </a:lnTo>
                <a:lnTo>
                  <a:pt x="111159" y="5752"/>
                </a:lnTo>
                <a:lnTo>
                  <a:pt x="102681" y="5481"/>
                </a:lnTo>
                <a:lnTo>
                  <a:pt x="95124" y="6252"/>
                </a:lnTo>
                <a:lnTo>
                  <a:pt x="88182" y="7719"/>
                </a:lnTo>
                <a:lnTo>
                  <a:pt x="81647" y="9650"/>
                </a:lnTo>
                <a:lnTo>
                  <a:pt x="74435" y="10937"/>
                </a:lnTo>
                <a:lnTo>
                  <a:pt x="66768" y="11795"/>
                </a:lnTo>
                <a:lnTo>
                  <a:pt x="58800" y="12367"/>
                </a:lnTo>
                <a:lnTo>
                  <a:pt x="52535" y="13701"/>
                </a:lnTo>
                <a:lnTo>
                  <a:pt x="47406" y="15543"/>
                </a:lnTo>
                <a:lnTo>
                  <a:pt x="11195" y="33633"/>
                </a:lnTo>
                <a:lnTo>
                  <a:pt x="7463" y="37403"/>
                </a:lnTo>
                <a:lnTo>
                  <a:pt x="4976" y="41821"/>
                </a:lnTo>
                <a:lnTo>
                  <a:pt x="2212" y="50859"/>
                </a:lnTo>
                <a:lnTo>
                  <a:pt x="1475" y="54602"/>
                </a:lnTo>
                <a:lnTo>
                  <a:pt x="0" y="649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74"/>
          <p:cNvSpPr/>
          <p:nvPr/>
        </p:nvSpPr>
        <p:spPr>
          <a:xfrm>
            <a:off x="7805770" y="3660457"/>
            <a:ext cx="168152" cy="334162"/>
          </a:xfrm>
          <a:custGeom>
            <a:avLst/>
            <a:gdLst/>
            <a:ahLst/>
            <a:cxnLst/>
            <a:rect l="0" t="0" r="0" b="0"/>
            <a:pathLst>
              <a:path w="168152" h="334162">
                <a:moveTo>
                  <a:pt x="40924" y="0"/>
                </a:moveTo>
                <a:lnTo>
                  <a:pt x="36373" y="9102"/>
                </a:lnTo>
                <a:lnTo>
                  <a:pt x="34080" y="14640"/>
                </a:lnTo>
                <a:lnTo>
                  <a:pt x="31600" y="21190"/>
                </a:lnTo>
                <a:lnTo>
                  <a:pt x="28993" y="28414"/>
                </a:lnTo>
                <a:lnTo>
                  <a:pt x="27255" y="35135"/>
                </a:lnTo>
                <a:lnTo>
                  <a:pt x="26097" y="41521"/>
                </a:lnTo>
                <a:lnTo>
                  <a:pt x="25324" y="47683"/>
                </a:lnTo>
                <a:lnTo>
                  <a:pt x="22904" y="58459"/>
                </a:lnTo>
                <a:lnTo>
                  <a:pt x="15136" y="88212"/>
                </a:lnTo>
                <a:lnTo>
                  <a:pt x="11349" y="110243"/>
                </a:lnTo>
                <a:lnTo>
                  <a:pt x="7873" y="136360"/>
                </a:lnTo>
                <a:lnTo>
                  <a:pt x="4602" y="165202"/>
                </a:lnTo>
                <a:lnTo>
                  <a:pt x="2423" y="187287"/>
                </a:lnTo>
                <a:lnTo>
                  <a:pt x="969" y="204868"/>
                </a:lnTo>
                <a:lnTo>
                  <a:pt x="0" y="219446"/>
                </a:lnTo>
                <a:lnTo>
                  <a:pt x="307" y="232023"/>
                </a:lnTo>
                <a:lnTo>
                  <a:pt x="1464" y="243264"/>
                </a:lnTo>
                <a:lnTo>
                  <a:pt x="3188" y="253616"/>
                </a:lnTo>
                <a:lnTo>
                  <a:pt x="5289" y="263375"/>
                </a:lnTo>
                <a:lnTo>
                  <a:pt x="7643" y="272738"/>
                </a:lnTo>
                <a:lnTo>
                  <a:pt x="10164" y="281838"/>
                </a:lnTo>
                <a:lnTo>
                  <a:pt x="12797" y="289810"/>
                </a:lnTo>
                <a:lnTo>
                  <a:pt x="15506" y="297029"/>
                </a:lnTo>
                <a:lnTo>
                  <a:pt x="18264" y="303747"/>
                </a:lnTo>
                <a:lnTo>
                  <a:pt x="21055" y="309178"/>
                </a:lnTo>
                <a:lnTo>
                  <a:pt x="23868" y="313751"/>
                </a:lnTo>
                <a:lnTo>
                  <a:pt x="26696" y="317752"/>
                </a:lnTo>
                <a:lnTo>
                  <a:pt x="30486" y="321373"/>
                </a:lnTo>
                <a:lnTo>
                  <a:pt x="34918" y="324738"/>
                </a:lnTo>
                <a:lnTo>
                  <a:pt x="39779" y="327935"/>
                </a:lnTo>
                <a:lnTo>
                  <a:pt x="43971" y="330066"/>
                </a:lnTo>
                <a:lnTo>
                  <a:pt x="47718" y="331486"/>
                </a:lnTo>
                <a:lnTo>
                  <a:pt x="51169" y="332434"/>
                </a:lnTo>
                <a:lnTo>
                  <a:pt x="55374" y="333065"/>
                </a:lnTo>
                <a:lnTo>
                  <a:pt x="60083" y="333486"/>
                </a:lnTo>
                <a:lnTo>
                  <a:pt x="65127" y="333767"/>
                </a:lnTo>
                <a:lnTo>
                  <a:pt x="75811" y="334078"/>
                </a:lnTo>
                <a:lnTo>
                  <a:pt x="81327" y="334161"/>
                </a:lnTo>
                <a:lnTo>
                  <a:pt x="85957" y="333264"/>
                </a:lnTo>
                <a:lnTo>
                  <a:pt x="89996" y="331714"/>
                </a:lnTo>
                <a:lnTo>
                  <a:pt x="93641" y="329728"/>
                </a:lnTo>
                <a:lnTo>
                  <a:pt x="107874" y="322381"/>
                </a:lnTo>
                <a:lnTo>
                  <a:pt x="114132" y="316838"/>
                </a:lnTo>
                <a:lnTo>
                  <a:pt x="121162" y="309333"/>
                </a:lnTo>
                <a:lnTo>
                  <a:pt x="128707" y="300520"/>
                </a:lnTo>
                <a:lnTo>
                  <a:pt x="134688" y="291787"/>
                </a:lnTo>
                <a:lnTo>
                  <a:pt x="139628" y="283107"/>
                </a:lnTo>
                <a:lnTo>
                  <a:pt x="154401" y="253196"/>
                </a:lnTo>
                <a:lnTo>
                  <a:pt x="156581" y="245950"/>
                </a:lnTo>
                <a:lnTo>
                  <a:pt x="158033" y="238262"/>
                </a:lnTo>
                <a:lnTo>
                  <a:pt x="159002" y="230279"/>
                </a:lnTo>
                <a:lnTo>
                  <a:pt x="160601" y="222099"/>
                </a:lnTo>
                <a:lnTo>
                  <a:pt x="162619" y="213789"/>
                </a:lnTo>
                <a:lnTo>
                  <a:pt x="164916" y="205391"/>
                </a:lnTo>
                <a:lnTo>
                  <a:pt x="166448" y="195982"/>
                </a:lnTo>
                <a:lnTo>
                  <a:pt x="167469" y="185900"/>
                </a:lnTo>
                <a:lnTo>
                  <a:pt x="168151" y="175368"/>
                </a:lnTo>
                <a:lnTo>
                  <a:pt x="167651" y="165490"/>
                </a:lnTo>
                <a:lnTo>
                  <a:pt x="166366" y="156047"/>
                </a:lnTo>
                <a:lnTo>
                  <a:pt x="164559" y="146893"/>
                </a:lnTo>
                <a:lnTo>
                  <a:pt x="163352" y="138887"/>
                </a:lnTo>
                <a:lnTo>
                  <a:pt x="162548" y="131644"/>
                </a:lnTo>
                <a:lnTo>
                  <a:pt x="162012" y="124910"/>
                </a:lnTo>
                <a:lnTo>
                  <a:pt x="160702" y="117563"/>
                </a:lnTo>
                <a:lnTo>
                  <a:pt x="158876" y="109808"/>
                </a:lnTo>
                <a:lnTo>
                  <a:pt x="156706" y="101780"/>
                </a:lnTo>
                <a:lnTo>
                  <a:pt x="153355" y="94524"/>
                </a:lnTo>
                <a:lnTo>
                  <a:pt x="149216" y="87781"/>
                </a:lnTo>
                <a:lnTo>
                  <a:pt x="144551" y="81380"/>
                </a:lnTo>
                <a:lnTo>
                  <a:pt x="138584" y="74256"/>
                </a:lnTo>
                <a:lnTo>
                  <a:pt x="131749" y="66649"/>
                </a:lnTo>
                <a:lnTo>
                  <a:pt x="124334" y="58721"/>
                </a:lnTo>
                <a:lnTo>
                  <a:pt x="117485" y="52482"/>
                </a:lnTo>
                <a:lnTo>
                  <a:pt x="111015" y="47370"/>
                </a:lnTo>
                <a:lnTo>
                  <a:pt x="104796" y="43010"/>
                </a:lnTo>
                <a:lnTo>
                  <a:pt x="97794" y="39151"/>
                </a:lnTo>
                <a:lnTo>
                  <a:pt x="90268" y="35626"/>
                </a:lnTo>
                <a:lnTo>
                  <a:pt x="82392" y="32323"/>
                </a:lnTo>
                <a:lnTo>
                  <a:pt x="74285" y="30121"/>
                </a:lnTo>
                <a:lnTo>
                  <a:pt x="66023" y="28653"/>
                </a:lnTo>
                <a:lnTo>
                  <a:pt x="57657" y="27675"/>
                </a:lnTo>
                <a:lnTo>
                  <a:pt x="50174" y="27022"/>
                </a:lnTo>
                <a:lnTo>
                  <a:pt x="43281" y="26588"/>
                </a:lnTo>
                <a:lnTo>
                  <a:pt x="31495" y="26104"/>
                </a:lnTo>
                <a:lnTo>
                  <a:pt x="23080" y="25890"/>
                </a:lnTo>
                <a:lnTo>
                  <a:pt x="20456" y="26784"/>
                </a:lnTo>
                <a:lnTo>
                  <a:pt x="18706" y="28334"/>
                </a:lnTo>
                <a:lnTo>
                  <a:pt x="17540" y="30319"/>
                </a:lnTo>
                <a:lnTo>
                  <a:pt x="16244" y="35065"/>
                </a:lnTo>
                <a:lnTo>
                  <a:pt x="15207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75"/>
          <p:cNvSpPr/>
          <p:nvPr/>
        </p:nvSpPr>
        <p:spPr>
          <a:xfrm>
            <a:off x="8105201" y="3669029"/>
            <a:ext cx="229612" cy="351042"/>
          </a:xfrm>
          <a:custGeom>
            <a:avLst/>
            <a:gdLst/>
            <a:ahLst/>
            <a:cxnLst/>
            <a:rect l="0" t="0" r="0" b="0"/>
            <a:pathLst>
              <a:path w="229612" h="351042">
                <a:moveTo>
                  <a:pt x="84393" y="0"/>
                </a:moveTo>
                <a:lnTo>
                  <a:pt x="75292" y="4552"/>
                </a:lnTo>
                <a:lnTo>
                  <a:pt x="68283" y="6786"/>
                </a:lnTo>
                <a:lnTo>
                  <a:pt x="65081" y="7381"/>
                </a:lnTo>
                <a:lnTo>
                  <a:pt x="62946" y="8731"/>
                </a:lnTo>
                <a:lnTo>
                  <a:pt x="61523" y="10583"/>
                </a:lnTo>
                <a:lnTo>
                  <a:pt x="58037" y="18039"/>
                </a:lnTo>
                <a:lnTo>
                  <a:pt x="30355" y="73773"/>
                </a:lnTo>
                <a:lnTo>
                  <a:pt x="28366" y="80615"/>
                </a:lnTo>
                <a:lnTo>
                  <a:pt x="27039" y="88033"/>
                </a:lnTo>
                <a:lnTo>
                  <a:pt x="26155" y="95836"/>
                </a:lnTo>
                <a:lnTo>
                  <a:pt x="24613" y="102944"/>
                </a:lnTo>
                <a:lnTo>
                  <a:pt x="22632" y="109587"/>
                </a:lnTo>
                <a:lnTo>
                  <a:pt x="17892" y="123001"/>
                </a:lnTo>
                <a:lnTo>
                  <a:pt x="12609" y="138487"/>
                </a:lnTo>
                <a:lnTo>
                  <a:pt x="10820" y="146617"/>
                </a:lnTo>
                <a:lnTo>
                  <a:pt x="9627" y="154895"/>
                </a:lnTo>
                <a:lnTo>
                  <a:pt x="8832" y="163271"/>
                </a:lnTo>
                <a:lnTo>
                  <a:pt x="7349" y="171713"/>
                </a:lnTo>
                <a:lnTo>
                  <a:pt x="5407" y="180198"/>
                </a:lnTo>
                <a:lnTo>
                  <a:pt x="3161" y="188712"/>
                </a:lnTo>
                <a:lnTo>
                  <a:pt x="1663" y="196293"/>
                </a:lnTo>
                <a:lnTo>
                  <a:pt x="665" y="203252"/>
                </a:lnTo>
                <a:lnTo>
                  <a:pt x="0" y="209797"/>
                </a:lnTo>
                <a:lnTo>
                  <a:pt x="508" y="218922"/>
                </a:lnTo>
                <a:lnTo>
                  <a:pt x="1801" y="229768"/>
                </a:lnTo>
                <a:lnTo>
                  <a:pt x="3614" y="241762"/>
                </a:lnTo>
                <a:lnTo>
                  <a:pt x="4823" y="251662"/>
                </a:lnTo>
                <a:lnTo>
                  <a:pt x="5630" y="260167"/>
                </a:lnTo>
                <a:lnTo>
                  <a:pt x="6166" y="267743"/>
                </a:lnTo>
                <a:lnTo>
                  <a:pt x="7478" y="274698"/>
                </a:lnTo>
                <a:lnTo>
                  <a:pt x="9303" y="281240"/>
                </a:lnTo>
                <a:lnTo>
                  <a:pt x="11474" y="287506"/>
                </a:lnTo>
                <a:lnTo>
                  <a:pt x="13873" y="293588"/>
                </a:lnTo>
                <a:lnTo>
                  <a:pt x="16424" y="299548"/>
                </a:lnTo>
                <a:lnTo>
                  <a:pt x="20848" y="310298"/>
                </a:lnTo>
                <a:lnTo>
                  <a:pt x="22813" y="318251"/>
                </a:lnTo>
                <a:lnTo>
                  <a:pt x="26227" y="327500"/>
                </a:lnTo>
                <a:lnTo>
                  <a:pt x="28470" y="332634"/>
                </a:lnTo>
                <a:lnTo>
                  <a:pt x="31872" y="336056"/>
                </a:lnTo>
                <a:lnTo>
                  <a:pt x="36044" y="338338"/>
                </a:lnTo>
                <a:lnTo>
                  <a:pt x="40731" y="339858"/>
                </a:lnTo>
                <a:lnTo>
                  <a:pt x="44807" y="341825"/>
                </a:lnTo>
                <a:lnTo>
                  <a:pt x="51877" y="346550"/>
                </a:lnTo>
                <a:lnTo>
                  <a:pt x="56048" y="348191"/>
                </a:lnTo>
                <a:lnTo>
                  <a:pt x="60734" y="349285"/>
                </a:lnTo>
                <a:lnTo>
                  <a:pt x="65763" y="350014"/>
                </a:lnTo>
                <a:lnTo>
                  <a:pt x="71021" y="350501"/>
                </a:lnTo>
                <a:lnTo>
                  <a:pt x="76431" y="350825"/>
                </a:lnTo>
                <a:lnTo>
                  <a:pt x="81943" y="351041"/>
                </a:lnTo>
                <a:lnTo>
                  <a:pt x="86570" y="350233"/>
                </a:lnTo>
                <a:lnTo>
                  <a:pt x="90608" y="348741"/>
                </a:lnTo>
                <a:lnTo>
                  <a:pt x="94251" y="346794"/>
                </a:lnTo>
                <a:lnTo>
                  <a:pt x="98585" y="345496"/>
                </a:lnTo>
                <a:lnTo>
                  <a:pt x="103379" y="344631"/>
                </a:lnTo>
                <a:lnTo>
                  <a:pt x="108481" y="344054"/>
                </a:lnTo>
                <a:lnTo>
                  <a:pt x="113788" y="341765"/>
                </a:lnTo>
                <a:lnTo>
                  <a:pt x="119229" y="338333"/>
                </a:lnTo>
                <a:lnTo>
                  <a:pt x="124762" y="334141"/>
                </a:lnTo>
                <a:lnTo>
                  <a:pt x="130356" y="330393"/>
                </a:lnTo>
                <a:lnTo>
                  <a:pt x="135990" y="326942"/>
                </a:lnTo>
                <a:lnTo>
                  <a:pt x="141652" y="323689"/>
                </a:lnTo>
                <a:lnTo>
                  <a:pt x="147330" y="319615"/>
                </a:lnTo>
                <a:lnTo>
                  <a:pt x="153022" y="314995"/>
                </a:lnTo>
                <a:lnTo>
                  <a:pt x="158720" y="310009"/>
                </a:lnTo>
                <a:lnTo>
                  <a:pt x="164425" y="304781"/>
                </a:lnTo>
                <a:lnTo>
                  <a:pt x="175843" y="293891"/>
                </a:lnTo>
                <a:lnTo>
                  <a:pt x="181555" y="287367"/>
                </a:lnTo>
                <a:lnTo>
                  <a:pt x="187268" y="280161"/>
                </a:lnTo>
                <a:lnTo>
                  <a:pt x="192981" y="272499"/>
                </a:lnTo>
                <a:lnTo>
                  <a:pt x="197743" y="265487"/>
                </a:lnTo>
                <a:lnTo>
                  <a:pt x="201870" y="258906"/>
                </a:lnTo>
                <a:lnTo>
                  <a:pt x="205574" y="252614"/>
                </a:lnTo>
                <a:lnTo>
                  <a:pt x="208995" y="245562"/>
                </a:lnTo>
                <a:lnTo>
                  <a:pt x="212229" y="238003"/>
                </a:lnTo>
                <a:lnTo>
                  <a:pt x="215336" y="230107"/>
                </a:lnTo>
                <a:lnTo>
                  <a:pt x="221331" y="213713"/>
                </a:lnTo>
                <a:lnTo>
                  <a:pt x="224263" y="205340"/>
                </a:lnTo>
                <a:lnTo>
                  <a:pt x="226216" y="196901"/>
                </a:lnTo>
                <a:lnTo>
                  <a:pt x="227520" y="188418"/>
                </a:lnTo>
                <a:lnTo>
                  <a:pt x="228389" y="179905"/>
                </a:lnTo>
                <a:lnTo>
                  <a:pt x="228967" y="172324"/>
                </a:lnTo>
                <a:lnTo>
                  <a:pt x="229354" y="165366"/>
                </a:lnTo>
                <a:lnTo>
                  <a:pt x="229611" y="158821"/>
                </a:lnTo>
                <a:lnTo>
                  <a:pt x="228831" y="151601"/>
                </a:lnTo>
                <a:lnTo>
                  <a:pt x="227357" y="143930"/>
                </a:lnTo>
                <a:lnTo>
                  <a:pt x="225423" y="135959"/>
                </a:lnTo>
                <a:lnTo>
                  <a:pt x="222227" y="126834"/>
                </a:lnTo>
                <a:lnTo>
                  <a:pt x="218194" y="116941"/>
                </a:lnTo>
                <a:lnTo>
                  <a:pt x="209582" y="97694"/>
                </a:lnTo>
                <a:lnTo>
                  <a:pt x="202581" y="82790"/>
                </a:lnTo>
                <a:lnTo>
                  <a:pt x="198427" y="76148"/>
                </a:lnTo>
                <a:lnTo>
                  <a:pt x="193754" y="69816"/>
                </a:lnTo>
                <a:lnTo>
                  <a:pt x="188733" y="63689"/>
                </a:lnTo>
                <a:lnTo>
                  <a:pt x="182528" y="58652"/>
                </a:lnTo>
                <a:lnTo>
                  <a:pt x="175534" y="54342"/>
                </a:lnTo>
                <a:lnTo>
                  <a:pt x="168014" y="50516"/>
                </a:lnTo>
                <a:lnTo>
                  <a:pt x="162048" y="47012"/>
                </a:lnTo>
                <a:lnTo>
                  <a:pt x="157118" y="43724"/>
                </a:lnTo>
                <a:lnTo>
                  <a:pt x="152880" y="40580"/>
                </a:lnTo>
                <a:lnTo>
                  <a:pt x="147196" y="38483"/>
                </a:lnTo>
                <a:lnTo>
                  <a:pt x="140549" y="37086"/>
                </a:lnTo>
                <a:lnTo>
                  <a:pt x="133261" y="36154"/>
                </a:lnTo>
                <a:lnTo>
                  <a:pt x="126496" y="35533"/>
                </a:lnTo>
                <a:lnTo>
                  <a:pt x="120082" y="35119"/>
                </a:lnTo>
                <a:lnTo>
                  <a:pt x="113901" y="34843"/>
                </a:lnTo>
                <a:lnTo>
                  <a:pt x="99413" y="34536"/>
                </a:lnTo>
                <a:lnTo>
                  <a:pt x="58676" y="34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76"/>
          <p:cNvSpPr/>
          <p:nvPr/>
        </p:nvSpPr>
        <p:spPr>
          <a:xfrm>
            <a:off x="7898130" y="4142062"/>
            <a:ext cx="128588" cy="186679"/>
          </a:xfrm>
          <a:custGeom>
            <a:avLst/>
            <a:gdLst/>
            <a:ahLst/>
            <a:cxnLst/>
            <a:rect l="0" t="0" r="0" b="0"/>
            <a:pathLst>
              <a:path w="128588" h="186679">
                <a:moveTo>
                  <a:pt x="128587" y="15600"/>
                </a:moveTo>
                <a:lnTo>
                  <a:pt x="114935" y="11050"/>
                </a:lnTo>
                <a:lnTo>
                  <a:pt x="109961" y="8756"/>
                </a:lnTo>
                <a:lnTo>
                  <a:pt x="105692" y="6275"/>
                </a:lnTo>
                <a:lnTo>
                  <a:pt x="101893" y="3669"/>
                </a:lnTo>
                <a:lnTo>
                  <a:pt x="98409" y="1931"/>
                </a:lnTo>
                <a:lnTo>
                  <a:pt x="95133" y="772"/>
                </a:lnTo>
                <a:lnTo>
                  <a:pt x="91997" y="0"/>
                </a:lnTo>
                <a:lnTo>
                  <a:pt x="87048" y="437"/>
                </a:lnTo>
                <a:lnTo>
                  <a:pt x="80892" y="1682"/>
                </a:lnTo>
                <a:lnTo>
                  <a:pt x="73931" y="3464"/>
                </a:lnTo>
                <a:lnTo>
                  <a:pt x="68337" y="5604"/>
                </a:lnTo>
                <a:lnTo>
                  <a:pt x="63655" y="7984"/>
                </a:lnTo>
                <a:lnTo>
                  <a:pt x="59582" y="10523"/>
                </a:lnTo>
                <a:lnTo>
                  <a:pt x="55913" y="12215"/>
                </a:lnTo>
                <a:lnTo>
                  <a:pt x="52515" y="13344"/>
                </a:lnTo>
                <a:lnTo>
                  <a:pt x="49298" y="14096"/>
                </a:lnTo>
                <a:lnTo>
                  <a:pt x="46200" y="15550"/>
                </a:lnTo>
                <a:lnTo>
                  <a:pt x="43182" y="17471"/>
                </a:lnTo>
                <a:lnTo>
                  <a:pt x="40218" y="19705"/>
                </a:lnTo>
                <a:lnTo>
                  <a:pt x="37290" y="22147"/>
                </a:lnTo>
                <a:lnTo>
                  <a:pt x="34385" y="24727"/>
                </a:lnTo>
                <a:lnTo>
                  <a:pt x="31496" y="27400"/>
                </a:lnTo>
                <a:lnTo>
                  <a:pt x="28617" y="32039"/>
                </a:lnTo>
                <a:lnTo>
                  <a:pt x="25746" y="37989"/>
                </a:lnTo>
                <a:lnTo>
                  <a:pt x="22878" y="44814"/>
                </a:lnTo>
                <a:lnTo>
                  <a:pt x="20968" y="52221"/>
                </a:lnTo>
                <a:lnTo>
                  <a:pt x="19692" y="60017"/>
                </a:lnTo>
                <a:lnTo>
                  <a:pt x="18844" y="68071"/>
                </a:lnTo>
                <a:lnTo>
                  <a:pt x="19230" y="74393"/>
                </a:lnTo>
                <a:lnTo>
                  <a:pt x="20440" y="79560"/>
                </a:lnTo>
                <a:lnTo>
                  <a:pt x="22199" y="83958"/>
                </a:lnTo>
                <a:lnTo>
                  <a:pt x="25277" y="87842"/>
                </a:lnTo>
                <a:lnTo>
                  <a:pt x="29234" y="91384"/>
                </a:lnTo>
                <a:lnTo>
                  <a:pt x="33777" y="94697"/>
                </a:lnTo>
                <a:lnTo>
                  <a:pt x="37757" y="97859"/>
                </a:lnTo>
                <a:lnTo>
                  <a:pt x="41365" y="100920"/>
                </a:lnTo>
                <a:lnTo>
                  <a:pt x="44722" y="103912"/>
                </a:lnTo>
                <a:lnTo>
                  <a:pt x="50990" y="109778"/>
                </a:lnTo>
                <a:lnTo>
                  <a:pt x="53997" y="112675"/>
                </a:lnTo>
                <a:lnTo>
                  <a:pt x="57905" y="115559"/>
                </a:lnTo>
                <a:lnTo>
                  <a:pt x="62416" y="118434"/>
                </a:lnTo>
                <a:lnTo>
                  <a:pt x="67328" y="121304"/>
                </a:lnTo>
                <a:lnTo>
                  <a:pt x="73460" y="124169"/>
                </a:lnTo>
                <a:lnTo>
                  <a:pt x="80406" y="127032"/>
                </a:lnTo>
                <a:lnTo>
                  <a:pt x="87894" y="129893"/>
                </a:lnTo>
                <a:lnTo>
                  <a:pt x="94791" y="133706"/>
                </a:lnTo>
                <a:lnTo>
                  <a:pt x="101294" y="138152"/>
                </a:lnTo>
                <a:lnTo>
                  <a:pt x="107534" y="143022"/>
                </a:lnTo>
                <a:lnTo>
                  <a:pt x="112646" y="147220"/>
                </a:lnTo>
                <a:lnTo>
                  <a:pt x="117008" y="150972"/>
                </a:lnTo>
                <a:lnTo>
                  <a:pt x="126300" y="159286"/>
                </a:lnTo>
                <a:lnTo>
                  <a:pt x="126109" y="161873"/>
                </a:lnTo>
                <a:lnTo>
                  <a:pt x="125030" y="165503"/>
                </a:lnTo>
                <a:lnTo>
                  <a:pt x="121006" y="175915"/>
                </a:lnTo>
                <a:lnTo>
                  <a:pt x="118770" y="176769"/>
                </a:lnTo>
                <a:lnTo>
                  <a:pt x="115375" y="177339"/>
                </a:lnTo>
                <a:lnTo>
                  <a:pt x="111206" y="177718"/>
                </a:lnTo>
                <a:lnTo>
                  <a:pt x="107475" y="178924"/>
                </a:lnTo>
                <a:lnTo>
                  <a:pt x="104035" y="180680"/>
                </a:lnTo>
                <a:lnTo>
                  <a:pt x="100789" y="182804"/>
                </a:lnTo>
                <a:lnTo>
                  <a:pt x="94815" y="184219"/>
                </a:lnTo>
                <a:lnTo>
                  <a:pt x="87022" y="185163"/>
                </a:lnTo>
                <a:lnTo>
                  <a:pt x="71061" y="186211"/>
                </a:lnTo>
                <a:lnTo>
                  <a:pt x="60793" y="186678"/>
                </a:lnTo>
                <a:lnTo>
                  <a:pt x="54816" y="185849"/>
                </a:lnTo>
                <a:lnTo>
                  <a:pt x="47974" y="184344"/>
                </a:lnTo>
                <a:lnTo>
                  <a:pt x="40555" y="182389"/>
                </a:lnTo>
                <a:lnTo>
                  <a:pt x="34656" y="181085"/>
                </a:lnTo>
                <a:lnTo>
                  <a:pt x="29772" y="180216"/>
                </a:lnTo>
                <a:lnTo>
                  <a:pt x="25563" y="179636"/>
                </a:lnTo>
                <a:lnTo>
                  <a:pt x="21805" y="178298"/>
                </a:lnTo>
                <a:lnTo>
                  <a:pt x="18346" y="176453"/>
                </a:lnTo>
                <a:lnTo>
                  <a:pt x="0" y="1699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77"/>
          <p:cNvSpPr/>
          <p:nvPr/>
        </p:nvSpPr>
        <p:spPr>
          <a:xfrm>
            <a:off x="8088781" y="4150916"/>
            <a:ext cx="100814" cy="135335"/>
          </a:xfrm>
          <a:custGeom>
            <a:avLst/>
            <a:gdLst/>
            <a:ahLst/>
            <a:cxnLst/>
            <a:rect l="0" t="0" r="0" b="0"/>
            <a:pathLst>
              <a:path w="100814" h="135335">
                <a:moveTo>
                  <a:pt x="15088" y="92471"/>
                </a:moveTo>
                <a:lnTo>
                  <a:pt x="24191" y="87921"/>
                </a:lnTo>
                <a:lnTo>
                  <a:pt x="27824" y="85627"/>
                </a:lnTo>
                <a:lnTo>
                  <a:pt x="31199" y="83146"/>
                </a:lnTo>
                <a:lnTo>
                  <a:pt x="34401" y="80540"/>
                </a:lnTo>
                <a:lnTo>
                  <a:pt x="39394" y="77849"/>
                </a:lnTo>
                <a:lnTo>
                  <a:pt x="45580" y="75103"/>
                </a:lnTo>
                <a:lnTo>
                  <a:pt x="52561" y="72320"/>
                </a:lnTo>
                <a:lnTo>
                  <a:pt x="57215" y="69512"/>
                </a:lnTo>
                <a:lnTo>
                  <a:pt x="60318" y="66688"/>
                </a:lnTo>
                <a:lnTo>
                  <a:pt x="62387" y="63852"/>
                </a:lnTo>
                <a:lnTo>
                  <a:pt x="64718" y="61962"/>
                </a:lnTo>
                <a:lnTo>
                  <a:pt x="67225" y="60702"/>
                </a:lnTo>
                <a:lnTo>
                  <a:pt x="69849" y="59861"/>
                </a:lnTo>
                <a:lnTo>
                  <a:pt x="72550" y="58349"/>
                </a:lnTo>
                <a:lnTo>
                  <a:pt x="75304" y="56388"/>
                </a:lnTo>
                <a:lnTo>
                  <a:pt x="78092" y="54128"/>
                </a:lnTo>
                <a:lnTo>
                  <a:pt x="79950" y="50717"/>
                </a:lnTo>
                <a:lnTo>
                  <a:pt x="81190" y="46537"/>
                </a:lnTo>
                <a:lnTo>
                  <a:pt x="82016" y="41846"/>
                </a:lnTo>
                <a:lnTo>
                  <a:pt x="82566" y="36814"/>
                </a:lnTo>
                <a:lnTo>
                  <a:pt x="82934" y="31554"/>
                </a:lnTo>
                <a:lnTo>
                  <a:pt x="83342" y="21582"/>
                </a:lnTo>
                <a:lnTo>
                  <a:pt x="83523" y="13975"/>
                </a:lnTo>
                <a:lnTo>
                  <a:pt x="82619" y="10613"/>
                </a:lnTo>
                <a:lnTo>
                  <a:pt x="81064" y="7419"/>
                </a:lnTo>
                <a:lnTo>
                  <a:pt x="79075" y="4337"/>
                </a:lnTo>
                <a:lnTo>
                  <a:pt x="76797" y="2283"/>
                </a:lnTo>
                <a:lnTo>
                  <a:pt x="74325" y="913"/>
                </a:lnTo>
                <a:lnTo>
                  <a:pt x="71724" y="0"/>
                </a:lnTo>
                <a:lnTo>
                  <a:pt x="69038" y="344"/>
                </a:lnTo>
                <a:lnTo>
                  <a:pt x="66295" y="1525"/>
                </a:lnTo>
                <a:lnTo>
                  <a:pt x="63514" y="3266"/>
                </a:lnTo>
                <a:lnTo>
                  <a:pt x="59754" y="4426"/>
                </a:lnTo>
                <a:lnTo>
                  <a:pt x="55343" y="5199"/>
                </a:lnTo>
                <a:lnTo>
                  <a:pt x="50498" y="5715"/>
                </a:lnTo>
                <a:lnTo>
                  <a:pt x="46314" y="7011"/>
                </a:lnTo>
                <a:lnTo>
                  <a:pt x="42573" y="8828"/>
                </a:lnTo>
                <a:lnTo>
                  <a:pt x="39126" y="10991"/>
                </a:lnTo>
                <a:lnTo>
                  <a:pt x="35876" y="14339"/>
                </a:lnTo>
                <a:lnTo>
                  <a:pt x="32758" y="18476"/>
                </a:lnTo>
                <a:lnTo>
                  <a:pt x="16356" y="43353"/>
                </a:lnTo>
                <a:lnTo>
                  <a:pt x="12124" y="50201"/>
                </a:lnTo>
                <a:lnTo>
                  <a:pt x="8349" y="56671"/>
                </a:lnTo>
                <a:lnTo>
                  <a:pt x="4880" y="62889"/>
                </a:lnTo>
                <a:lnTo>
                  <a:pt x="2569" y="69893"/>
                </a:lnTo>
                <a:lnTo>
                  <a:pt x="1026" y="77419"/>
                </a:lnTo>
                <a:lnTo>
                  <a:pt x="0" y="85294"/>
                </a:lnTo>
                <a:lnTo>
                  <a:pt x="267" y="93401"/>
                </a:lnTo>
                <a:lnTo>
                  <a:pt x="1397" y="101663"/>
                </a:lnTo>
                <a:lnTo>
                  <a:pt x="3104" y="110029"/>
                </a:lnTo>
                <a:lnTo>
                  <a:pt x="5193" y="116559"/>
                </a:lnTo>
                <a:lnTo>
                  <a:pt x="7540" y="121865"/>
                </a:lnTo>
                <a:lnTo>
                  <a:pt x="10056" y="126354"/>
                </a:lnTo>
                <a:lnTo>
                  <a:pt x="12686" y="129347"/>
                </a:lnTo>
                <a:lnTo>
                  <a:pt x="15392" y="131343"/>
                </a:lnTo>
                <a:lnTo>
                  <a:pt x="18148" y="132673"/>
                </a:lnTo>
                <a:lnTo>
                  <a:pt x="20938" y="133560"/>
                </a:lnTo>
                <a:lnTo>
                  <a:pt x="23751" y="134151"/>
                </a:lnTo>
                <a:lnTo>
                  <a:pt x="26578" y="134545"/>
                </a:lnTo>
                <a:lnTo>
                  <a:pt x="31321" y="134808"/>
                </a:lnTo>
                <a:lnTo>
                  <a:pt x="44210" y="135100"/>
                </a:lnTo>
                <a:lnTo>
                  <a:pt x="100813" y="135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78"/>
          <p:cNvSpPr/>
          <p:nvPr/>
        </p:nvSpPr>
        <p:spPr>
          <a:xfrm>
            <a:off x="8258438" y="4135578"/>
            <a:ext cx="102607" cy="107777"/>
          </a:xfrm>
          <a:custGeom>
            <a:avLst/>
            <a:gdLst/>
            <a:ahLst/>
            <a:cxnLst/>
            <a:rect l="0" t="0" r="0" b="0"/>
            <a:pathLst>
              <a:path w="102607" h="107777">
                <a:moveTo>
                  <a:pt x="85462" y="4939"/>
                </a:moveTo>
                <a:lnTo>
                  <a:pt x="80911" y="388"/>
                </a:lnTo>
                <a:lnTo>
                  <a:pt x="78618" y="0"/>
                </a:lnTo>
                <a:lnTo>
                  <a:pt x="76136" y="694"/>
                </a:lnTo>
                <a:lnTo>
                  <a:pt x="73530" y="2109"/>
                </a:lnTo>
                <a:lnTo>
                  <a:pt x="69887" y="3053"/>
                </a:lnTo>
                <a:lnTo>
                  <a:pt x="65554" y="3682"/>
                </a:lnTo>
                <a:lnTo>
                  <a:pt x="60760" y="4101"/>
                </a:lnTo>
                <a:lnTo>
                  <a:pt x="56611" y="5333"/>
                </a:lnTo>
                <a:lnTo>
                  <a:pt x="52893" y="7107"/>
                </a:lnTo>
                <a:lnTo>
                  <a:pt x="49461" y="9241"/>
                </a:lnTo>
                <a:lnTo>
                  <a:pt x="45269" y="11617"/>
                </a:lnTo>
                <a:lnTo>
                  <a:pt x="35531" y="16798"/>
                </a:lnTo>
                <a:lnTo>
                  <a:pt x="31220" y="19512"/>
                </a:lnTo>
                <a:lnTo>
                  <a:pt x="27393" y="22275"/>
                </a:lnTo>
                <a:lnTo>
                  <a:pt x="23889" y="25069"/>
                </a:lnTo>
                <a:lnTo>
                  <a:pt x="19648" y="29789"/>
                </a:lnTo>
                <a:lnTo>
                  <a:pt x="14916" y="35793"/>
                </a:lnTo>
                <a:lnTo>
                  <a:pt x="9857" y="42653"/>
                </a:lnTo>
                <a:lnTo>
                  <a:pt x="6483" y="48179"/>
                </a:lnTo>
                <a:lnTo>
                  <a:pt x="4234" y="52816"/>
                </a:lnTo>
                <a:lnTo>
                  <a:pt x="2735" y="56860"/>
                </a:lnTo>
                <a:lnTo>
                  <a:pt x="1736" y="60508"/>
                </a:lnTo>
                <a:lnTo>
                  <a:pt x="1070" y="63893"/>
                </a:lnTo>
                <a:lnTo>
                  <a:pt x="625" y="67101"/>
                </a:lnTo>
                <a:lnTo>
                  <a:pt x="329" y="71145"/>
                </a:lnTo>
                <a:lnTo>
                  <a:pt x="132" y="75747"/>
                </a:lnTo>
                <a:lnTo>
                  <a:pt x="0" y="80719"/>
                </a:lnTo>
                <a:lnTo>
                  <a:pt x="864" y="84987"/>
                </a:lnTo>
                <a:lnTo>
                  <a:pt x="2394" y="88784"/>
                </a:lnTo>
                <a:lnTo>
                  <a:pt x="4366" y="92268"/>
                </a:lnTo>
                <a:lnTo>
                  <a:pt x="6633" y="94591"/>
                </a:lnTo>
                <a:lnTo>
                  <a:pt x="9097" y="96140"/>
                </a:lnTo>
                <a:lnTo>
                  <a:pt x="11692" y="97172"/>
                </a:lnTo>
                <a:lnTo>
                  <a:pt x="14374" y="97860"/>
                </a:lnTo>
                <a:lnTo>
                  <a:pt x="17115" y="98319"/>
                </a:lnTo>
                <a:lnTo>
                  <a:pt x="19894" y="98625"/>
                </a:lnTo>
                <a:lnTo>
                  <a:pt x="22701" y="99781"/>
                </a:lnTo>
                <a:lnTo>
                  <a:pt x="25523" y="101505"/>
                </a:lnTo>
                <a:lnTo>
                  <a:pt x="28358" y="103606"/>
                </a:lnTo>
                <a:lnTo>
                  <a:pt x="31200" y="105007"/>
                </a:lnTo>
                <a:lnTo>
                  <a:pt x="34048" y="105941"/>
                </a:lnTo>
                <a:lnTo>
                  <a:pt x="36898" y="106564"/>
                </a:lnTo>
                <a:lnTo>
                  <a:pt x="39750" y="106979"/>
                </a:lnTo>
                <a:lnTo>
                  <a:pt x="42605" y="107256"/>
                </a:lnTo>
                <a:lnTo>
                  <a:pt x="45461" y="107440"/>
                </a:lnTo>
                <a:lnTo>
                  <a:pt x="53713" y="107645"/>
                </a:lnTo>
                <a:lnTo>
                  <a:pt x="79084" y="107776"/>
                </a:lnTo>
                <a:lnTo>
                  <a:pt x="85021" y="106835"/>
                </a:lnTo>
                <a:lnTo>
                  <a:pt x="89930" y="105255"/>
                </a:lnTo>
                <a:lnTo>
                  <a:pt x="102606" y="992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79"/>
          <p:cNvSpPr/>
          <p:nvPr/>
        </p:nvSpPr>
        <p:spPr>
          <a:xfrm>
            <a:off x="8407959" y="3994785"/>
            <a:ext cx="97629" cy="377191"/>
          </a:xfrm>
          <a:custGeom>
            <a:avLst/>
            <a:gdLst/>
            <a:ahLst/>
            <a:cxnLst/>
            <a:rect l="0" t="0" r="0" b="0"/>
            <a:pathLst>
              <a:path w="97629" h="377191">
                <a:moveTo>
                  <a:pt x="90246" y="0"/>
                </a:moveTo>
                <a:lnTo>
                  <a:pt x="94797" y="4550"/>
                </a:lnTo>
                <a:lnTo>
                  <a:pt x="96137" y="6844"/>
                </a:lnTo>
                <a:lnTo>
                  <a:pt x="97628" y="11931"/>
                </a:lnTo>
                <a:lnTo>
                  <a:pt x="95749" y="19908"/>
                </a:lnTo>
                <a:lnTo>
                  <a:pt x="93915" y="24702"/>
                </a:lnTo>
                <a:lnTo>
                  <a:pt x="91739" y="33612"/>
                </a:lnTo>
                <a:lnTo>
                  <a:pt x="89337" y="45268"/>
                </a:lnTo>
                <a:lnTo>
                  <a:pt x="86782" y="58754"/>
                </a:lnTo>
                <a:lnTo>
                  <a:pt x="83173" y="69649"/>
                </a:lnTo>
                <a:lnTo>
                  <a:pt x="78864" y="78818"/>
                </a:lnTo>
                <a:lnTo>
                  <a:pt x="74086" y="86835"/>
                </a:lnTo>
                <a:lnTo>
                  <a:pt x="68042" y="104562"/>
                </a:lnTo>
                <a:lnTo>
                  <a:pt x="61155" y="128763"/>
                </a:lnTo>
                <a:lnTo>
                  <a:pt x="47789" y="179148"/>
                </a:lnTo>
                <a:lnTo>
                  <a:pt x="38674" y="211066"/>
                </a:lnTo>
                <a:lnTo>
                  <a:pt x="33957" y="225483"/>
                </a:lnTo>
                <a:lnTo>
                  <a:pt x="28907" y="239857"/>
                </a:lnTo>
                <a:lnTo>
                  <a:pt x="23636" y="254202"/>
                </a:lnTo>
                <a:lnTo>
                  <a:pt x="19169" y="265670"/>
                </a:lnTo>
                <a:lnTo>
                  <a:pt x="15240" y="275221"/>
                </a:lnTo>
                <a:lnTo>
                  <a:pt x="11667" y="283493"/>
                </a:lnTo>
                <a:lnTo>
                  <a:pt x="9284" y="290913"/>
                </a:lnTo>
                <a:lnTo>
                  <a:pt x="7697" y="297764"/>
                </a:lnTo>
                <a:lnTo>
                  <a:pt x="598" y="340651"/>
                </a:lnTo>
                <a:lnTo>
                  <a:pt x="0" y="349973"/>
                </a:lnTo>
                <a:lnTo>
                  <a:pt x="554" y="356188"/>
                </a:lnTo>
                <a:lnTo>
                  <a:pt x="4521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80"/>
          <p:cNvSpPr/>
          <p:nvPr/>
        </p:nvSpPr>
        <p:spPr>
          <a:xfrm>
            <a:off x="8558244" y="4137660"/>
            <a:ext cx="128547" cy="285636"/>
          </a:xfrm>
          <a:custGeom>
            <a:avLst/>
            <a:gdLst/>
            <a:ahLst/>
            <a:cxnLst/>
            <a:rect l="0" t="0" r="0" b="0"/>
            <a:pathLst>
              <a:path w="128547" h="285636">
                <a:moveTo>
                  <a:pt x="8540" y="2857"/>
                </a:moveTo>
                <a:lnTo>
                  <a:pt x="8540" y="55135"/>
                </a:lnTo>
                <a:lnTo>
                  <a:pt x="7588" y="65331"/>
                </a:lnTo>
                <a:lnTo>
                  <a:pt x="6001" y="74034"/>
                </a:lnTo>
                <a:lnTo>
                  <a:pt x="3989" y="81741"/>
                </a:lnTo>
                <a:lnTo>
                  <a:pt x="2649" y="87831"/>
                </a:lnTo>
                <a:lnTo>
                  <a:pt x="1755" y="92844"/>
                </a:lnTo>
                <a:lnTo>
                  <a:pt x="1160" y="97138"/>
                </a:lnTo>
                <a:lnTo>
                  <a:pt x="763" y="101906"/>
                </a:lnTo>
                <a:lnTo>
                  <a:pt x="497" y="106990"/>
                </a:lnTo>
                <a:lnTo>
                  <a:pt x="73" y="119735"/>
                </a:lnTo>
                <a:lnTo>
                  <a:pt x="0" y="126493"/>
                </a:lnTo>
                <a:lnTo>
                  <a:pt x="942" y="128144"/>
                </a:lnTo>
                <a:lnTo>
                  <a:pt x="2522" y="129244"/>
                </a:lnTo>
                <a:lnTo>
                  <a:pt x="4528" y="129978"/>
                </a:lnTo>
                <a:lnTo>
                  <a:pt x="7771" y="129514"/>
                </a:lnTo>
                <a:lnTo>
                  <a:pt x="11838" y="128253"/>
                </a:lnTo>
                <a:lnTo>
                  <a:pt x="16454" y="126459"/>
                </a:lnTo>
                <a:lnTo>
                  <a:pt x="20484" y="125263"/>
                </a:lnTo>
                <a:lnTo>
                  <a:pt x="24122" y="124466"/>
                </a:lnTo>
                <a:lnTo>
                  <a:pt x="27501" y="123935"/>
                </a:lnTo>
                <a:lnTo>
                  <a:pt x="30706" y="121676"/>
                </a:lnTo>
                <a:lnTo>
                  <a:pt x="33795" y="118265"/>
                </a:lnTo>
                <a:lnTo>
                  <a:pt x="36807" y="114085"/>
                </a:lnTo>
                <a:lnTo>
                  <a:pt x="39768" y="110347"/>
                </a:lnTo>
                <a:lnTo>
                  <a:pt x="42693" y="106902"/>
                </a:lnTo>
                <a:lnTo>
                  <a:pt x="45597" y="103653"/>
                </a:lnTo>
                <a:lnTo>
                  <a:pt x="48484" y="99582"/>
                </a:lnTo>
                <a:lnTo>
                  <a:pt x="51363" y="94963"/>
                </a:lnTo>
                <a:lnTo>
                  <a:pt x="54234" y="89978"/>
                </a:lnTo>
                <a:lnTo>
                  <a:pt x="67584" y="69200"/>
                </a:lnTo>
                <a:lnTo>
                  <a:pt x="76478" y="55658"/>
                </a:lnTo>
                <a:lnTo>
                  <a:pt x="84312" y="42820"/>
                </a:lnTo>
                <a:lnTo>
                  <a:pt x="91440" y="30452"/>
                </a:lnTo>
                <a:lnTo>
                  <a:pt x="98097" y="18396"/>
                </a:lnTo>
                <a:lnTo>
                  <a:pt x="103486" y="10359"/>
                </a:lnTo>
                <a:lnTo>
                  <a:pt x="108033" y="5001"/>
                </a:lnTo>
                <a:lnTo>
                  <a:pt x="112016" y="1429"/>
                </a:lnTo>
                <a:lnTo>
                  <a:pt x="113719" y="0"/>
                </a:lnTo>
                <a:lnTo>
                  <a:pt x="113902" y="0"/>
                </a:lnTo>
                <a:lnTo>
                  <a:pt x="113072" y="952"/>
                </a:lnTo>
                <a:lnTo>
                  <a:pt x="114689" y="9631"/>
                </a:lnTo>
                <a:lnTo>
                  <a:pt x="116455" y="15945"/>
                </a:lnTo>
                <a:lnTo>
                  <a:pt x="117631" y="22060"/>
                </a:lnTo>
                <a:lnTo>
                  <a:pt x="118414" y="28042"/>
                </a:lnTo>
                <a:lnTo>
                  <a:pt x="118937" y="33934"/>
                </a:lnTo>
                <a:lnTo>
                  <a:pt x="119286" y="40720"/>
                </a:lnTo>
                <a:lnTo>
                  <a:pt x="119673" y="55880"/>
                </a:lnTo>
                <a:lnTo>
                  <a:pt x="119891" y="75929"/>
                </a:lnTo>
                <a:lnTo>
                  <a:pt x="120875" y="83004"/>
                </a:lnTo>
                <a:lnTo>
                  <a:pt x="122482" y="90579"/>
                </a:lnTo>
                <a:lnTo>
                  <a:pt x="124507" y="98486"/>
                </a:lnTo>
                <a:lnTo>
                  <a:pt x="125856" y="106615"/>
                </a:lnTo>
                <a:lnTo>
                  <a:pt x="126756" y="114891"/>
                </a:lnTo>
                <a:lnTo>
                  <a:pt x="127356" y="123267"/>
                </a:lnTo>
                <a:lnTo>
                  <a:pt x="127756" y="130755"/>
                </a:lnTo>
                <a:lnTo>
                  <a:pt x="128200" y="144156"/>
                </a:lnTo>
                <a:lnTo>
                  <a:pt x="128450" y="162410"/>
                </a:lnTo>
                <a:lnTo>
                  <a:pt x="128546" y="234030"/>
                </a:lnTo>
                <a:lnTo>
                  <a:pt x="127597" y="240793"/>
                </a:lnTo>
                <a:lnTo>
                  <a:pt x="126011" y="246253"/>
                </a:lnTo>
                <a:lnTo>
                  <a:pt x="124002" y="250846"/>
                </a:lnTo>
                <a:lnTo>
                  <a:pt x="121709" y="256765"/>
                </a:lnTo>
                <a:lnTo>
                  <a:pt x="112955" y="281369"/>
                </a:lnTo>
                <a:lnTo>
                  <a:pt x="110536" y="282829"/>
                </a:lnTo>
                <a:lnTo>
                  <a:pt x="107017" y="283803"/>
                </a:lnTo>
                <a:lnTo>
                  <a:pt x="102767" y="284451"/>
                </a:lnTo>
                <a:lnTo>
                  <a:pt x="98981" y="284884"/>
                </a:lnTo>
                <a:lnTo>
                  <a:pt x="95503" y="285173"/>
                </a:lnTo>
                <a:lnTo>
                  <a:pt x="87631" y="285635"/>
                </a:lnTo>
                <a:lnTo>
                  <a:pt x="84015" y="283159"/>
                </a:lnTo>
                <a:lnTo>
                  <a:pt x="81716" y="281165"/>
                </a:lnTo>
                <a:lnTo>
                  <a:pt x="80185" y="278883"/>
                </a:lnTo>
                <a:lnTo>
                  <a:pt x="76123" y="268264"/>
                </a:lnTo>
                <a:lnTo>
                  <a:pt x="68423" y="251943"/>
                </a:lnTo>
                <a:lnTo>
                  <a:pt x="65607" y="243209"/>
                </a:lnTo>
                <a:lnTo>
                  <a:pt x="63730" y="234529"/>
                </a:lnTo>
                <a:lnTo>
                  <a:pt x="62479" y="225886"/>
                </a:lnTo>
                <a:lnTo>
                  <a:pt x="62597" y="217265"/>
                </a:lnTo>
                <a:lnTo>
                  <a:pt x="63628" y="208661"/>
                </a:lnTo>
                <a:lnTo>
                  <a:pt x="65269" y="200067"/>
                </a:lnTo>
                <a:lnTo>
                  <a:pt x="68267" y="191480"/>
                </a:lnTo>
                <a:lnTo>
                  <a:pt x="72171" y="182898"/>
                </a:lnTo>
                <a:lnTo>
                  <a:pt x="76678" y="174320"/>
                </a:lnTo>
                <a:lnTo>
                  <a:pt x="82540" y="164791"/>
                </a:lnTo>
                <a:lnTo>
                  <a:pt x="89307" y="154628"/>
                </a:lnTo>
                <a:lnTo>
                  <a:pt x="96675" y="144042"/>
                </a:lnTo>
                <a:lnTo>
                  <a:pt x="102538" y="136986"/>
                </a:lnTo>
                <a:lnTo>
                  <a:pt x="107402" y="132281"/>
                </a:lnTo>
                <a:lnTo>
                  <a:pt x="119983" y="1228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81"/>
          <p:cNvSpPr/>
          <p:nvPr/>
        </p:nvSpPr>
        <p:spPr>
          <a:xfrm>
            <a:off x="8789669" y="4131945"/>
            <a:ext cx="180024" cy="164458"/>
          </a:xfrm>
          <a:custGeom>
            <a:avLst/>
            <a:gdLst/>
            <a:ahLst/>
            <a:cxnLst/>
            <a:rect l="0" t="0" r="0" b="0"/>
            <a:pathLst>
              <a:path w="180024" h="164458">
                <a:moveTo>
                  <a:pt x="0" y="17145"/>
                </a:moveTo>
                <a:lnTo>
                  <a:pt x="4552" y="26246"/>
                </a:lnTo>
                <a:lnTo>
                  <a:pt x="5892" y="29880"/>
                </a:lnTo>
                <a:lnTo>
                  <a:pt x="6786" y="33255"/>
                </a:lnTo>
                <a:lnTo>
                  <a:pt x="7382" y="36457"/>
                </a:lnTo>
                <a:lnTo>
                  <a:pt x="10583" y="50176"/>
                </a:lnTo>
                <a:lnTo>
                  <a:pt x="12772" y="59168"/>
                </a:lnTo>
                <a:lnTo>
                  <a:pt x="14229" y="67068"/>
                </a:lnTo>
                <a:lnTo>
                  <a:pt x="15202" y="74239"/>
                </a:lnTo>
                <a:lnTo>
                  <a:pt x="15850" y="80925"/>
                </a:lnTo>
                <a:lnTo>
                  <a:pt x="16281" y="89193"/>
                </a:lnTo>
                <a:lnTo>
                  <a:pt x="16761" y="108538"/>
                </a:lnTo>
                <a:lnTo>
                  <a:pt x="17032" y="131749"/>
                </a:lnTo>
                <a:lnTo>
                  <a:pt x="18022" y="138315"/>
                </a:lnTo>
                <a:lnTo>
                  <a:pt x="19635" y="144597"/>
                </a:lnTo>
                <a:lnTo>
                  <a:pt x="21663" y="150691"/>
                </a:lnTo>
                <a:lnTo>
                  <a:pt x="23015" y="155705"/>
                </a:lnTo>
                <a:lnTo>
                  <a:pt x="23916" y="160001"/>
                </a:lnTo>
                <a:lnTo>
                  <a:pt x="24517" y="163817"/>
                </a:lnTo>
                <a:lnTo>
                  <a:pt x="23965" y="164457"/>
                </a:lnTo>
                <a:lnTo>
                  <a:pt x="22645" y="162978"/>
                </a:lnTo>
                <a:lnTo>
                  <a:pt x="20811" y="160086"/>
                </a:lnTo>
                <a:lnTo>
                  <a:pt x="19589" y="153397"/>
                </a:lnTo>
                <a:lnTo>
                  <a:pt x="18775" y="144174"/>
                </a:lnTo>
                <a:lnTo>
                  <a:pt x="18232" y="133264"/>
                </a:lnTo>
                <a:lnTo>
                  <a:pt x="18822" y="121227"/>
                </a:lnTo>
                <a:lnTo>
                  <a:pt x="20169" y="108441"/>
                </a:lnTo>
                <a:lnTo>
                  <a:pt x="22019" y="95153"/>
                </a:lnTo>
                <a:lnTo>
                  <a:pt x="24204" y="84391"/>
                </a:lnTo>
                <a:lnTo>
                  <a:pt x="26614" y="75310"/>
                </a:lnTo>
                <a:lnTo>
                  <a:pt x="29172" y="67352"/>
                </a:lnTo>
                <a:lnTo>
                  <a:pt x="32783" y="60141"/>
                </a:lnTo>
                <a:lnTo>
                  <a:pt x="37096" y="53429"/>
                </a:lnTo>
                <a:lnTo>
                  <a:pt x="41876" y="47049"/>
                </a:lnTo>
                <a:lnTo>
                  <a:pt x="46967" y="40891"/>
                </a:lnTo>
                <a:lnTo>
                  <a:pt x="52267" y="34880"/>
                </a:lnTo>
                <a:lnTo>
                  <a:pt x="57705" y="28969"/>
                </a:lnTo>
                <a:lnTo>
                  <a:pt x="63235" y="24075"/>
                </a:lnTo>
                <a:lnTo>
                  <a:pt x="68828" y="19860"/>
                </a:lnTo>
                <a:lnTo>
                  <a:pt x="74459" y="16097"/>
                </a:lnTo>
                <a:lnTo>
                  <a:pt x="80120" y="13589"/>
                </a:lnTo>
                <a:lnTo>
                  <a:pt x="85799" y="11917"/>
                </a:lnTo>
                <a:lnTo>
                  <a:pt x="91489" y="10802"/>
                </a:lnTo>
                <a:lnTo>
                  <a:pt x="98141" y="9106"/>
                </a:lnTo>
                <a:lnTo>
                  <a:pt x="105433" y="7023"/>
                </a:lnTo>
                <a:lnTo>
                  <a:pt x="113151" y="4682"/>
                </a:lnTo>
                <a:lnTo>
                  <a:pt x="120202" y="3121"/>
                </a:lnTo>
                <a:lnTo>
                  <a:pt x="126807" y="2081"/>
                </a:lnTo>
                <a:lnTo>
                  <a:pt x="133116" y="1387"/>
                </a:lnTo>
                <a:lnTo>
                  <a:pt x="138274" y="924"/>
                </a:lnTo>
                <a:lnTo>
                  <a:pt x="142666" y="616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82"/>
          <p:cNvSpPr/>
          <p:nvPr/>
        </p:nvSpPr>
        <p:spPr>
          <a:xfrm>
            <a:off x="6998017" y="3754754"/>
            <a:ext cx="111443" cy="16937"/>
          </a:xfrm>
          <a:custGeom>
            <a:avLst/>
            <a:gdLst/>
            <a:ahLst/>
            <a:cxnLst/>
            <a:rect l="0" t="0" r="0" b="0"/>
            <a:pathLst>
              <a:path w="111443" h="16937">
                <a:moveTo>
                  <a:pt x="0" y="0"/>
                </a:moveTo>
                <a:lnTo>
                  <a:pt x="7381" y="14762"/>
                </a:lnTo>
                <a:lnTo>
                  <a:pt x="9683" y="15557"/>
                </a:lnTo>
                <a:lnTo>
                  <a:pt x="13123" y="16086"/>
                </a:lnTo>
                <a:lnTo>
                  <a:pt x="17321" y="16439"/>
                </a:lnTo>
                <a:lnTo>
                  <a:pt x="22025" y="16675"/>
                </a:lnTo>
                <a:lnTo>
                  <a:pt x="32332" y="16936"/>
                </a:lnTo>
                <a:lnTo>
                  <a:pt x="37747" y="16054"/>
                </a:lnTo>
                <a:lnTo>
                  <a:pt x="43262" y="14513"/>
                </a:lnTo>
                <a:lnTo>
                  <a:pt x="48844" y="12533"/>
                </a:lnTo>
                <a:lnTo>
                  <a:pt x="56375" y="11213"/>
                </a:lnTo>
                <a:lnTo>
                  <a:pt x="65206" y="10333"/>
                </a:lnTo>
                <a:lnTo>
                  <a:pt x="82320" y="9355"/>
                </a:lnTo>
                <a:lnTo>
                  <a:pt x="88218" y="9094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83"/>
          <p:cNvSpPr/>
          <p:nvPr/>
        </p:nvSpPr>
        <p:spPr>
          <a:xfrm>
            <a:off x="5480684" y="4500588"/>
            <a:ext cx="239165" cy="367240"/>
          </a:xfrm>
          <a:custGeom>
            <a:avLst/>
            <a:gdLst/>
            <a:ahLst/>
            <a:cxnLst/>
            <a:rect l="0" t="0" r="0" b="0"/>
            <a:pathLst>
              <a:path w="239165" h="367240">
                <a:moveTo>
                  <a:pt x="42863" y="59982"/>
                </a:moveTo>
                <a:lnTo>
                  <a:pt x="42863" y="55431"/>
                </a:lnTo>
                <a:lnTo>
                  <a:pt x="47943" y="48116"/>
                </a:lnTo>
                <a:lnTo>
                  <a:pt x="51965" y="43499"/>
                </a:lnTo>
                <a:lnTo>
                  <a:pt x="56551" y="38516"/>
                </a:lnTo>
                <a:lnTo>
                  <a:pt x="66727" y="27899"/>
                </a:lnTo>
                <a:lnTo>
                  <a:pt x="74012" y="22401"/>
                </a:lnTo>
                <a:lnTo>
                  <a:pt x="82679" y="16830"/>
                </a:lnTo>
                <a:lnTo>
                  <a:pt x="92267" y="11211"/>
                </a:lnTo>
                <a:lnTo>
                  <a:pt x="100564" y="7466"/>
                </a:lnTo>
                <a:lnTo>
                  <a:pt x="108001" y="4969"/>
                </a:lnTo>
                <a:lnTo>
                  <a:pt x="114863" y="3304"/>
                </a:lnTo>
                <a:lnTo>
                  <a:pt x="120391" y="2194"/>
                </a:lnTo>
                <a:lnTo>
                  <a:pt x="125028" y="1454"/>
                </a:lnTo>
                <a:lnTo>
                  <a:pt x="129072" y="961"/>
                </a:lnTo>
                <a:lnTo>
                  <a:pt x="133673" y="632"/>
                </a:lnTo>
                <a:lnTo>
                  <a:pt x="138646" y="413"/>
                </a:lnTo>
                <a:lnTo>
                  <a:pt x="152206" y="104"/>
                </a:lnTo>
                <a:lnTo>
                  <a:pt x="165321" y="0"/>
                </a:lnTo>
                <a:lnTo>
                  <a:pt x="168316" y="944"/>
                </a:lnTo>
                <a:lnTo>
                  <a:pt x="174185" y="4532"/>
                </a:lnTo>
                <a:lnTo>
                  <a:pt x="179968" y="11843"/>
                </a:lnTo>
                <a:lnTo>
                  <a:pt x="184761" y="20489"/>
                </a:lnTo>
                <a:lnTo>
                  <a:pt x="186891" y="27507"/>
                </a:lnTo>
                <a:lnTo>
                  <a:pt x="187838" y="36341"/>
                </a:lnTo>
                <a:lnTo>
                  <a:pt x="188259" y="46617"/>
                </a:lnTo>
                <a:lnTo>
                  <a:pt x="188446" y="57534"/>
                </a:lnTo>
                <a:lnTo>
                  <a:pt x="185989" y="68737"/>
                </a:lnTo>
                <a:lnTo>
                  <a:pt x="181723" y="80065"/>
                </a:lnTo>
                <a:lnTo>
                  <a:pt x="176651" y="91450"/>
                </a:lnTo>
                <a:lnTo>
                  <a:pt x="172060" y="100011"/>
                </a:lnTo>
                <a:lnTo>
                  <a:pt x="159339" y="122222"/>
                </a:lnTo>
                <a:lnTo>
                  <a:pt x="152898" y="131955"/>
                </a:lnTo>
                <a:lnTo>
                  <a:pt x="146700" y="140349"/>
                </a:lnTo>
                <a:lnTo>
                  <a:pt x="140663" y="147850"/>
                </a:lnTo>
                <a:lnTo>
                  <a:pt x="135685" y="152851"/>
                </a:lnTo>
                <a:lnTo>
                  <a:pt x="131415" y="156184"/>
                </a:lnTo>
                <a:lnTo>
                  <a:pt x="127615" y="158407"/>
                </a:lnTo>
                <a:lnTo>
                  <a:pt x="123177" y="160841"/>
                </a:lnTo>
                <a:lnTo>
                  <a:pt x="113166" y="166086"/>
                </a:lnTo>
                <a:lnTo>
                  <a:pt x="108781" y="168818"/>
                </a:lnTo>
                <a:lnTo>
                  <a:pt x="101371" y="174393"/>
                </a:lnTo>
                <a:lnTo>
                  <a:pt x="99013" y="175309"/>
                </a:lnTo>
                <a:lnTo>
                  <a:pt x="97441" y="174966"/>
                </a:lnTo>
                <a:lnTo>
                  <a:pt x="96394" y="173785"/>
                </a:lnTo>
                <a:lnTo>
                  <a:pt x="95695" y="172046"/>
                </a:lnTo>
                <a:lnTo>
                  <a:pt x="94482" y="164251"/>
                </a:lnTo>
                <a:lnTo>
                  <a:pt x="98903" y="154165"/>
                </a:lnTo>
                <a:lnTo>
                  <a:pt x="102131" y="151345"/>
                </a:lnTo>
                <a:lnTo>
                  <a:pt x="106187" y="149465"/>
                </a:lnTo>
                <a:lnTo>
                  <a:pt x="110797" y="148212"/>
                </a:lnTo>
                <a:lnTo>
                  <a:pt x="114822" y="146425"/>
                </a:lnTo>
                <a:lnTo>
                  <a:pt x="121835" y="141898"/>
                </a:lnTo>
                <a:lnTo>
                  <a:pt x="125991" y="140310"/>
                </a:lnTo>
                <a:lnTo>
                  <a:pt x="130667" y="139252"/>
                </a:lnTo>
                <a:lnTo>
                  <a:pt x="135689" y="138546"/>
                </a:lnTo>
                <a:lnTo>
                  <a:pt x="140942" y="138075"/>
                </a:lnTo>
                <a:lnTo>
                  <a:pt x="146349" y="137761"/>
                </a:lnTo>
                <a:lnTo>
                  <a:pt x="156484" y="137413"/>
                </a:lnTo>
                <a:lnTo>
                  <a:pt x="164164" y="137258"/>
                </a:lnTo>
                <a:lnTo>
                  <a:pt x="168498" y="138169"/>
                </a:lnTo>
                <a:lnTo>
                  <a:pt x="173292" y="139729"/>
                </a:lnTo>
                <a:lnTo>
                  <a:pt x="178393" y="141722"/>
                </a:lnTo>
                <a:lnTo>
                  <a:pt x="183699" y="144002"/>
                </a:lnTo>
                <a:lnTo>
                  <a:pt x="194674" y="149077"/>
                </a:lnTo>
                <a:lnTo>
                  <a:pt x="199315" y="151764"/>
                </a:lnTo>
                <a:lnTo>
                  <a:pt x="203362" y="154507"/>
                </a:lnTo>
                <a:lnTo>
                  <a:pt x="210398" y="160095"/>
                </a:lnTo>
                <a:lnTo>
                  <a:pt x="216701" y="165754"/>
                </a:lnTo>
                <a:lnTo>
                  <a:pt x="220667" y="171454"/>
                </a:lnTo>
                <a:lnTo>
                  <a:pt x="225217" y="179064"/>
                </a:lnTo>
                <a:lnTo>
                  <a:pt x="230155" y="187947"/>
                </a:lnTo>
                <a:lnTo>
                  <a:pt x="233447" y="195775"/>
                </a:lnTo>
                <a:lnTo>
                  <a:pt x="235641" y="202898"/>
                </a:lnTo>
                <a:lnTo>
                  <a:pt x="237104" y="209552"/>
                </a:lnTo>
                <a:lnTo>
                  <a:pt x="238080" y="218750"/>
                </a:lnTo>
                <a:lnTo>
                  <a:pt x="238730" y="229645"/>
                </a:lnTo>
                <a:lnTo>
                  <a:pt x="239164" y="241670"/>
                </a:lnTo>
                <a:lnTo>
                  <a:pt x="238500" y="251592"/>
                </a:lnTo>
                <a:lnTo>
                  <a:pt x="237105" y="260112"/>
                </a:lnTo>
                <a:lnTo>
                  <a:pt x="228022" y="296575"/>
                </a:lnTo>
                <a:lnTo>
                  <a:pt x="225358" y="304388"/>
                </a:lnTo>
                <a:lnTo>
                  <a:pt x="219857" y="315609"/>
                </a:lnTo>
                <a:lnTo>
                  <a:pt x="211405" y="331832"/>
                </a:lnTo>
                <a:lnTo>
                  <a:pt x="207612" y="336465"/>
                </a:lnTo>
                <a:lnTo>
                  <a:pt x="203178" y="340506"/>
                </a:lnTo>
                <a:lnTo>
                  <a:pt x="198317" y="344153"/>
                </a:lnTo>
                <a:lnTo>
                  <a:pt x="192219" y="347537"/>
                </a:lnTo>
                <a:lnTo>
                  <a:pt x="185296" y="350746"/>
                </a:lnTo>
                <a:lnTo>
                  <a:pt x="177823" y="353837"/>
                </a:lnTo>
                <a:lnTo>
                  <a:pt x="171889" y="355898"/>
                </a:lnTo>
                <a:lnTo>
                  <a:pt x="166980" y="357271"/>
                </a:lnTo>
                <a:lnTo>
                  <a:pt x="162756" y="358187"/>
                </a:lnTo>
                <a:lnTo>
                  <a:pt x="158034" y="359750"/>
                </a:lnTo>
                <a:lnTo>
                  <a:pt x="152981" y="361745"/>
                </a:lnTo>
                <a:lnTo>
                  <a:pt x="147708" y="364027"/>
                </a:lnTo>
                <a:lnTo>
                  <a:pt x="142287" y="365549"/>
                </a:lnTo>
                <a:lnTo>
                  <a:pt x="136768" y="366563"/>
                </a:lnTo>
                <a:lnTo>
                  <a:pt x="131184" y="367239"/>
                </a:lnTo>
                <a:lnTo>
                  <a:pt x="126509" y="366737"/>
                </a:lnTo>
                <a:lnTo>
                  <a:pt x="122439" y="365451"/>
                </a:lnTo>
                <a:lnTo>
                  <a:pt x="118774" y="363640"/>
                </a:lnTo>
                <a:lnTo>
                  <a:pt x="114426" y="362433"/>
                </a:lnTo>
                <a:lnTo>
                  <a:pt x="109621" y="361629"/>
                </a:lnTo>
                <a:lnTo>
                  <a:pt x="104513" y="361092"/>
                </a:lnTo>
                <a:lnTo>
                  <a:pt x="97298" y="359782"/>
                </a:lnTo>
                <a:lnTo>
                  <a:pt x="88679" y="357956"/>
                </a:lnTo>
                <a:lnTo>
                  <a:pt x="79121" y="355786"/>
                </a:lnTo>
                <a:lnTo>
                  <a:pt x="69893" y="353387"/>
                </a:lnTo>
                <a:lnTo>
                  <a:pt x="60883" y="350836"/>
                </a:lnTo>
                <a:lnTo>
                  <a:pt x="52019" y="348182"/>
                </a:lnTo>
                <a:lnTo>
                  <a:pt x="45157" y="345460"/>
                </a:lnTo>
                <a:lnTo>
                  <a:pt x="39630" y="342693"/>
                </a:lnTo>
                <a:lnTo>
                  <a:pt x="34993" y="339896"/>
                </a:lnTo>
                <a:lnTo>
                  <a:pt x="29044" y="335174"/>
                </a:lnTo>
                <a:lnTo>
                  <a:pt x="22220" y="329168"/>
                </a:lnTo>
                <a:lnTo>
                  <a:pt x="0" y="3085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84"/>
          <p:cNvSpPr/>
          <p:nvPr/>
        </p:nvSpPr>
        <p:spPr>
          <a:xfrm>
            <a:off x="5815012" y="4809172"/>
            <a:ext cx="34291" cy="34291"/>
          </a:xfrm>
          <a:custGeom>
            <a:avLst/>
            <a:gdLst/>
            <a:ahLst/>
            <a:cxnLst/>
            <a:rect l="0" t="0" r="0" b="0"/>
            <a:pathLst>
              <a:path w="34291" h="34291">
                <a:moveTo>
                  <a:pt x="34290" y="34290"/>
                </a:moveTo>
                <a:lnTo>
                  <a:pt x="29740" y="29740"/>
                </a:lnTo>
                <a:lnTo>
                  <a:pt x="28399" y="27446"/>
                </a:lnTo>
                <a:lnTo>
                  <a:pt x="27505" y="24965"/>
                </a:lnTo>
                <a:lnTo>
                  <a:pt x="26909" y="22359"/>
                </a:lnTo>
                <a:lnTo>
                  <a:pt x="26512" y="17763"/>
                </a:lnTo>
                <a:lnTo>
                  <a:pt x="26247" y="11842"/>
                </a:lnTo>
                <a:lnTo>
                  <a:pt x="25953" y="1453"/>
                </a:lnTo>
                <a:lnTo>
                  <a:pt x="25874" y="16"/>
                </a:lnTo>
                <a:lnTo>
                  <a:pt x="24835" y="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85"/>
          <p:cNvSpPr/>
          <p:nvPr/>
        </p:nvSpPr>
        <p:spPr>
          <a:xfrm>
            <a:off x="5995034" y="4500562"/>
            <a:ext cx="51437" cy="385764"/>
          </a:xfrm>
          <a:custGeom>
            <a:avLst/>
            <a:gdLst/>
            <a:ahLst/>
            <a:cxnLst/>
            <a:rect l="0" t="0" r="0" b="0"/>
            <a:pathLst>
              <a:path w="51437" h="385764">
                <a:moveTo>
                  <a:pt x="0" y="0"/>
                </a:moveTo>
                <a:lnTo>
                  <a:pt x="4552" y="13653"/>
                </a:lnTo>
                <a:lnTo>
                  <a:pt x="6844" y="18627"/>
                </a:lnTo>
                <a:lnTo>
                  <a:pt x="9325" y="22896"/>
                </a:lnTo>
                <a:lnTo>
                  <a:pt x="11932" y="26694"/>
                </a:lnTo>
                <a:lnTo>
                  <a:pt x="13670" y="31131"/>
                </a:lnTo>
                <a:lnTo>
                  <a:pt x="14829" y="35994"/>
                </a:lnTo>
                <a:lnTo>
                  <a:pt x="15601" y="41141"/>
                </a:lnTo>
                <a:lnTo>
                  <a:pt x="21239" y="71139"/>
                </a:lnTo>
                <a:lnTo>
                  <a:pt x="22732" y="83621"/>
                </a:lnTo>
                <a:lnTo>
                  <a:pt x="23727" y="96705"/>
                </a:lnTo>
                <a:lnTo>
                  <a:pt x="24833" y="122038"/>
                </a:lnTo>
                <a:lnTo>
                  <a:pt x="25325" y="142822"/>
                </a:lnTo>
                <a:lnTo>
                  <a:pt x="28084" y="181904"/>
                </a:lnTo>
                <a:lnTo>
                  <a:pt x="31532" y="225626"/>
                </a:lnTo>
                <a:lnTo>
                  <a:pt x="33065" y="251408"/>
                </a:lnTo>
                <a:lnTo>
                  <a:pt x="34425" y="265713"/>
                </a:lnTo>
                <a:lnTo>
                  <a:pt x="38478" y="299387"/>
                </a:lnTo>
                <a:lnTo>
                  <a:pt x="40892" y="312939"/>
                </a:lnTo>
                <a:lnTo>
                  <a:pt x="43454" y="323879"/>
                </a:lnTo>
                <a:lnTo>
                  <a:pt x="46115" y="333077"/>
                </a:lnTo>
                <a:lnTo>
                  <a:pt x="47888" y="340161"/>
                </a:lnTo>
                <a:lnTo>
                  <a:pt x="49071" y="345836"/>
                </a:lnTo>
                <a:lnTo>
                  <a:pt x="50384" y="356588"/>
                </a:lnTo>
                <a:lnTo>
                  <a:pt x="50735" y="363455"/>
                </a:lnTo>
                <a:lnTo>
                  <a:pt x="51436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986"/>
          <p:cNvSpPr/>
          <p:nvPr/>
        </p:nvSpPr>
        <p:spPr>
          <a:xfrm>
            <a:off x="6160419" y="4440554"/>
            <a:ext cx="219313" cy="377033"/>
          </a:xfrm>
          <a:custGeom>
            <a:avLst/>
            <a:gdLst/>
            <a:ahLst/>
            <a:cxnLst/>
            <a:rect l="0" t="0" r="0" b="0"/>
            <a:pathLst>
              <a:path w="219313" h="377033">
                <a:moveTo>
                  <a:pt x="57501" y="0"/>
                </a:moveTo>
                <a:lnTo>
                  <a:pt x="50119" y="0"/>
                </a:lnTo>
                <a:lnTo>
                  <a:pt x="44730" y="4552"/>
                </a:lnTo>
                <a:lnTo>
                  <a:pt x="43272" y="7797"/>
                </a:lnTo>
                <a:lnTo>
                  <a:pt x="41652" y="16483"/>
                </a:lnTo>
                <a:lnTo>
                  <a:pt x="39315" y="22419"/>
                </a:lnTo>
                <a:lnTo>
                  <a:pt x="35852" y="29234"/>
                </a:lnTo>
                <a:lnTo>
                  <a:pt x="31638" y="36634"/>
                </a:lnTo>
                <a:lnTo>
                  <a:pt x="28829" y="43473"/>
                </a:lnTo>
                <a:lnTo>
                  <a:pt x="26956" y="49937"/>
                </a:lnTo>
                <a:lnTo>
                  <a:pt x="25707" y="56151"/>
                </a:lnTo>
                <a:lnTo>
                  <a:pt x="23923" y="62200"/>
                </a:lnTo>
                <a:lnTo>
                  <a:pt x="21781" y="68137"/>
                </a:lnTo>
                <a:lnTo>
                  <a:pt x="19400" y="74000"/>
                </a:lnTo>
                <a:lnTo>
                  <a:pt x="17812" y="80766"/>
                </a:lnTo>
                <a:lnTo>
                  <a:pt x="16755" y="88134"/>
                </a:lnTo>
                <a:lnTo>
                  <a:pt x="16048" y="95904"/>
                </a:lnTo>
                <a:lnTo>
                  <a:pt x="13674" y="106799"/>
                </a:lnTo>
                <a:lnTo>
                  <a:pt x="10185" y="119776"/>
                </a:lnTo>
                <a:lnTo>
                  <a:pt x="5954" y="134144"/>
                </a:lnTo>
                <a:lnTo>
                  <a:pt x="3134" y="145627"/>
                </a:lnTo>
                <a:lnTo>
                  <a:pt x="1254" y="155187"/>
                </a:lnTo>
                <a:lnTo>
                  <a:pt x="0" y="163466"/>
                </a:lnTo>
                <a:lnTo>
                  <a:pt x="117" y="174700"/>
                </a:lnTo>
                <a:lnTo>
                  <a:pt x="1147" y="187904"/>
                </a:lnTo>
                <a:lnTo>
                  <a:pt x="2786" y="202422"/>
                </a:lnTo>
                <a:lnTo>
                  <a:pt x="4832" y="216863"/>
                </a:lnTo>
                <a:lnTo>
                  <a:pt x="9645" y="245609"/>
                </a:lnTo>
                <a:lnTo>
                  <a:pt x="11309" y="258037"/>
                </a:lnTo>
                <a:lnTo>
                  <a:pt x="12419" y="269180"/>
                </a:lnTo>
                <a:lnTo>
                  <a:pt x="13159" y="279466"/>
                </a:lnTo>
                <a:lnTo>
                  <a:pt x="14604" y="288229"/>
                </a:lnTo>
                <a:lnTo>
                  <a:pt x="16521" y="295975"/>
                </a:lnTo>
                <a:lnTo>
                  <a:pt x="18751" y="303045"/>
                </a:lnTo>
                <a:lnTo>
                  <a:pt x="23768" y="321059"/>
                </a:lnTo>
                <a:lnTo>
                  <a:pt x="26440" y="331197"/>
                </a:lnTo>
                <a:lnTo>
                  <a:pt x="29174" y="338908"/>
                </a:lnTo>
                <a:lnTo>
                  <a:pt x="34751" y="350016"/>
                </a:lnTo>
                <a:lnTo>
                  <a:pt x="40405" y="358128"/>
                </a:lnTo>
                <a:lnTo>
                  <a:pt x="43246" y="361625"/>
                </a:lnTo>
                <a:lnTo>
                  <a:pt x="47045" y="364908"/>
                </a:lnTo>
                <a:lnTo>
                  <a:pt x="51483" y="368050"/>
                </a:lnTo>
                <a:lnTo>
                  <a:pt x="56346" y="371097"/>
                </a:lnTo>
                <a:lnTo>
                  <a:pt x="61494" y="373128"/>
                </a:lnTo>
                <a:lnTo>
                  <a:pt x="66830" y="374482"/>
                </a:lnTo>
                <a:lnTo>
                  <a:pt x="72293" y="375385"/>
                </a:lnTo>
                <a:lnTo>
                  <a:pt x="76887" y="375987"/>
                </a:lnTo>
                <a:lnTo>
                  <a:pt x="80902" y="376388"/>
                </a:lnTo>
                <a:lnTo>
                  <a:pt x="84532" y="376656"/>
                </a:lnTo>
                <a:lnTo>
                  <a:pt x="88856" y="376834"/>
                </a:lnTo>
                <a:lnTo>
                  <a:pt x="98741" y="377032"/>
                </a:lnTo>
                <a:lnTo>
                  <a:pt x="104044" y="376133"/>
                </a:lnTo>
                <a:lnTo>
                  <a:pt x="109485" y="374580"/>
                </a:lnTo>
                <a:lnTo>
                  <a:pt x="115017" y="372593"/>
                </a:lnTo>
                <a:lnTo>
                  <a:pt x="119657" y="370315"/>
                </a:lnTo>
                <a:lnTo>
                  <a:pt x="123704" y="367845"/>
                </a:lnTo>
                <a:lnTo>
                  <a:pt x="127354" y="365245"/>
                </a:lnTo>
                <a:lnTo>
                  <a:pt x="133949" y="359816"/>
                </a:lnTo>
                <a:lnTo>
                  <a:pt x="137041" y="357036"/>
                </a:lnTo>
                <a:lnTo>
                  <a:pt x="141007" y="354229"/>
                </a:lnTo>
                <a:lnTo>
                  <a:pt x="145557" y="351405"/>
                </a:lnTo>
                <a:lnTo>
                  <a:pt x="150495" y="348570"/>
                </a:lnTo>
                <a:lnTo>
                  <a:pt x="154739" y="344775"/>
                </a:lnTo>
                <a:lnTo>
                  <a:pt x="158522" y="340341"/>
                </a:lnTo>
                <a:lnTo>
                  <a:pt x="165264" y="330333"/>
                </a:lnTo>
                <a:lnTo>
                  <a:pt x="171435" y="319535"/>
                </a:lnTo>
                <a:lnTo>
                  <a:pt x="176319" y="309226"/>
                </a:lnTo>
                <a:lnTo>
                  <a:pt x="189367" y="279992"/>
                </a:lnTo>
                <a:lnTo>
                  <a:pt x="195894" y="260957"/>
                </a:lnTo>
                <a:lnTo>
                  <a:pt x="202150" y="239694"/>
                </a:lnTo>
                <a:lnTo>
                  <a:pt x="208226" y="216946"/>
                </a:lnTo>
                <a:lnTo>
                  <a:pt x="212277" y="197019"/>
                </a:lnTo>
                <a:lnTo>
                  <a:pt x="214977" y="178971"/>
                </a:lnTo>
                <a:lnTo>
                  <a:pt x="217978" y="150028"/>
                </a:lnTo>
                <a:lnTo>
                  <a:pt x="219312" y="133989"/>
                </a:lnTo>
                <a:lnTo>
                  <a:pt x="218715" y="124569"/>
                </a:lnTo>
                <a:lnTo>
                  <a:pt x="217364" y="113526"/>
                </a:lnTo>
                <a:lnTo>
                  <a:pt x="215511" y="101402"/>
                </a:lnTo>
                <a:lnTo>
                  <a:pt x="213323" y="91414"/>
                </a:lnTo>
                <a:lnTo>
                  <a:pt x="210913" y="82850"/>
                </a:lnTo>
                <a:lnTo>
                  <a:pt x="208353" y="75237"/>
                </a:lnTo>
                <a:lnTo>
                  <a:pt x="205694" y="70160"/>
                </a:lnTo>
                <a:lnTo>
                  <a:pt x="202969" y="66777"/>
                </a:lnTo>
                <a:lnTo>
                  <a:pt x="200199" y="64520"/>
                </a:lnTo>
                <a:lnTo>
                  <a:pt x="194582" y="56934"/>
                </a:lnTo>
                <a:lnTo>
                  <a:pt x="191751" y="52243"/>
                </a:lnTo>
                <a:lnTo>
                  <a:pt x="188911" y="49117"/>
                </a:lnTo>
                <a:lnTo>
                  <a:pt x="186065" y="47032"/>
                </a:lnTo>
                <a:lnTo>
                  <a:pt x="183215" y="45643"/>
                </a:lnTo>
                <a:lnTo>
                  <a:pt x="181315" y="43764"/>
                </a:lnTo>
                <a:lnTo>
                  <a:pt x="180049" y="41558"/>
                </a:lnTo>
                <a:lnTo>
                  <a:pt x="179204" y="39136"/>
                </a:lnTo>
                <a:lnTo>
                  <a:pt x="175726" y="33904"/>
                </a:lnTo>
                <a:lnTo>
                  <a:pt x="173465" y="31175"/>
                </a:lnTo>
                <a:lnTo>
                  <a:pt x="171006" y="29357"/>
                </a:lnTo>
                <a:lnTo>
                  <a:pt x="165732" y="27335"/>
                </a:lnTo>
                <a:lnTo>
                  <a:pt x="160214" y="26437"/>
                </a:lnTo>
                <a:lnTo>
                  <a:pt x="153460" y="25860"/>
                </a:lnTo>
                <a:lnTo>
                  <a:pt x="147740" y="21210"/>
                </a:lnTo>
                <a:lnTo>
                  <a:pt x="145282" y="19855"/>
                </a:lnTo>
                <a:lnTo>
                  <a:pt x="140012" y="18350"/>
                </a:lnTo>
                <a:lnTo>
                  <a:pt x="134495" y="15141"/>
                </a:lnTo>
                <a:lnTo>
                  <a:pt x="127743" y="9870"/>
                </a:lnTo>
                <a:lnTo>
                  <a:pt x="122022" y="4407"/>
                </a:lnTo>
                <a:lnTo>
                  <a:pt x="117660" y="2938"/>
                </a:lnTo>
                <a:lnTo>
                  <a:pt x="111894" y="1959"/>
                </a:lnTo>
                <a:lnTo>
                  <a:pt x="105193" y="1306"/>
                </a:lnTo>
                <a:lnTo>
                  <a:pt x="98821" y="871"/>
                </a:lnTo>
                <a:lnTo>
                  <a:pt x="92667" y="581"/>
                </a:lnTo>
                <a:lnTo>
                  <a:pt x="77445" y="173"/>
                </a:lnTo>
                <a:lnTo>
                  <a:pt x="73655" y="115"/>
                </a:lnTo>
                <a:lnTo>
                  <a:pt x="69222" y="1030"/>
                </a:lnTo>
                <a:lnTo>
                  <a:pt x="64363" y="2592"/>
                </a:lnTo>
                <a:lnTo>
                  <a:pt x="4892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987"/>
          <p:cNvSpPr/>
          <p:nvPr/>
        </p:nvSpPr>
        <p:spPr>
          <a:xfrm>
            <a:off x="5900737" y="4509135"/>
            <a:ext cx="60009" cy="368618"/>
          </a:xfrm>
          <a:custGeom>
            <a:avLst/>
            <a:gdLst/>
            <a:ahLst/>
            <a:cxnLst/>
            <a:rect l="0" t="0" r="0" b="0"/>
            <a:pathLst>
              <a:path w="60009" h="368618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1"/>
                </a:lnTo>
                <a:lnTo>
                  <a:pt x="8730" y="13669"/>
                </a:lnTo>
                <a:lnTo>
                  <a:pt x="10583" y="14828"/>
                </a:lnTo>
                <a:lnTo>
                  <a:pt x="12770" y="15600"/>
                </a:lnTo>
                <a:lnTo>
                  <a:pt x="14229" y="18020"/>
                </a:lnTo>
                <a:lnTo>
                  <a:pt x="15849" y="25789"/>
                </a:lnTo>
                <a:lnTo>
                  <a:pt x="17233" y="29575"/>
                </a:lnTo>
                <a:lnTo>
                  <a:pt x="19109" y="33052"/>
                </a:lnTo>
                <a:lnTo>
                  <a:pt x="21312" y="36322"/>
                </a:lnTo>
                <a:lnTo>
                  <a:pt x="22781" y="40407"/>
                </a:lnTo>
                <a:lnTo>
                  <a:pt x="24412" y="50026"/>
                </a:lnTo>
                <a:lnTo>
                  <a:pt x="34432" y="107109"/>
                </a:lnTo>
                <a:lnTo>
                  <a:pt x="37243" y="131413"/>
                </a:lnTo>
                <a:lnTo>
                  <a:pt x="39116" y="156189"/>
                </a:lnTo>
                <a:lnTo>
                  <a:pt x="40365" y="181278"/>
                </a:lnTo>
                <a:lnTo>
                  <a:pt x="41752" y="242175"/>
                </a:lnTo>
                <a:lnTo>
                  <a:pt x="42123" y="275750"/>
                </a:lnTo>
                <a:lnTo>
                  <a:pt x="43322" y="300038"/>
                </a:lnTo>
                <a:lnTo>
                  <a:pt x="45074" y="318135"/>
                </a:lnTo>
                <a:lnTo>
                  <a:pt x="47194" y="332105"/>
                </a:lnTo>
                <a:lnTo>
                  <a:pt x="49560" y="342371"/>
                </a:lnTo>
                <a:lnTo>
                  <a:pt x="52090" y="350167"/>
                </a:lnTo>
                <a:lnTo>
                  <a:pt x="60008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988"/>
          <p:cNvSpPr/>
          <p:nvPr/>
        </p:nvSpPr>
        <p:spPr>
          <a:xfrm>
            <a:off x="6476326" y="4440554"/>
            <a:ext cx="204509" cy="171451"/>
          </a:xfrm>
          <a:custGeom>
            <a:avLst/>
            <a:gdLst/>
            <a:ahLst/>
            <a:cxnLst/>
            <a:rect l="0" t="0" r="0" b="0"/>
            <a:pathLst>
              <a:path w="204509" h="171451">
                <a:moveTo>
                  <a:pt x="24486" y="0"/>
                </a:moveTo>
                <a:lnTo>
                  <a:pt x="24486" y="61325"/>
                </a:lnTo>
                <a:lnTo>
                  <a:pt x="23534" y="65648"/>
                </a:lnTo>
                <a:lnTo>
                  <a:pt x="21946" y="70436"/>
                </a:lnTo>
                <a:lnTo>
                  <a:pt x="19936" y="75533"/>
                </a:lnTo>
                <a:lnTo>
                  <a:pt x="17642" y="83693"/>
                </a:lnTo>
                <a:lnTo>
                  <a:pt x="15161" y="93895"/>
                </a:lnTo>
                <a:lnTo>
                  <a:pt x="12555" y="105459"/>
                </a:lnTo>
                <a:lnTo>
                  <a:pt x="10817" y="114121"/>
                </a:lnTo>
                <a:lnTo>
                  <a:pt x="9658" y="120848"/>
                </a:lnTo>
                <a:lnTo>
                  <a:pt x="8885" y="126286"/>
                </a:lnTo>
                <a:lnTo>
                  <a:pt x="8371" y="130864"/>
                </a:lnTo>
                <a:lnTo>
                  <a:pt x="8027" y="134867"/>
                </a:lnTo>
                <a:lnTo>
                  <a:pt x="7799" y="138489"/>
                </a:lnTo>
                <a:lnTo>
                  <a:pt x="6694" y="141856"/>
                </a:lnTo>
                <a:lnTo>
                  <a:pt x="5004" y="145054"/>
                </a:lnTo>
                <a:lnTo>
                  <a:pt x="2926" y="148138"/>
                </a:lnTo>
                <a:lnTo>
                  <a:pt x="1540" y="151146"/>
                </a:lnTo>
                <a:lnTo>
                  <a:pt x="617" y="154104"/>
                </a:lnTo>
                <a:lnTo>
                  <a:pt x="0" y="157029"/>
                </a:lnTo>
                <a:lnTo>
                  <a:pt x="542" y="158978"/>
                </a:lnTo>
                <a:lnTo>
                  <a:pt x="1856" y="160279"/>
                </a:lnTo>
                <a:lnTo>
                  <a:pt x="3685" y="161144"/>
                </a:lnTo>
                <a:lnTo>
                  <a:pt x="6808" y="161723"/>
                </a:lnTo>
                <a:lnTo>
                  <a:pt x="10796" y="162108"/>
                </a:lnTo>
                <a:lnTo>
                  <a:pt x="15359" y="162365"/>
                </a:lnTo>
                <a:lnTo>
                  <a:pt x="22212" y="161583"/>
                </a:lnTo>
                <a:lnTo>
                  <a:pt x="30590" y="160110"/>
                </a:lnTo>
                <a:lnTo>
                  <a:pt x="39986" y="158175"/>
                </a:lnTo>
                <a:lnTo>
                  <a:pt x="49106" y="156885"/>
                </a:lnTo>
                <a:lnTo>
                  <a:pt x="58044" y="156025"/>
                </a:lnTo>
                <a:lnTo>
                  <a:pt x="66861" y="155452"/>
                </a:lnTo>
                <a:lnTo>
                  <a:pt x="81737" y="154815"/>
                </a:lnTo>
                <a:lnTo>
                  <a:pt x="100822" y="154457"/>
                </a:lnTo>
                <a:lnTo>
                  <a:pt x="128888" y="154336"/>
                </a:lnTo>
                <a:lnTo>
                  <a:pt x="137902" y="155278"/>
                </a:lnTo>
                <a:lnTo>
                  <a:pt x="147722" y="156859"/>
                </a:lnTo>
                <a:lnTo>
                  <a:pt x="158078" y="158866"/>
                </a:lnTo>
                <a:lnTo>
                  <a:pt x="165935" y="160203"/>
                </a:lnTo>
                <a:lnTo>
                  <a:pt x="172126" y="161095"/>
                </a:lnTo>
                <a:lnTo>
                  <a:pt x="177205" y="161689"/>
                </a:lnTo>
                <a:lnTo>
                  <a:pt x="181544" y="162085"/>
                </a:lnTo>
                <a:lnTo>
                  <a:pt x="185389" y="162350"/>
                </a:lnTo>
                <a:lnTo>
                  <a:pt x="204508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989"/>
          <p:cNvSpPr/>
          <p:nvPr/>
        </p:nvSpPr>
        <p:spPr>
          <a:xfrm>
            <a:off x="6586537" y="4423410"/>
            <a:ext cx="42864" cy="462916"/>
          </a:xfrm>
          <a:custGeom>
            <a:avLst/>
            <a:gdLst/>
            <a:ahLst/>
            <a:cxnLst/>
            <a:rect l="0" t="0" r="0" b="0"/>
            <a:pathLst>
              <a:path w="42864" h="462916">
                <a:moveTo>
                  <a:pt x="42863" y="0"/>
                </a:moveTo>
                <a:lnTo>
                  <a:pt x="33761" y="9102"/>
                </a:lnTo>
                <a:lnTo>
                  <a:pt x="31079" y="13688"/>
                </a:lnTo>
                <a:lnTo>
                  <a:pt x="29292" y="18650"/>
                </a:lnTo>
                <a:lnTo>
                  <a:pt x="28101" y="23863"/>
                </a:lnTo>
                <a:lnTo>
                  <a:pt x="27307" y="34959"/>
                </a:lnTo>
                <a:lnTo>
                  <a:pt x="26777" y="49976"/>
                </a:lnTo>
                <a:lnTo>
                  <a:pt x="26423" y="67607"/>
                </a:lnTo>
                <a:lnTo>
                  <a:pt x="23491" y="120218"/>
                </a:lnTo>
                <a:lnTo>
                  <a:pt x="19965" y="176303"/>
                </a:lnTo>
                <a:lnTo>
                  <a:pt x="18399" y="213929"/>
                </a:lnTo>
                <a:lnTo>
                  <a:pt x="17517" y="288388"/>
                </a:lnTo>
                <a:lnTo>
                  <a:pt x="15488" y="315131"/>
                </a:lnTo>
                <a:lnTo>
                  <a:pt x="12230" y="341532"/>
                </a:lnTo>
                <a:lnTo>
                  <a:pt x="8154" y="367706"/>
                </a:lnTo>
                <a:lnTo>
                  <a:pt x="5436" y="387059"/>
                </a:lnTo>
                <a:lnTo>
                  <a:pt x="3624" y="401867"/>
                </a:lnTo>
                <a:lnTo>
                  <a:pt x="1611" y="422448"/>
                </a:lnTo>
                <a:lnTo>
                  <a:pt x="715" y="434769"/>
                </a:lnTo>
                <a:lnTo>
                  <a:pt x="318" y="443421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990"/>
          <p:cNvSpPr/>
          <p:nvPr/>
        </p:nvSpPr>
        <p:spPr>
          <a:xfrm>
            <a:off x="6972300" y="4560570"/>
            <a:ext cx="180023" cy="282893"/>
          </a:xfrm>
          <a:custGeom>
            <a:avLst/>
            <a:gdLst/>
            <a:ahLst/>
            <a:cxnLst/>
            <a:rect l="0" t="0" r="0" b="0"/>
            <a:pathLst>
              <a:path w="180023" h="282893">
                <a:moveTo>
                  <a:pt x="0" y="0"/>
                </a:moveTo>
                <a:lnTo>
                  <a:pt x="9101" y="9102"/>
                </a:lnTo>
                <a:lnTo>
                  <a:pt x="12735" y="13688"/>
                </a:lnTo>
                <a:lnTo>
                  <a:pt x="16109" y="18650"/>
                </a:lnTo>
                <a:lnTo>
                  <a:pt x="19311" y="23863"/>
                </a:lnTo>
                <a:lnTo>
                  <a:pt x="22399" y="29244"/>
                </a:lnTo>
                <a:lnTo>
                  <a:pt x="28370" y="40302"/>
                </a:lnTo>
                <a:lnTo>
                  <a:pt x="31295" y="47823"/>
                </a:lnTo>
                <a:lnTo>
                  <a:pt x="34198" y="56647"/>
                </a:lnTo>
                <a:lnTo>
                  <a:pt x="37086" y="66340"/>
                </a:lnTo>
                <a:lnTo>
                  <a:pt x="40916" y="74706"/>
                </a:lnTo>
                <a:lnTo>
                  <a:pt x="45375" y="82189"/>
                </a:lnTo>
                <a:lnTo>
                  <a:pt x="50252" y="89083"/>
                </a:lnTo>
                <a:lnTo>
                  <a:pt x="55409" y="95583"/>
                </a:lnTo>
                <a:lnTo>
                  <a:pt x="60752" y="101822"/>
                </a:lnTo>
                <a:lnTo>
                  <a:pt x="66219" y="107886"/>
                </a:lnTo>
                <a:lnTo>
                  <a:pt x="70816" y="113834"/>
                </a:lnTo>
                <a:lnTo>
                  <a:pt x="74833" y="119704"/>
                </a:lnTo>
                <a:lnTo>
                  <a:pt x="90117" y="144688"/>
                </a:lnTo>
                <a:lnTo>
                  <a:pt x="97226" y="156466"/>
                </a:lnTo>
                <a:lnTo>
                  <a:pt x="104823" y="168128"/>
                </a:lnTo>
                <a:lnTo>
                  <a:pt x="112744" y="179713"/>
                </a:lnTo>
                <a:lnTo>
                  <a:pt x="120882" y="191246"/>
                </a:lnTo>
                <a:lnTo>
                  <a:pt x="127261" y="200840"/>
                </a:lnTo>
                <a:lnTo>
                  <a:pt x="132465" y="209141"/>
                </a:lnTo>
                <a:lnTo>
                  <a:pt x="136887" y="216579"/>
                </a:lnTo>
                <a:lnTo>
                  <a:pt x="140788" y="223443"/>
                </a:lnTo>
                <a:lnTo>
                  <a:pt x="147663" y="236150"/>
                </a:lnTo>
                <a:lnTo>
                  <a:pt x="152734" y="244111"/>
                </a:lnTo>
                <a:lnTo>
                  <a:pt x="158973" y="253228"/>
                </a:lnTo>
                <a:lnTo>
                  <a:pt x="180022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991"/>
          <p:cNvSpPr/>
          <p:nvPr/>
        </p:nvSpPr>
        <p:spPr>
          <a:xfrm>
            <a:off x="6938009" y="4586287"/>
            <a:ext cx="214314" cy="257176"/>
          </a:xfrm>
          <a:custGeom>
            <a:avLst/>
            <a:gdLst/>
            <a:ahLst/>
            <a:cxnLst/>
            <a:rect l="0" t="0" r="0" b="0"/>
            <a:pathLst>
              <a:path w="214314" h="257176">
                <a:moveTo>
                  <a:pt x="214313" y="0"/>
                </a:moveTo>
                <a:lnTo>
                  <a:pt x="205212" y="9102"/>
                </a:lnTo>
                <a:lnTo>
                  <a:pt x="201578" y="13688"/>
                </a:lnTo>
                <a:lnTo>
                  <a:pt x="198203" y="18650"/>
                </a:lnTo>
                <a:lnTo>
                  <a:pt x="176841" y="53955"/>
                </a:lnTo>
                <a:lnTo>
                  <a:pt x="169330" y="63593"/>
                </a:lnTo>
                <a:lnTo>
                  <a:pt x="161463" y="71922"/>
                </a:lnTo>
                <a:lnTo>
                  <a:pt x="153363" y="79381"/>
                </a:lnTo>
                <a:lnTo>
                  <a:pt x="146057" y="87211"/>
                </a:lnTo>
                <a:lnTo>
                  <a:pt x="139282" y="95288"/>
                </a:lnTo>
                <a:lnTo>
                  <a:pt x="132860" y="103531"/>
                </a:lnTo>
                <a:lnTo>
                  <a:pt x="126673" y="110930"/>
                </a:lnTo>
                <a:lnTo>
                  <a:pt x="120644" y="117769"/>
                </a:lnTo>
                <a:lnTo>
                  <a:pt x="114720" y="124233"/>
                </a:lnTo>
                <a:lnTo>
                  <a:pt x="108865" y="131399"/>
                </a:lnTo>
                <a:lnTo>
                  <a:pt x="103057" y="139035"/>
                </a:lnTo>
                <a:lnTo>
                  <a:pt x="97280" y="146982"/>
                </a:lnTo>
                <a:lnTo>
                  <a:pt x="91523" y="154186"/>
                </a:lnTo>
                <a:lnTo>
                  <a:pt x="85781" y="160893"/>
                </a:lnTo>
                <a:lnTo>
                  <a:pt x="80047" y="167270"/>
                </a:lnTo>
                <a:lnTo>
                  <a:pt x="73367" y="175331"/>
                </a:lnTo>
                <a:lnTo>
                  <a:pt x="58325" y="194447"/>
                </a:lnTo>
                <a:lnTo>
                  <a:pt x="52219" y="202974"/>
                </a:lnTo>
                <a:lnTo>
                  <a:pt x="47195" y="210564"/>
                </a:lnTo>
                <a:lnTo>
                  <a:pt x="42894" y="217528"/>
                </a:lnTo>
                <a:lnTo>
                  <a:pt x="38121" y="223124"/>
                </a:lnTo>
                <a:lnTo>
                  <a:pt x="33034" y="227807"/>
                </a:lnTo>
                <a:lnTo>
                  <a:pt x="27738" y="231882"/>
                </a:lnTo>
                <a:lnTo>
                  <a:pt x="23256" y="235550"/>
                </a:lnTo>
                <a:lnTo>
                  <a:pt x="19314" y="238949"/>
                </a:lnTo>
                <a:lnTo>
                  <a:pt x="15733" y="242166"/>
                </a:lnTo>
                <a:lnTo>
                  <a:pt x="9215" y="248283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992"/>
          <p:cNvSpPr/>
          <p:nvPr/>
        </p:nvSpPr>
        <p:spPr>
          <a:xfrm>
            <a:off x="7418069" y="4526279"/>
            <a:ext cx="51437" cy="368619"/>
          </a:xfrm>
          <a:custGeom>
            <a:avLst/>
            <a:gdLst/>
            <a:ahLst/>
            <a:cxnLst/>
            <a:rect l="0" t="0" r="0" b="0"/>
            <a:pathLst>
              <a:path w="51437" h="368619">
                <a:moveTo>
                  <a:pt x="51436" y="0"/>
                </a:moveTo>
                <a:lnTo>
                  <a:pt x="46884" y="4552"/>
                </a:lnTo>
                <a:lnTo>
                  <a:pt x="45544" y="6844"/>
                </a:lnTo>
                <a:lnTo>
                  <a:pt x="44055" y="11932"/>
                </a:lnTo>
                <a:lnTo>
                  <a:pt x="42705" y="14623"/>
                </a:lnTo>
                <a:lnTo>
                  <a:pt x="40853" y="17368"/>
                </a:lnTo>
                <a:lnTo>
                  <a:pt x="38666" y="20152"/>
                </a:lnTo>
                <a:lnTo>
                  <a:pt x="37207" y="23912"/>
                </a:lnTo>
                <a:lnTo>
                  <a:pt x="36235" y="28324"/>
                </a:lnTo>
                <a:lnTo>
                  <a:pt x="35155" y="38306"/>
                </a:lnTo>
                <a:lnTo>
                  <a:pt x="34675" y="49093"/>
                </a:lnTo>
                <a:lnTo>
                  <a:pt x="34404" y="70426"/>
                </a:lnTo>
                <a:lnTo>
                  <a:pt x="33414" y="77431"/>
                </a:lnTo>
                <a:lnTo>
                  <a:pt x="31801" y="84006"/>
                </a:lnTo>
                <a:lnTo>
                  <a:pt x="29774" y="90295"/>
                </a:lnTo>
                <a:lnTo>
                  <a:pt x="28422" y="100202"/>
                </a:lnTo>
                <a:lnTo>
                  <a:pt x="27520" y="112521"/>
                </a:lnTo>
                <a:lnTo>
                  <a:pt x="26519" y="138592"/>
                </a:lnTo>
                <a:lnTo>
                  <a:pt x="26074" y="159704"/>
                </a:lnTo>
                <a:lnTo>
                  <a:pt x="24051" y="182670"/>
                </a:lnTo>
                <a:lnTo>
                  <a:pt x="16722" y="251367"/>
                </a:lnTo>
                <a:lnTo>
                  <a:pt x="13054" y="279021"/>
                </a:lnTo>
                <a:lnTo>
                  <a:pt x="9655" y="300314"/>
                </a:lnTo>
                <a:lnTo>
                  <a:pt x="6437" y="317367"/>
                </a:lnTo>
                <a:lnTo>
                  <a:pt x="4291" y="329688"/>
                </a:lnTo>
                <a:lnTo>
                  <a:pt x="2861" y="338855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993"/>
          <p:cNvSpPr/>
          <p:nvPr/>
        </p:nvSpPr>
        <p:spPr>
          <a:xfrm>
            <a:off x="7594259" y="4492140"/>
            <a:ext cx="278058" cy="419502"/>
          </a:xfrm>
          <a:custGeom>
            <a:avLst/>
            <a:gdLst/>
            <a:ahLst/>
            <a:cxnLst/>
            <a:rect l="0" t="0" r="0" b="0"/>
            <a:pathLst>
              <a:path w="278058" h="419502">
                <a:moveTo>
                  <a:pt x="72413" y="8422"/>
                </a:moveTo>
                <a:lnTo>
                  <a:pt x="63312" y="12973"/>
                </a:lnTo>
                <a:lnTo>
                  <a:pt x="59678" y="16219"/>
                </a:lnTo>
                <a:lnTo>
                  <a:pt x="53101" y="24905"/>
                </a:lnTo>
                <a:lnTo>
                  <a:pt x="47156" y="35603"/>
                </a:lnTo>
                <a:lnTo>
                  <a:pt x="30391" y="67810"/>
                </a:lnTo>
                <a:lnTo>
                  <a:pt x="24395" y="81352"/>
                </a:lnTo>
                <a:lnTo>
                  <a:pt x="20399" y="92284"/>
                </a:lnTo>
                <a:lnTo>
                  <a:pt x="17734" y="101478"/>
                </a:lnTo>
                <a:lnTo>
                  <a:pt x="15005" y="112370"/>
                </a:lnTo>
                <a:lnTo>
                  <a:pt x="9434" y="137171"/>
                </a:lnTo>
                <a:lnTo>
                  <a:pt x="3782" y="166609"/>
                </a:lnTo>
                <a:lnTo>
                  <a:pt x="942" y="182460"/>
                </a:lnTo>
                <a:lnTo>
                  <a:pt x="0" y="200647"/>
                </a:lnTo>
                <a:lnTo>
                  <a:pt x="325" y="220392"/>
                </a:lnTo>
                <a:lnTo>
                  <a:pt x="1495" y="241176"/>
                </a:lnTo>
                <a:lnTo>
                  <a:pt x="3226" y="261698"/>
                </a:lnTo>
                <a:lnTo>
                  <a:pt x="7690" y="302282"/>
                </a:lnTo>
                <a:lnTo>
                  <a:pt x="10215" y="317676"/>
                </a:lnTo>
                <a:lnTo>
                  <a:pt x="12851" y="329844"/>
                </a:lnTo>
                <a:lnTo>
                  <a:pt x="15560" y="339861"/>
                </a:lnTo>
                <a:lnTo>
                  <a:pt x="18318" y="348444"/>
                </a:lnTo>
                <a:lnTo>
                  <a:pt x="21110" y="356071"/>
                </a:lnTo>
                <a:lnTo>
                  <a:pt x="23924" y="363060"/>
                </a:lnTo>
                <a:lnTo>
                  <a:pt x="29590" y="375907"/>
                </a:lnTo>
                <a:lnTo>
                  <a:pt x="32434" y="381999"/>
                </a:lnTo>
                <a:lnTo>
                  <a:pt x="36235" y="387014"/>
                </a:lnTo>
                <a:lnTo>
                  <a:pt x="40674" y="391309"/>
                </a:lnTo>
                <a:lnTo>
                  <a:pt x="45539" y="395125"/>
                </a:lnTo>
                <a:lnTo>
                  <a:pt x="53485" y="401905"/>
                </a:lnTo>
                <a:lnTo>
                  <a:pt x="56936" y="405047"/>
                </a:lnTo>
                <a:lnTo>
                  <a:pt x="60190" y="407141"/>
                </a:lnTo>
                <a:lnTo>
                  <a:pt x="66346" y="409468"/>
                </a:lnTo>
                <a:lnTo>
                  <a:pt x="74797" y="413042"/>
                </a:lnTo>
                <a:lnTo>
                  <a:pt x="79717" y="415329"/>
                </a:lnTo>
                <a:lnTo>
                  <a:pt x="84902" y="416853"/>
                </a:lnTo>
                <a:lnTo>
                  <a:pt x="90264" y="417869"/>
                </a:lnTo>
                <a:lnTo>
                  <a:pt x="95743" y="418547"/>
                </a:lnTo>
                <a:lnTo>
                  <a:pt x="101302" y="418999"/>
                </a:lnTo>
                <a:lnTo>
                  <a:pt x="106912" y="419300"/>
                </a:lnTo>
                <a:lnTo>
                  <a:pt x="112558" y="419501"/>
                </a:lnTo>
                <a:lnTo>
                  <a:pt x="118226" y="418682"/>
                </a:lnTo>
                <a:lnTo>
                  <a:pt x="123910" y="417184"/>
                </a:lnTo>
                <a:lnTo>
                  <a:pt x="129605" y="415232"/>
                </a:lnTo>
                <a:lnTo>
                  <a:pt x="135306" y="412979"/>
                </a:lnTo>
                <a:lnTo>
                  <a:pt x="141012" y="410524"/>
                </a:lnTo>
                <a:lnTo>
                  <a:pt x="146720" y="407935"/>
                </a:lnTo>
                <a:lnTo>
                  <a:pt x="152431" y="406209"/>
                </a:lnTo>
                <a:lnTo>
                  <a:pt x="158144" y="405058"/>
                </a:lnTo>
                <a:lnTo>
                  <a:pt x="163857" y="404291"/>
                </a:lnTo>
                <a:lnTo>
                  <a:pt x="169570" y="401875"/>
                </a:lnTo>
                <a:lnTo>
                  <a:pt x="175285" y="398359"/>
                </a:lnTo>
                <a:lnTo>
                  <a:pt x="180999" y="394110"/>
                </a:lnTo>
                <a:lnTo>
                  <a:pt x="185762" y="389372"/>
                </a:lnTo>
                <a:lnTo>
                  <a:pt x="193593" y="379028"/>
                </a:lnTo>
                <a:lnTo>
                  <a:pt x="197967" y="374555"/>
                </a:lnTo>
                <a:lnTo>
                  <a:pt x="202789" y="370621"/>
                </a:lnTo>
                <a:lnTo>
                  <a:pt x="207908" y="367045"/>
                </a:lnTo>
                <a:lnTo>
                  <a:pt x="213225" y="359899"/>
                </a:lnTo>
                <a:lnTo>
                  <a:pt x="218675" y="350373"/>
                </a:lnTo>
                <a:lnTo>
                  <a:pt x="224214" y="339259"/>
                </a:lnTo>
                <a:lnTo>
                  <a:pt x="230764" y="327088"/>
                </a:lnTo>
                <a:lnTo>
                  <a:pt x="245661" y="300864"/>
                </a:lnTo>
                <a:lnTo>
                  <a:pt x="252682" y="285298"/>
                </a:lnTo>
                <a:lnTo>
                  <a:pt x="259267" y="268253"/>
                </a:lnTo>
                <a:lnTo>
                  <a:pt x="265563" y="250223"/>
                </a:lnTo>
                <a:lnTo>
                  <a:pt x="269760" y="233440"/>
                </a:lnTo>
                <a:lnTo>
                  <a:pt x="272558" y="217489"/>
                </a:lnTo>
                <a:lnTo>
                  <a:pt x="274422" y="202093"/>
                </a:lnTo>
                <a:lnTo>
                  <a:pt x="275666" y="189923"/>
                </a:lnTo>
                <a:lnTo>
                  <a:pt x="276496" y="179906"/>
                </a:lnTo>
                <a:lnTo>
                  <a:pt x="277048" y="171322"/>
                </a:lnTo>
                <a:lnTo>
                  <a:pt x="277662" y="156705"/>
                </a:lnTo>
                <a:lnTo>
                  <a:pt x="277934" y="142905"/>
                </a:lnTo>
                <a:lnTo>
                  <a:pt x="278057" y="127247"/>
                </a:lnTo>
                <a:lnTo>
                  <a:pt x="277136" y="118119"/>
                </a:lnTo>
                <a:lnTo>
                  <a:pt x="275570" y="108223"/>
                </a:lnTo>
                <a:lnTo>
                  <a:pt x="273573" y="97817"/>
                </a:lnTo>
                <a:lnTo>
                  <a:pt x="270337" y="88021"/>
                </a:lnTo>
                <a:lnTo>
                  <a:pt x="266275" y="78633"/>
                </a:lnTo>
                <a:lnTo>
                  <a:pt x="250619" y="47585"/>
                </a:lnTo>
                <a:lnTo>
                  <a:pt x="244326" y="37576"/>
                </a:lnTo>
                <a:lnTo>
                  <a:pt x="241314" y="33572"/>
                </a:lnTo>
                <a:lnTo>
                  <a:pt x="232888" y="26585"/>
                </a:lnTo>
                <a:lnTo>
                  <a:pt x="227974" y="23389"/>
                </a:lnTo>
                <a:lnTo>
                  <a:pt x="222793" y="20305"/>
                </a:lnTo>
                <a:lnTo>
                  <a:pt x="217434" y="17297"/>
                </a:lnTo>
                <a:lnTo>
                  <a:pt x="211956" y="14338"/>
                </a:lnTo>
                <a:lnTo>
                  <a:pt x="205447" y="11414"/>
                </a:lnTo>
                <a:lnTo>
                  <a:pt x="198250" y="8512"/>
                </a:lnTo>
                <a:lnTo>
                  <a:pt x="190595" y="5624"/>
                </a:lnTo>
                <a:lnTo>
                  <a:pt x="182633" y="3699"/>
                </a:lnTo>
                <a:lnTo>
                  <a:pt x="174469" y="2416"/>
                </a:lnTo>
                <a:lnTo>
                  <a:pt x="166168" y="1560"/>
                </a:lnTo>
                <a:lnTo>
                  <a:pt x="158729" y="990"/>
                </a:lnTo>
                <a:lnTo>
                  <a:pt x="151864" y="610"/>
                </a:lnTo>
                <a:lnTo>
                  <a:pt x="145383" y="357"/>
                </a:lnTo>
                <a:lnTo>
                  <a:pt x="122609" y="0"/>
                </a:lnTo>
                <a:lnTo>
                  <a:pt x="114449" y="902"/>
                </a:lnTo>
                <a:lnTo>
                  <a:pt x="106153" y="2456"/>
                </a:lnTo>
                <a:lnTo>
                  <a:pt x="80985" y="84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994"/>
          <p:cNvSpPr/>
          <p:nvPr/>
        </p:nvSpPr>
        <p:spPr>
          <a:xfrm>
            <a:off x="7966709" y="4430054"/>
            <a:ext cx="132355" cy="173379"/>
          </a:xfrm>
          <a:custGeom>
            <a:avLst/>
            <a:gdLst/>
            <a:ahLst/>
            <a:cxnLst/>
            <a:rect l="0" t="0" r="0" b="0"/>
            <a:pathLst>
              <a:path w="132355" h="173379">
                <a:moveTo>
                  <a:pt x="0" y="19073"/>
                </a:moveTo>
                <a:lnTo>
                  <a:pt x="18205" y="14523"/>
                </a:lnTo>
                <a:lnTo>
                  <a:pt x="70482" y="2590"/>
                </a:lnTo>
                <a:lnTo>
                  <a:pt x="88898" y="465"/>
                </a:lnTo>
                <a:lnTo>
                  <a:pt x="105937" y="0"/>
                </a:lnTo>
                <a:lnTo>
                  <a:pt x="122060" y="643"/>
                </a:lnTo>
                <a:lnTo>
                  <a:pt x="129951" y="8691"/>
                </a:lnTo>
                <a:lnTo>
                  <a:pt x="132354" y="21677"/>
                </a:lnTo>
                <a:lnTo>
                  <a:pt x="131099" y="37954"/>
                </a:lnTo>
                <a:lnTo>
                  <a:pt x="125500" y="57378"/>
                </a:lnTo>
                <a:lnTo>
                  <a:pt x="117004" y="78900"/>
                </a:lnTo>
                <a:lnTo>
                  <a:pt x="106578" y="101820"/>
                </a:lnTo>
                <a:lnTo>
                  <a:pt x="98674" y="119957"/>
                </a:lnTo>
                <a:lnTo>
                  <a:pt x="92453" y="134907"/>
                </a:lnTo>
                <a:lnTo>
                  <a:pt x="77153" y="1733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995"/>
          <p:cNvSpPr/>
          <p:nvPr/>
        </p:nvSpPr>
        <p:spPr>
          <a:xfrm>
            <a:off x="7998542" y="4483417"/>
            <a:ext cx="199626" cy="25719"/>
          </a:xfrm>
          <a:custGeom>
            <a:avLst/>
            <a:gdLst/>
            <a:ahLst/>
            <a:cxnLst/>
            <a:rect l="0" t="0" r="0" b="0"/>
            <a:pathLst>
              <a:path w="199626" h="25719">
                <a:moveTo>
                  <a:pt x="11030" y="25718"/>
                </a:moveTo>
                <a:lnTo>
                  <a:pt x="1929" y="21167"/>
                </a:lnTo>
                <a:lnTo>
                  <a:pt x="200" y="19826"/>
                </a:lnTo>
                <a:lnTo>
                  <a:pt x="0" y="18932"/>
                </a:lnTo>
                <a:lnTo>
                  <a:pt x="819" y="18336"/>
                </a:lnTo>
                <a:lnTo>
                  <a:pt x="4270" y="17674"/>
                </a:lnTo>
                <a:lnTo>
                  <a:pt x="6523" y="17498"/>
                </a:lnTo>
                <a:lnTo>
                  <a:pt x="19187" y="17302"/>
                </a:lnTo>
                <a:lnTo>
                  <a:pt x="49260" y="17176"/>
                </a:lnTo>
                <a:lnTo>
                  <a:pt x="56519" y="16213"/>
                </a:lnTo>
                <a:lnTo>
                  <a:pt x="64216" y="14619"/>
                </a:lnTo>
                <a:lnTo>
                  <a:pt x="72204" y="12603"/>
                </a:lnTo>
                <a:lnTo>
                  <a:pt x="79435" y="11260"/>
                </a:lnTo>
                <a:lnTo>
                  <a:pt x="86162" y="10364"/>
                </a:lnTo>
                <a:lnTo>
                  <a:pt x="92550" y="9767"/>
                </a:lnTo>
                <a:lnTo>
                  <a:pt x="101572" y="8416"/>
                </a:lnTo>
                <a:lnTo>
                  <a:pt x="124296" y="4376"/>
                </a:lnTo>
                <a:lnTo>
                  <a:pt x="137976" y="2917"/>
                </a:lnTo>
                <a:lnTo>
                  <a:pt x="152810" y="1945"/>
                </a:lnTo>
                <a:lnTo>
                  <a:pt x="199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996"/>
          <p:cNvSpPr/>
          <p:nvPr/>
        </p:nvSpPr>
        <p:spPr>
          <a:xfrm>
            <a:off x="8386762" y="4423410"/>
            <a:ext cx="119496" cy="265748"/>
          </a:xfrm>
          <a:custGeom>
            <a:avLst/>
            <a:gdLst/>
            <a:ahLst/>
            <a:cxnLst/>
            <a:rect l="0" t="0" r="0" b="0"/>
            <a:pathLst>
              <a:path w="119496" h="265748">
                <a:moveTo>
                  <a:pt x="85725" y="0"/>
                </a:moveTo>
                <a:lnTo>
                  <a:pt x="85725" y="4551"/>
                </a:lnTo>
                <a:lnTo>
                  <a:pt x="87630" y="8748"/>
                </a:lnTo>
                <a:lnTo>
                  <a:pt x="90805" y="14404"/>
                </a:lnTo>
                <a:lnTo>
                  <a:pt x="94827" y="21033"/>
                </a:lnTo>
                <a:lnTo>
                  <a:pt x="98461" y="26405"/>
                </a:lnTo>
                <a:lnTo>
                  <a:pt x="101835" y="30938"/>
                </a:lnTo>
                <a:lnTo>
                  <a:pt x="105037" y="34913"/>
                </a:lnTo>
                <a:lnTo>
                  <a:pt x="108125" y="45183"/>
                </a:lnTo>
                <a:lnTo>
                  <a:pt x="111136" y="59649"/>
                </a:lnTo>
                <a:lnTo>
                  <a:pt x="116069" y="89376"/>
                </a:lnTo>
                <a:lnTo>
                  <a:pt x="117384" y="98636"/>
                </a:lnTo>
                <a:lnTo>
                  <a:pt x="118261" y="105762"/>
                </a:lnTo>
                <a:lnTo>
                  <a:pt x="118846" y="114323"/>
                </a:lnTo>
                <a:lnTo>
                  <a:pt x="119235" y="123840"/>
                </a:lnTo>
                <a:lnTo>
                  <a:pt x="119495" y="133995"/>
                </a:lnTo>
                <a:lnTo>
                  <a:pt x="118717" y="141717"/>
                </a:lnTo>
                <a:lnTo>
                  <a:pt x="117244" y="147818"/>
                </a:lnTo>
                <a:lnTo>
                  <a:pt x="115310" y="152838"/>
                </a:lnTo>
                <a:lnTo>
                  <a:pt x="113069" y="159994"/>
                </a:lnTo>
                <a:lnTo>
                  <a:pt x="108038" y="178106"/>
                </a:lnTo>
                <a:lnTo>
                  <a:pt x="104411" y="185412"/>
                </a:lnTo>
                <a:lnTo>
                  <a:pt x="100086" y="191235"/>
                </a:lnTo>
                <a:lnTo>
                  <a:pt x="95300" y="196070"/>
                </a:lnTo>
                <a:lnTo>
                  <a:pt x="87346" y="203103"/>
                </a:lnTo>
                <a:lnTo>
                  <a:pt x="65808" y="221078"/>
                </a:lnTo>
                <a:lnTo>
                  <a:pt x="54349" y="229300"/>
                </a:lnTo>
                <a:lnTo>
                  <a:pt x="42900" y="236687"/>
                </a:lnTo>
                <a:lnTo>
                  <a:pt x="31459" y="243516"/>
                </a:lnTo>
                <a:lnTo>
                  <a:pt x="22878" y="249021"/>
                </a:lnTo>
                <a:lnTo>
                  <a:pt x="16204" y="253644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997"/>
          <p:cNvSpPr/>
          <p:nvPr/>
        </p:nvSpPr>
        <p:spPr>
          <a:xfrm>
            <a:off x="8310102" y="4612004"/>
            <a:ext cx="162386" cy="128589"/>
          </a:xfrm>
          <a:custGeom>
            <a:avLst/>
            <a:gdLst/>
            <a:ahLst/>
            <a:cxnLst/>
            <a:rect l="0" t="0" r="0" b="0"/>
            <a:pathLst>
              <a:path w="162386" h="128589">
                <a:moveTo>
                  <a:pt x="42370" y="0"/>
                </a:moveTo>
                <a:lnTo>
                  <a:pt x="42370" y="20152"/>
                </a:lnTo>
                <a:lnTo>
                  <a:pt x="41418" y="22959"/>
                </a:lnTo>
                <a:lnTo>
                  <a:pt x="39830" y="25784"/>
                </a:lnTo>
                <a:lnTo>
                  <a:pt x="37819" y="28620"/>
                </a:lnTo>
                <a:lnTo>
                  <a:pt x="36479" y="32415"/>
                </a:lnTo>
                <a:lnTo>
                  <a:pt x="35585" y="36850"/>
                </a:lnTo>
                <a:lnTo>
                  <a:pt x="34990" y="41712"/>
                </a:lnTo>
                <a:lnTo>
                  <a:pt x="33639" y="45906"/>
                </a:lnTo>
                <a:lnTo>
                  <a:pt x="31788" y="49654"/>
                </a:lnTo>
                <a:lnTo>
                  <a:pt x="29600" y="53105"/>
                </a:lnTo>
                <a:lnTo>
                  <a:pt x="28141" y="57311"/>
                </a:lnTo>
                <a:lnTo>
                  <a:pt x="27169" y="62020"/>
                </a:lnTo>
                <a:lnTo>
                  <a:pt x="26521" y="67064"/>
                </a:lnTo>
                <a:lnTo>
                  <a:pt x="25137" y="70428"/>
                </a:lnTo>
                <a:lnTo>
                  <a:pt x="23261" y="72669"/>
                </a:lnTo>
                <a:lnTo>
                  <a:pt x="21058" y="74164"/>
                </a:lnTo>
                <a:lnTo>
                  <a:pt x="18638" y="77065"/>
                </a:lnTo>
                <a:lnTo>
                  <a:pt x="16071" y="80905"/>
                </a:lnTo>
                <a:lnTo>
                  <a:pt x="13407" y="85369"/>
                </a:lnTo>
                <a:lnTo>
                  <a:pt x="10680" y="89298"/>
                </a:lnTo>
                <a:lnTo>
                  <a:pt x="7908" y="92870"/>
                </a:lnTo>
                <a:lnTo>
                  <a:pt x="5108" y="96204"/>
                </a:lnTo>
                <a:lnTo>
                  <a:pt x="3241" y="99378"/>
                </a:lnTo>
                <a:lnTo>
                  <a:pt x="1997" y="102447"/>
                </a:lnTo>
                <a:lnTo>
                  <a:pt x="0" y="109666"/>
                </a:lnTo>
                <a:lnTo>
                  <a:pt x="789" y="111211"/>
                </a:lnTo>
                <a:lnTo>
                  <a:pt x="2266" y="113193"/>
                </a:lnTo>
                <a:lnTo>
                  <a:pt x="4204" y="115467"/>
                </a:lnTo>
                <a:lnTo>
                  <a:pt x="6449" y="116984"/>
                </a:lnTo>
                <a:lnTo>
                  <a:pt x="11483" y="118668"/>
                </a:lnTo>
                <a:lnTo>
                  <a:pt x="14159" y="120070"/>
                </a:lnTo>
                <a:lnTo>
                  <a:pt x="16895" y="121957"/>
                </a:lnTo>
                <a:lnTo>
                  <a:pt x="19671" y="124167"/>
                </a:lnTo>
                <a:lnTo>
                  <a:pt x="22476" y="125641"/>
                </a:lnTo>
                <a:lnTo>
                  <a:pt x="25297" y="126623"/>
                </a:lnTo>
                <a:lnTo>
                  <a:pt x="28130" y="127278"/>
                </a:lnTo>
                <a:lnTo>
                  <a:pt x="31925" y="127715"/>
                </a:lnTo>
                <a:lnTo>
                  <a:pt x="36359" y="128006"/>
                </a:lnTo>
                <a:lnTo>
                  <a:pt x="41220" y="128200"/>
                </a:lnTo>
                <a:lnTo>
                  <a:pt x="79918" y="128473"/>
                </a:lnTo>
                <a:lnTo>
                  <a:pt x="91214" y="127559"/>
                </a:lnTo>
                <a:lnTo>
                  <a:pt x="99697" y="125997"/>
                </a:lnTo>
                <a:lnTo>
                  <a:pt x="106306" y="124003"/>
                </a:lnTo>
                <a:lnTo>
                  <a:pt x="112617" y="122674"/>
                </a:lnTo>
                <a:lnTo>
                  <a:pt x="118728" y="121788"/>
                </a:lnTo>
                <a:lnTo>
                  <a:pt x="124707" y="121197"/>
                </a:lnTo>
                <a:lnTo>
                  <a:pt x="129647" y="120804"/>
                </a:lnTo>
                <a:lnTo>
                  <a:pt x="133892" y="120541"/>
                </a:lnTo>
                <a:lnTo>
                  <a:pt x="142999" y="120120"/>
                </a:lnTo>
                <a:lnTo>
                  <a:pt x="145650" y="121038"/>
                </a:lnTo>
                <a:lnTo>
                  <a:pt x="149325" y="122602"/>
                </a:lnTo>
                <a:lnTo>
                  <a:pt x="162385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998"/>
          <p:cNvSpPr/>
          <p:nvPr/>
        </p:nvSpPr>
        <p:spPr>
          <a:xfrm>
            <a:off x="3637597" y="1697355"/>
            <a:ext cx="1380174" cy="1020128"/>
          </a:xfrm>
          <a:custGeom>
            <a:avLst/>
            <a:gdLst/>
            <a:ahLst/>
            <a:cxnLst/>
            <a:rect l="0" t="0" r="0" b="0"/>
            <a:pathLst>
              <a:path w="1380174" h="1020128">
                <a:moveTo>
                  <a:pt x="1380173" y="0"/>
                </a:moveTo>
                <a:lnTo>
                  <a:pt x="1371071" y="9101"/>
                </a:lnTo>
                <a:lnTo>
                  <a:pt x="1367437" y="11782"/>
                </a:lnTo>
                <a:lnTo>
                  <a:pt x="1360860" y="14761"/>
                </a:lnTo>
                <a:lnTo>
                  <a:pt x="1322806" y="29233"/>
                </a:lnTo>
                <a:lnTo>
                  <a:pt x="1260061" y="56172"/>
                </a:lnTo>
                <a:lnTo>
                  <a:pt x="1223898" y="70785"/>
                </a:lnTo>
                <a:lnTo>
                  <a:pt x="1048749" y="138238"/>
                </a:lnTo>
                <a:lnTo>
                  <a:pt x="1022063" y="149309"/>
                </a:lnTo>
                <a:lnTo>
                  <a:pt x="998558" y="159546"/>
                </a:lnTo>
                <a:lnTo>
                  <a:pt x="957201" y="178542"/>
                </a:lnTo>
                <a:lnTo>
                  <a:pt x="902740" y="204348"/>
                </a:lnTo>
                <a:lnTo>
                  <a:pt x="871118" y="218139"/>
                </a:lnTo>
                <a:lnTo>
                  <a:pt x="823408" y="240778"/>
                </a:lnTo>
                <a:lnTo>
                  <a:pt x="794684" y="254816"/>
                </a:lnTo>
                <a:lnTo>
                  <a:pt x="770772" y="267985"/>
                </a:lnTo>
                <a:lnTo>
                  <a:pt x="731503" y="292777"/>
                </a:lnTo>
                <a:lnTo>
                  <a:pt x="632139" y="356458"/>
                </a:lnTo>
                <a:lnTo>
                  <a:pt x="593688" y="380358"/>
                </a:lnTo>
                <a:lnTo>
                  <a:pt x="560724" y="403045"/>
                </a:lnTo>
                <a:lnTo>
                  <a:pt x="530198" y="425828"/>
                </a:lnTo>
                <a:lnTo>
                  <a:pt x="500756" y="448654"/>
                </a:lnTo>
                <a:lnTo>
                  <a:pt x="471795" y="474039"/>
                </a:lnTo>
                <a:lnTo>
                  <a:pt x="443050" y="500244"/>
                </a:lnTo>
                <a:lnTo>
                  <a:pt x="353290" y="577921"/>
                </a:lnTo>
                <a:lnTo>
                  <a:pt x="318308" y="609913"/>
                </a:lnTo>
                <a:lnTo>
                  <a:pt x="290060" y="635880"/>
                </a:lnTo>
                <a:lnTo>
                  <a:pt x="253690" y="667516"/>
                </a:lnTo>
                <a:lnTo>
                  <a:pt x="233718" y="689421"/>
                </a:lnTo>
                <a:lnTo>
                  <a:pt x="221535" y="704406"/>
                </a:lnTo>
                <a:lnTo>
                  <a:pt x="192758" y="741377"/>
                </a:lnTo>
                <a:lnTo>
                  <a:pt x="168538" y="770508"/>
                </a:lnTo>
                <a:lnTo>
                  <a:pt x="158079" y="782277"/>
                </a:lnTo>
                <a:lnTo>
                  <a:pt x="142533" y="804410"/>
                </a:lnTo>
                <a:lnTo>
                  <a:pt x="123597" y="833453"/>
                </a:lnTo>
                <a:lnTo>
                  <a:pt x="87317" y="891441"/>
                </a:lnTo>
                <a:lnTo>
                  <a:pt x="68017" y="923563"/>
                </a:lnTo>
                <a:lnTo>
                  <a:pt x="53725" y="949270"/>
                </a:lnTo>
                <a:lnTo>
                  <a:pt x="33578" y="987716"/>
                </a:lnTo>
                <a:lnTo>
                  <a:pt x="18945" y="1007561"/>
                </a:lnTo>
                <a:lnTo>
                  <a:pt x="10642" y="1014542"/>
                </a:lnTo>
                <a:lnTo>
                  <a:pt x="0" y="10201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999"/>
          <p:cNvSpPr/>
          <p:nvPr/>
        </p:nvSpPr>
        <p:spPr>
          <a:xfrm>
            <a:off x="2934652" y="2837497"/>
            <a:ext cx="51436" cy="402909"/>
          </a:xfrm>
          <a:custGeom>
            <a:avLst/>
            <a:gdLst/>
            <a:ahLst/>
            <a:cxnLst/>
            <a:rect l="0" t="0" r="0" b="0"/>
            <a:pathLst>
              <a:path w="51436" h="402909">
                <a:moveTo>
                  <a:pt x="0" y="0"/>
                </a:moveTo>
                <a:lnTo>
                  <a:pt x="4551" y="9102"/>
                </a:lnTo>
                <a:lnTo>
                  <a:pt x="5891" y="12735"/>
                </a:lnTo>
                <a:lnTo>
                  <a:pt x="7381" y="19313"/>
                </a:lnTo>
                <a:lnTo>
                  <a:pt x="8731" y="22400"/>
                </a:lnTo>
                <a:lnTo>
                  <a:pt x="10583" y="25411"/>
                </a:lnTo>
                <a:lnTo>
                  <a:pt x="12770" y="28371"/>
                </a:lnTo>
                <a:lnTo>
                  <a:pt x="14229" y="32249"/>
                </a:lnTo>
                <a:lnTo>
                  <a:pt x="15201" y="36739"/>
                </a:lnTo>
                <a:lnTo>
                  <a:pt x="16281" y="47761"/>
                </a:lnTo>
                <a:lnTo>
                  <a:pt x="16569" y="54701"/>
                </a:lnTo>
                <a:lnTo>
                  <a:pt x="16889" y="70984"/>
                </a:lnTo>
                <a:lnTo>
                  <a:pt x="17112" y="119015"/>
                </a:lnTo>
                <a:lnTo>
                  <a:pt x="18075" y="127921"/>
                </a:lnTo>
                <a:lnTo>
                  <a:pt x="19670" y="136716"/>
                </a:lnTo>
                <a:lnTo>
                  <a:pt x="21686" y="145436"/>
                </a:lnTo>
                <a:lnTo>
                  <a:pt x="24935" y="168395"/>
                </a:lnTo>
                <a:lnTo>
                  <a:pt x="33625" y="239625"/>
                </a:lnTo>
                <a:lnTo>
                  <a:pt x="38757" y="287793"/>
                </a:lnTo>
                <a:lnTo>
                  <a:pt x="40125" y="303304"/>
                </a:lnTo>
                <a:lnTo>
                  <a:pt x="41990" y="316503"/>
                </a:lnTo>
                <a:lnTo>
                  <a:pt x="44186" y="328159"/>
                </a:lnTo>
                <a:lnTo>
                  <a:pt x="46602" y="338788"/>
                </a:lnTo>
                <a:lnTo>
                  <a:pt x="48213" y="348731"/>
                </a:lnTo>
                <a:lnTo>
                  <a:pt x="49287" y="358218"/>
                </a:lnTo>
                <a:lnTo>
                  <a:pt x="51435" y="4029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000"/>
          <p:cNvSpPr/>
          <p:nvPr/>
        </p:nvSpPr>
        <p:spPr>
          <a:xfrm>
            <a:off x="3112424" y="2820352"/>
            <a:ext cx="241707" cy="351075"/>
          </a:xfrm>
          <a:custGeom>
            <a:avLst/>
            <a:gdLst/>
            <a:ahLst/>
            <a:cxnLst/>
            <a:rect l="0" t="0" r="0" b="0"/>
            <a:pathLst>
              <a:path w="241707" h="351075">
                <a:moveTo>
                  <a:pt x="139410" y="42862"/>
                </a:moveTo>
                <a:lnTo>
                  <a:pt x="130309" y="33761"/>
                </a:lnTo>
                <a:lnTo>
                  <a:pt x="126675" y="31080"/>
                </a:lnTo>
                <a:lnTo>
                  <a:pt x="120098" y="28101"/>
                </a:lnTo>
                <a:lnTo>
                  <a:pt x="117010" y="28259"/>
                </a:lnTo>
                <a:lnTo>
                  <a:pt x="113999" y="29317"/>
                </a:lnTo>
                <a:lnTo>
                  <a:pt x="111040" y="30975"/>
                </a:lnTo>
                <a:lnTo>
                  <a:pt x="105257" y="33032"/>
                </a:lnTo>
                <a:lnTo>
                  <a:pt x="97591" y="35357"/>
                </a:lnTo>
                <a:lnTo>
                  <a:pt x="88671" y="37859"/>
                </a:lnTo>
                <a:lnTo>
                  <a:pt x="80819" y="39526"/>
                </a:lnTo>
                <a:lnTo>
                  <a:pt x="73680" y="40639"/>
                </a:lnTo>
                <a:lnTo>
                  <a:pt x="67015" y="41380"/>
                </a:lnTo>
                <a:lnTo>
                  <a:pt x="61619" y="43779"/>
                </a:lnTo>
                <a:lnTo>
                  <a:pt x="57070" y="47284"/>
                </a:lnTo>
                <a:lnTo>
                  <a:pt x="53084" y="51525"/>
                </a:lnTo>
                <a:lnTo>
                  <a:pt x="48522" y="55305"/>
                </a:lnTo>
                <a:lnTo>
                  <a:pt x="43576" y="58777"/>
                </a:lnTo>
                <a:lnTo>
                  <a:pt x="38373" y="62045"/>
                </a:lnTo>
                <a:lnTo>
                  <a:pt x="32047" y="68034"/>
                </a:lnTo>
                <a:lnTo>
                  <a:pt x="24973" y="75836"/>
                </a:lnTo>
                <a:lnTo>
                  <a:pt x="11397" y="91807"/>
                </a:lnTo>
                <a:lnTo>
                  <a:pt x="2188" y="102081"/>
                </a:lnTo>
                <a:lnTo>
                  <a:pt x="304" y="107106"/>
                </a:lnTo>
                <a:lnTo>
                  <a:pt x="0" y="112362"/>
                </a:lnTo>
                <a:lnTo>
                  <a:pt x="750" y="117770"/>
                </a:lnTo>
                <a:lnTo>
                  <a:pt x="4124" y="126320"/>
                </a:lnTo>
                <a:lnTo>
                  <a:pt x="11378" y="136488"/>
                </a:lnTo>
                <a:lnTo>
                  <a:pt x="17737" y="143529"/>
                </a:lnTo>
                <a:lnTo>
                  <a:pt x="26913" y="153008"/>
                </a:lnTo>
                <a:lnTo>
                  <a:pt x="32980" y="157251"/>
                </a:lnTo>
                <a:lnTo>
                  <a:pt x="39882" y="161031"/>
                </a:lnTo>
                <a:lnTo>
                  <a:pt x="47340" y="164504"/>
                </a:lnTo>
                <a:lnTo>
                  <a:pt x="54218" y="168725"/>
                </a:lnTo>
                <a:lnTo>
                  <a:pt x="60708" y="173443"/>
                </a:lnTo>
                <a:lnTo>
                  <a:pt x="66940" y="178494"/>
                </a:lnTo>
                <a:lnTo>
                  <a:pt x="73952" y="182813"/>
                </a:lnTo>
                <a:lnTo>
                  <a:pt x="81484" y="186646"/>
                </a:lnTo>
                <a:lnTo>
                  <a:pt x="89363" y="190153"/>
                </a:lnTo>
                <a:lnTo>
                  <a:pt x="101283" y="196301"/>
                </a:lnTo>
                <a:lnTo>
                  <a:pt x="165781" y="231004"/>
                </a:lnTo>
                <a:lnTo>
                  <a:pt x="182708" y="239728"/>
                </a:lnTo>
                <a:lnTo>
                  <a:pt x="196851" y="249354"/>
                </a:lnTo>
                <a:lnTo>
                  <a:pt x="209137" y="259581"/>
                </a:lnTo>
                <a:lnTo>
                  <a:pt x="220184" y="270209"/>
                </a:lnTo>
                <a:lnTo>
                  <a:pt x="227550" y="278247"/>
                </a:lnTo>
                <a:lnTo>
                  <a:pt x="232460" y="284558"/>
                </a:lnTo>
                <a:lnTo>
                  <a:pt x="235734" y="289718"/>
                </a:lnTo>
                <a:lnTo>
                  <a:pt x="239371" y="300531"/>
                </a:lnTo>
                <a:lnTo>
                  <a:pt x="240987" y="310734"/>
                </a:lnTo>
                <a:lnTo>
                  <a:pt x="241706" y="318444"/>
                </a:lnTo>
                <a:lnTo>
                  <a:pt x="240945" y="321834"/>
                </a:lnTo>
                <a:lnTo>
                  <a:pt x="237559" y="328140"/>
                </a:lnTo>
                <a:lnTo>
                  <a:pt x="230298" y="337045"/>
                </a:lnTo>
                <a:lnTo>
                  <a:pt x="227625" y="338997"/>
                </a:lnTo>
                <a:lnTo>
                  <a:pt x="222114" y="341165"/>
                </a:lnTo>
                <a:lnTo>
                  <a:pt x="218359" y="342696"/>
                </a:lnTo>
                <a:lnTo>
                  <a:pt x="213950" y="344669"/>
                </a:lnTo>
                <a:lnTo>
                  <a:pt x="209106" y="346937"/>
                </a:lnTo>
                <a:lnTo>
                  <a:pt x="203972" y="348449"/>
                </a:lnTo>
                <a:lnTo>
                  <a:pt x="198644" y="349457"/>
                </a:lnTo>
                <a:lnTo>
                  <a:pt x="193187" y="350129"/>
                </a:lnTo>
                <a:lnTo>
                  <a:pt x="187644" y="350577"/>
                </a:lnTo>
                <a:lnTo>
                  <a:pt x="182043" y="350875"/>
                </a:lnTo>
                <a:lnTo>
                  <a:pt x="176405" y="351074"/>
                </a:lnTo>
                <a:lnTo>
                  <a:pt x="169789" y="350255"/>
                </a:lnTo>
                <a:lnTo>
                  <a:pt x="162520" y="348756"/>
                </a:lnTo>
                <a:lnTo>
                  <a:pt x="154817" y="346804"/>
                </a:lnTo>
                <a:lnTo>
                  <a:pt x="148729" y="345503"/>
                </a:lnTo>
                <a:lnTo>
                  <a:pt x="143718" y="344635"/>
                </a:lnTo>
                <a:lnTo>
                  <a:pt x="139424" y="344057"/>
                </a:lnTo>
                <a:lnTo>
                  <a:pt x="133705" y="341766"/>
                </a:lnTo>
                <a:lnTo>
                  <a:pt x="127034" y="338334"/>
                </a:lnTo>
                <a:lnTo>
                  <a:pt x="119729" y="334141"/>
                </a:lnTo>
                <a:lnTo>
                  <a:pt x="112955" y="328488"/>
                </a:lnTo>
                <a:lnTo>
                  <a:pt x="106533" y="321862"/>
                </a:lnTo>
                <a:lnTo>
                  <a:pt x="100347" y="314587"/>
                </a:lnTo>
                <a:lnTo>
                  <a:pt x="93474" y="303964"/>
                </a:lnTo>
                <a:lnTo>
                  <a:pt x="91641" y="299798"/>
                </a:lnTo>
                <a:lnTo>
                  <a:pt x="89605" y="290088"/>
                </a:lnTo>
                <a:lnTo>
                  <a:pt x="89062" y="284832"/>
                </a:lnTo>
                <a:lnTo>
                  <a:pt x="90998" y="273912"/>
                </a:lnTo>
                <a:lnTo>
                  <a:pt x="92848" y="268333"/>
                </a:lnTo>
                <a:lnTo>
                  <a:pt x="95986" y="262709"/>
                </a:lnTo>
                <a:lnTo>
                  <a:pt x="99984" y="257054"/>
                </a:lnTo>
                <a:lnTo>
                  <a:pt x="104553" y="251380"/>
                </a:lnTo>
                <a:lnTo>
                  <a:pt x="109505" y="244739"/>
                </a:lnTo>
                <a:lnTo>
                  <a:pt x="120087" y="229740"/>
                </a:lnTo>
                <a:lnTo>
                  <a:pt x="127480" y="220788"/>
                </a:lnTo>
                <a:lnTo>
                  <a:pt x="136220" y="211009"/>
                </a:lnTo>
                <a:lnTo>
                  <a:pt x="145856" y="200681"/>
                </a:lnTo>
                <a:lnTo>
                  <a:pt x="182172" y="163389"/>
                </a:lnTo>
                <a:lnTo>
                  <a:pt x="191730" y="151789"/>
                </a:lnTo>
                <a:lnTo>
                  <a:pt x="199056" y="141198"/>
                </a:lnTo>
                <a:lnTo>
                  <a:pt x="204891" y="131279"/>
                </a:lnTo>
                <a:lnTo>
                  <a:pt x="210687" y="122762"/>
                </a:lnTo>
                <a:lnTo>
                  <a:pt x="216456" y="115179"/>
                </a:lnTo>
                <a:lnTo>
                  <a:pt x="222206" y="108218"/>
                </a:lnTo>
                <a:lnTo>
                  <a:pt x="226040" y="101673"/>
                </a:lnTo>
                <a:lnTo>
                  <a:pt x="228596" y="95405"/>
                </a:lnTo>
                <a:lnTo>
                  <a:pt x="230300" y="89321"/>
                </a:lnTo>
                <a:lnTo>
                  <a:pt x="232389" y="83360"/>
                </a:lnTo>
                <a:lnTo>
                  <a:pt x="234734" y="77481"/>
                </a:lnTo>
                <a:lnTo>
                  <a:pt x="237249" y="71656"/>
                </a:lnTo>
                <a:lnTo>
                  <a:pt x="238926" y="65868"/>
                </a:lnTo>
                <a:lnTo>
                  <a:pt x="240045" y="60105"/>
                </a:lnTo>
                <a:lnTo>
                  <a:pt x="240790" y="54357"/>
                </a:lnTo>
                <a:lnTo>
                  <a:pt x="240334" y="49573"/>
                </a:lnTo>
                <a:lnTo>
                  <a:pt x="239078" y="45431"/>
                </a:lnTo>
                <a:lnTo>
                  <a:pt x="237288" y="41718"/>
                </a:lnTo>
                <a:lnTo>
                  <a:pt x="235299" y="32511"/>
                </a:lnTo>
                <a:lnTo>
                  <a:pt x="234769" y="27389"/>
                </a:lnTo>
                <a:lnTo>
                  <a:pt x="233463" y="23022"/>
                </a:lnTo>
                <a:lnTo>
                  <a:pt x="229472" y="15630"/>
                </a:lnTo>
                <a:lnTo>
                  <a:pt x="221982" y="9169"/>
                </a:lnTo>
                <a:lnTo>
                  <a:pt x="217318" y="6113"/>
                </a:lnTo>
                <a:lnTo>
                  <a:pt x="213257" y="4075"/>
                </a:lnTo>
                <a:lnTo>
                  <a:pt x="206204" y="1811"/>
                </a:lnTo>
                <a:lnTo>
                  <a:pt x="199894" y="805"/>
                </a:lnTo>
                <a:lnTo>
                  <a:pt x="18227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001"/>
          <p:cNvSpPr/>
          <p:nvPr/>
        </p:nvSpPr>
        <p:spPr>
          <a:xfrm>
            <a:off x="3492743" y="2837497"/>
            <a:ext cx="315110" cy="282893"/>
          </a:xfrm>
          <a:custGeom>
            <a:avLst/>
            <a:gdLst/>
            <a:ahLst/>
            <a:cxnLst/>
            <a:rect l="0" t="0" r="0" b="0"/>
            <a:pathLst>
              <a:path w="315110" h="282893">
                <a:moveTo>
                  <a:pt x="50557" y="0"/>
                </a:moveTo>
                <a:lnTo>
                  <a:pt x="50557" y="9102"/>
                </a:lnTo>
                <a:lnTo>
                  <a:pt x="45794" y="18450"/>
                </a:lnTo>
                <a:lnTo>
                  <a:pt x="37857" y="31350"/>
                </a:lnTo>
                <a:lnTo>
                  <a:pt x="27802" y="46618"/>
                </a:lnTo>
                <a:lnTo>
                  <a:pt x="18242" y="71083"/>
                </a:lnTo>
                <a:lnTo>
                  <a:pt x="9011" y="101682"/>
                </a:lnTo>
                <a:lnTo>
                  <a:pt x="0" y="136368"/>
                </a:lnTo>
                <a:lnTo>
                  <a:pt x="1612" y="167112"/>
                </a:lnTo>
                <a:lnTo>
                  <a:pt x="10307" y="195228"/>
                </a:lnTo>
                <a:lnTo>
                  <a:pt x="23723" y="221592"/>
                </a:lnTo>
                <a:lnTo>
                  <a:pt x="46955" y="234405"/>
                </a:lnTo>
                <a:lnTo>
                  <a:pt x="76731" y="238186"/>
                </a:lnTo>
                <a:lnTo>
                  <a:pt x="110868" y="235943"/>
                </a:lnTo>
                <a:lnTo>
                  <a:pt x="145057" y="224923"/>
                </a:lnTo>
                <a:lnTo>
                  <a:pt x="179280" y="208051"/>
                </a:lnTo>
                <a:lnTo>
                  <a:pt x="213524" y="187278"/>
                </a:lnTo>
                <a:lnTo>
                  <a:pt x="239212" y="168667"/>
                </a:lnTo>
                <a:lnTo>
                  <a:pt x="259194" y="151497"/>
                </a:lnTo>
                <a:lnTo>
                  <a:pt x="302694" y="107925"/>
                </a:lnTo>
                <a:lnTo>
                  <a:pt x="307231" y="104335"/>
                </a:lnTo>
                <a:lnTo>
                  <a:pt x="310255" y="102894"/>
                </a:lnTo>
                <a:lnTo>
                  <a:pt x="312272" y="102886"/>
                </a:lnTo>
                <a:lnTo>
                  <a:pt x="313616" y="103833"/>
                </a:lnTo>
                <a:lnTo>
                  <a:pt x="314512" y="105417"/>
                </a:lnTo>
                <a:lnTo>
                  <a:pt x="315109" y="107425"/>
                </a:lnTo>
                <a:lnTo>
                  <a:pt x="314555" y="109717"/>
                </a:lnTo>
                <a:lnTo>
                  <a:pt x="311399" y="114803"/>
                </a:lnTo>
                <a:lnTo>
                  <a:pt x="303509" y="118445"/>
                </a:lnTo>
                <a:lnTo>
                  <a:pt x="291582" y="122779"/>
                </a:lnTo>
                <a:lnTo>
                  <a:pt x="276963" y="127572"/>
                </a:lnTo>
                <a:lnTo>
                  <a:pt x="257692" y="136483"/>
                </a:lnTo>
                <a:lnTo>
                  <a:pt x="235319" y="148139"/>
                </a:lnTo>
                <a:lnTo>
                  <a:pt x="210879" y="161624"/>
                </a:lnTo>
                <a:lnTo>
                  <a:pt x="189823" y="177282"/>
                </a:lnTo>
                <a:lnTo>
                  <a:pt x="171024" y="194388"/>
                </a:lnTo>
                <a:lnTo>
                  <a:pt x="119136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002"/>
          <p:cNvSpPr/>
          <p:nvPr/>
        </p:nvSpPr>
        <p:spPr>
          <a:xfrm>
            <a:off x="3834764" y="3094672"/>
            <a:ext cx="77154" cy="154306"/>
          </a:xfrm>
          <a:custGeom>
            <a:avLst/>
            <a:gdLst/>
            <a:ahLst/>
            <a:cxnLst/>
            <a:rect l="0" t="0" r="0" b="0"/>
            <a:pathLst>
              <a:path w="77154" h="154306">
                <a:moveTo>
                  <a:pt x="77153" y="0"/>
                </a:moveTo>
                <a:lnTo>
                  <a:pt x="77153" y="38625"/>
                </a:lnTo>
                <a:lnTo>
                  <a:pt x="76201" y="44800"/>
                </a:lnTo>
                <a:lnTo>
                  <a:pt x="74613" y="50822"/>
                </a:lnTo>
                <a:lnTo>
                  <a:pt x="72602" y="56741"/>
                </a:lnTo>
                <a:lnTo>
                  <a:pt x="69357" y="64498"/>
                </a:lnTo>
                <a:lnTo>
                  <a:pt x="65288" y="73478"/>
                </a:lnTo>
                <a:lnTo>
                  <a:pt x="60670" y="83276"/>
                </a:lnTo>
                <a:lnTo>
                  <a:pt x="55687" y="90759"/>
                </a:lnTo>
                <a:lnTo>
                  <a:pt x="50460" y="96702"/>
                </a:lnTo>
                <a:lnTo>
                  <a:pt x="45070" y="101615"/>
                </a:lnTo>
                <a:lnTo>
                  <a:pt x="40525" y="106796"/>
                </a:lnTo>
                <a:lnTo>
                  <a:pt x="36541" y="112155"/>
                </a:lnTo>
                <a:lnTo>
                  <a:pt x="32934" y="117633"/>
                </a:lnTo>
                <a:lnTo>
                  <a:pt x="29576" y="122237"/>
                </a:lnTo>
                <a:lnTo>
                  <a:pt x="26385" y="126259"/>
                </a:lnTo>
                <a:lnTo>
                  <a:pt x="23305" y="129892"/>
                </a:lnTo>
                <a:lnTo>
                  <a:pt x="20299" y="133267"/>
                </a:lnTo>
                <a:lnTo>
                  <a:pt x="10305" y="143903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003"/>
          <p:cNvSpPr/>
          <p:nvPr/>
        </p:nvSpPr>
        <p:spPr>
          <a:xfrm>
            <a:off x="4049361" y="2897505"/>
            <a:ext cx="203612" cy="238295"/>
          </a:xfrm>
          <a:custGeom>
            <a:avLst/>
            <a:gdLst/>
            <a:ahLst/>
            <a:cxnLst/>
            <a:rect l="0" t="0" r="0" b="0"/>
            <a:pathLst>
              <a:path w="203612" h="238295">
                <a:moveTo>
                  <a:pt x="59723" y="17145"/>
                </a:moveTo>
                <a:lnTo>
                  <a:pt x="39573" y="57447"/>
                </a:lnTo>
                <a:lnTo>
                  <a:pt x="35812" y="63063"/>
                </a:lnTo>
                <a:lnTo>
                  <a:pt x="31400" y="68712"/>
                </a:lnTo>
                <a:lnTo>
                  <a:pt x="26554" y="74383"/>
                </a:lnTo>
                <a:lnTo>
                  <a:pt x="21418" y="82926"/>
                </a:lnTo>
                <a:lnTo>
                  <a:pt x="16089" y="93384"/>
                </a:lnTo>
                <a:lnTo>
                  <a:pt x="10631" y="105118"/>
                </a:lnTo>
                <a:lnTo>
                  <a:pt x="6993" y="114846"/>
                </a:lnTo>
                <a:lnTo>
                  <a:pt x="4567" y="123236"/>
                </a:lnTo>
                <a:lnTo>
                  <a:pt x="2950" y="130735"/>
                </a:lnTo>
                <a:lnTo>
                  <a:pt x="1872" y="138592"/>
                </a:lnTo>
                <a:lnTo>
                  <a:pt x="1153" y="146687"/>
                </a:lnTo>
                <a:lnTo>
                  <a:pt x="355" y="161396"/>
                </a:lnTo>
                <a:lnTo>
                  <a:pt x="0" y="171109"/>
                </a:lnTo>
                <a:lnTo>
                  <a:pt x="858" y="175985"/>
                </a:lnTo>
                <a:lnTo>
                  <a:pt x="2382" y="181141"/>
                </a:lnTo>
                <a:lnTo>
                  <a:pt x="4351" y="186483"/>
                </a:lnTo>
                <a:lnTo>
                  <a:pt x="5663" y="191949"/>
                </a:lnTo>
                <a:lnTo>
                  <a:pt x="6539" y="197499"/>
                </a:lnTo>
                <a:lnTo>
                  <a:pt x="7122" y="203103"/>
                </a:lnTo>
                <a:lnTo>
                  <a:pt x="9416" y="207792"/>
                </a:lnTo>
                <a:lnTo>
                  <a:pt x="12850" y="211870"/>
                </a:lnTo>
                <a:lnTo>
                  <a:pt x="17045" y="215542"/>
                </a:lnTo>
                <a:lnTo>
                  <a:pt x="21746" y="218942"/>
                </a:lnTo>
                <a:lnTo>
                  <a:pt x="26785" y="222161"/>
                </a:lnTo>
                <a:lnTo>
                  <a:pt x="32049" y="225260"/>
                </a:lnTo>
                <a:lnTo>
                  <a:pt x="37464" y="228278"/>
                </a:lnTo>
                <a:lnTo>
                  <a:pt x="48560" y="234172"/>
                </a:lnTo>
                <a:lnTo>
                  <a:pt x="54187" y="236124"/>
                </a:lnTo>
                <a:lnTo>
                  <a:pt x="59842" y="237426"/>
                </a:lnTo>
                <a:lnTo>
                  <a:pt x="65518" y="238294"/>
                </a:lnTo>
                <a:lnTo>
                  <a:pt x="71206" y="237920"/>
                </a:lnTo>
                <a:lnTo>
                  <a:pt x="76904" y="236718"/>
                </a:lnTo>
                <a:lnTo>
                  <a:pt x="82607" y="234965"/>
                </a:lnTo>
                <a:lnTo>
                  <a:pt x="88314" y="232843"/>
                </a:lnTo>
                <a:lnTo>
                  <a:pt x="94024" y="230476"/>
                </a:lnTo>
                <a:lnTo>
                  <a:pt x="99736" y="227945"/>
                </a:lnTo>
                <a:lnTo>
                  <a:pt x="106401" y="225306"/>
                </a:lnTo>
                <a:lnTo>
                  <a:pt x="121426" y="219833"/>
                </a:lnTo>
                <a:lnTo>
                  <a:pt x="128482" y="216088"/>
                </a:lnTo>
                <a:lnTo>
                  <a:pt x="135090" y="211686"/>
                </a:lnTo>
                <a:lnTo>
                  <a:pt x="141400" y="206846"/>
                </a:lnTo>
                <a:lnTo>
                  <a:pt x="147512" y="201715"/>
                </a:lnTo>
                <a:lnTo>
                  <a:pt x="153492" y="196389"/>
                </a:lnTo>
                <a:lnTo>
                  <a:pt x="159383" y="190933"/>
                </a:lnTo>
                <a:lnTo>
                  <a:pt x="165216" y="186344"/>
                </a:lnTo>
                <a:lnTo>
                  <a:pt x="171009" y="182332"/>
                </a:lnTo>
                <a:lnTo>
                  <a:pt x="176777" y="178704"/>
                </a:lnTo>
                <a:lnTo>
                  <a:pt x="181574" y="173428"/>
                </a:lnTo>
                <a:lnTo>
                  <a:pt x="185725" y="167054"/>
                </a:lnTo>
                <a:lnTo>
                  <a:pt x="199230" y="140842"/>
                </a:lnTo>
                <a:lnTo>
                  <a:pt x="201305" y="134852"/>
                </a:lnTo>
                <a:lnTo>
                  <a:pt x="202689" y="128954"/>
                </a:lnTo>
                <a:lnTo>
                  <a:pt x="203611" y="123117"/>
                </a:lnTo>
                <a:lnTo>
                  <a:pt x="203273" y="116368"/>
                </a:lnTo>
                <a:lnTo>
                  <a:pt x="202096" y="109011"/>
                </a:lnTo>
                <a:lnTo>
                  <a:pt x="200359" y="101249"/>
                </a:lnTo>
                <a:lnTo>
                  <a:pt x="197295" y="94169"/>
                </a:lnTo>
                <a:lnTo>
                  <a:pt x="193348" y="87544"/>
                </a:lnTo>
                <a:lnTo>
                  <a:pt x="188812" y="81223"/>
                </a:lnTo>
                <a:lnTo>
                  <a:pt x="183882" y="75103"/>
                </a:lnTo>
                <a:lnTo>
                  <a:pt x="178691" y="69119"/>
                </a:lnTo>
                <a:lnTo>
                  <a:pt x="173325" y="63224"/>
                </a:lnTo>
                <a:lnTo>
                  <a:pt x="162283" y="51594"/>
                </a:lnTo>
                <a:lnTo>
                  <a:pt x="156672" y="45826"/>
                </a:lnTo>
                <a:lnTo>
                  <a:pt x="151026" y="41028"/>
                </a:lnTo>
                <a:lnTo>
                  <a:pt x="145356" y="36877"/>
                </a:lnTo>
                <a:lnTo>
                  <a:pt x="118019" y="18820"/>
                </a:lnTo>
                <a:lnTo>
                  <a:pt x="110017" y="15404"/>
                </a:lnTo>
                <a:lnTo>
                  <a:pt x="101825" y="13127"/>
                </a:lnTo>
                <a:lnTo>
                  <a:pt x="93507" y="11609"/>
                </a:lnTo>
                <a:lnTo>
                  <a:pt x="86056" y="9644"/>
                </a:lnTo>
                <a:lnTo>
                  <a:pt x="79183" y="7382"/>
                </a:lnTo>
                <a:lnTo>
                  <a:pt x="5115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004"/>
          <p:cNvSpPr/>
          <p:nvPr/>
        </p:nvSpPr>
        <p:spPr>
          <a:xfrm>
            <a:off x="3577589" y="2940538"/>
            <a:ext cx="240032" cy="154135"/>
          </a:xfrm>
          <a:custGeom>
            <a:avLst/>
            <a:gdLst/>
            <a:ahLst/>
            <a:cxnLst/>
            <a:rect l="0" t="0" r="0" b="0"/>
            <a:pathLst>
              <a:path w="240032" h="154135">
                <a:moveTo>
                  <a:pt x="0" y="154134"/>
                </a:moveTo>
                <a:lnTo>
                  <a:pt x="14762" y="146753"/>
                </a:lnTo>
                <a:lnTo>
                  <a:pt x="18626" y="143551"/>
                </a:lnTo>
                <a:lnTo>
                  <a:pt x="20990" y="141364"/>
                </a:lnTo>
                <a:lnTo>
                  <a:pt x="23519" y="138001"/>
                </a:lnTo>
                <a:lnTo>
                  <a:pt x="26157" y="133853"/>
                </a:lnTo>
                <a:lnTo>
                  <a:pt x="28868" y="129184"/>
                </a:lnTo>
                <a:lnTo>
                  <a:pt x="34420" y="118915"/>
                </a:lnTo>
                <a:lnTo>
                  <a:pt x="37235" y="113510"/>
                </a:lnTo>
                <a:lnTo>
                  <a:pt x="42921" y="104191"/>
                </a:lnTo>
                <a:lnTo>
                  <a:pt x="59399" y="78597"/>
                </a:lnTo>
                <a:lnTo>
                  <a:pt x="66269" y="68534"/>
                </a:lnTo>
                <a:lnTo>
                  <a:pt x="71802" y="60872"/>
                </a:lnTo>
                <a:lnTo>
                  <a:pt x="76443" y="54812"/>
                </a:lnTo>
                <a:lnTo>
                  <a:pt x="82394" y="47914"/>
                </a:lnTo>
                <a:lnTo>
                  <a:pt x="89220" y="40458"/>
                </a:lnTo>
                <a:lnTo>
                  <a:pt x="96628" y="32630"/>
                </a:lnTo>
                <a:lnTo>
                  <a:pt x="104424" y="26459"/>
                </a:lnTo>
                <a:lnTo>
                  <a:pt x="112478" y="21392"/>
                </a:lnTo>
                <a:lnTo>
                  <a:pt x="120706" y="17062"/>
                </a:lnTo>
                <a:lnTo>
                  <a:pt x="129048" y="13223"/>
                </a:lnTo>
                <a:lnTo>
                  <a:pt x="137467" y="9711"/>
                </a:lnTo>
                <a:lnTo>
                  <a:pt x="145937" y="6417"/>
                </a:lnTo>
                <a:lnTo>
                  <a:pt x="152537" y="4221"/>
                </a:lnTo>
                <a:lnTo>
                  <a:pt x="157889" y="2757"/>
                </a:lnTo>
                <a:lnTo>
                  <a:pt x="162410" y="1781"/>
                </a:lnTo>
                <a:lnTo>
                  <a:pt x="167328" y="1130"/>
                </a:lnTo>
                <a:lnTo>
                  <a:pt x="172512" y="697"/>
                </a:lnTo>
                <a:lnTo>
                  <a:pt x="182400" y="215"/>
                </a:lnTo>
                <a:lnTo>
                  <a:pt x="189969" y="0"/>
                </a:lnTo>
                <a:lnTo>
                  <a:pt x="195226" y="896"/>
                </a:lnTo>
                <a:lnTo>
                  <a:pt x="201589" y="2445"/>
                </a:lnTo>
                <a:lnTo>
                  <a:pt x="208688" y="4431"/>
                </a:lnTo>
                <a:lnTo>
                  <a:pt x="214372" y="6707"/>
                </a:lnTo>
                <a:lnTo>
                  <a:pt x="219115" y="9177"/>
                </a:lnTo>
                <a:lnTo>
                  <a:pt x="229020" y="15434"/>
                </a:lnTo>
                <a:lnTo>
                  <a:pt x="232915" y="18830"/>
                </a:lnTo>
                <a:lnTo>
                  <a:pt x="240031" y="341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005"/>
          <p:cNvSpPr/>
          <p:nvPr/>
        </p:nvSpPr>
        <p:spPr>
          <a:xfrm>
            <a:off x="4342488" y="2906623"/>
            <a:ext cx="160780" cy="205030"/>
          </a:xfrm>
          <a:custGeom>
            <a:avLst/>
            <a:gdLst/>
            <a:ahLst/>
            <a:cxnLst/>
            <a:rect l="0" t="0" r="0" b="0"/>
            <a:pathLst>
              <a:path w="160780" h="205030">
                <a:moveTo>
                  <a:pt x="118069" y="8027"/>
                </a:moveTo>
                <a:lnTo>
                  <a:pt x="108967" y="12578"/>
                </a:lnTo>
                <a:lnTo>
                  <a:pt x="105334" y="15823"/>
                </a:lnTo>
                <a:lnTo>
                  <a:pt x="101959" y="19892"/>
                </a:lnTo>
                <a:lnTo>
                  <a:pt x="98756" y="24509"/>
                </a:lnTo>
                <a:lnTo>
                  <a:pt x="94717" y="28540"/>
                </a:lnTo>
                <a:lnTo>
                  <a:pt x="90118" y="32180"/>
                </a:lnTo>
                <a:lnTo>
                  <a:pt x="85148" y="35559"/>
                </a:lnTo>
                <a:lnTo>
                  <a:pt x="79929" y="40669"/>
                </a:lnTo>
                <a:lnTo>
                  <a:pt x="74545" y="46933"/>
                </a:lnTo>
                <a:lnTo>
                  <a:pt x="69050" y="53967"/>
                </a:lnTo>
                <a:lnTo>
                  <a:pt x="63482" y="60561"/>
                </a:lnTo>
                <a:lnTo>
                  <a:pt x="57865" y="66862"/>
                </a:lnTo>
                <a:lnTo>
                  <a:pt x="52215" y="72968"/>
                </a:lnTo>
                <a:lnTo>
                  <a:pt x="45592" y="81801"/>
                </a:lnTo>
                <a:lnTo>
                  <a:pt x="38318" y="92452"/>
                </a:lnTo>
                <a:lnTo>
                  <a:pt x="30612" y="104315"/>
                </a:lnTo>
                <a:lnTo>
                  <a:pt x="24522" y="114129"/>
                </a:lnTo>
                <a:lnTo>
                  <a:pt x="19509" y="122576"/>
                </a:lnTo>
                <a:lnTo>
                  <a:pt x="15215" y="130113"/>
                </a:lnTo>
                <a:lnTo>
                  <a:pt x="11400" y="137995"/>
                </a:lnTo>
                <a:lnTo>
                  <a:pt x="7904" y="146107"/>
                </a:lnTo>
                <a:lnTo>
                  <a:pt x="4621" y="154373"/>
                </a:lnTo>
                <a:lnTo>
                  <a:pt x="2432" y="161788"/>
                </a:lnTo>
                <a:lnTo>
                  <a:pt x="972" y="168637"/>
                </a:lnTo>
                <a:lnTo>
                  <a:pt x="0" y="175108"/>
                </a:lnTo>
                <a:lnTo>
                  <a:pt x="304" y="180374"/>
                </a:lnTo>
                <a:lnTo>
                  <a:pt x="1459" y="184837"/>
                </a:lnTo>
                <a:lnTo>
                  <a:pt x="3182" y="188765"/>
                </a:lnTo>
                <a:lnTo>
                  <a:pt x="5282" y="192337"/>
                </a:lnTo>
                <a:lnTo>
                  <a:pt x="7635" y="195670"/>
                </a:lnTo>
                <a:lnTo>
                  <a:pt x="10157" y="198845"/>
                </a:lnTo>
                <a:lnTo>
                  <a:pt x="12790" y="200961"/>
                </a:lnTo>
                <a:lnTo>
                  <a:pt x="15498" y="202372"/>
                </a:lnTo>
                <a:lnTo>
                  <a:pt x="18256" y="203313"/>
                </a:lnTo>
                <a:lnTo>
                  <a:pt x="21047" y="203940"/>
                </a:lnTo>
                <a:lnTo>
                  <a:pt x="23860" y="204358"/>
                </a:lnTo>
                <a:lnTo>
                  <a:pt x="26689" y="204637"/>
                </a:lnTo>
                <a:lnTo>
                  <a:pt x="30479" y="204823"/>
                </a:lnTo>
                <a:lnTo>
                  <a:pt x="39770" y="205029"/>
                </a:lnTo>
                <a:lnTo>
                  <a:pt x="44914" y="204131"/>
                </a:lnTo>
                <a:lnTo>
                  <a:pt x="50249" y="202581"/>
                </a:lnTo>
                <a:lnTo>
                  <a:pt x="55711" y="200594"/>
                </a:lnTo>
                <a:lnTo>
                  <a:pt x="61257" y="198318"/>
                </a:lnTo>
                <a:lnTo>
                  <a:pt x="66859" y="195847"/>
                </a:lnTo>
                <a:lnTo>
                  <a:pt x="78164" y="190562"/>
                </a:lnTo>
                <a:lnTo>
                  <a:pt x="106652" y="176574"/>
                </a:lnTo>
                <a:lnTo>
                  <a:pt x="112363" y="172779"/>
                </a:lnTo>
                <a:lnTo>
                  <a:pt x="118075" y="168344"/>
                </a:lnTo>
                <a:lnTo>
                  <a:pt x="123788" y="163482"/>
                </a:lnTo>
                <a:lnTo>
                  <a:pt x="128549" y="158336"/>
                </a:lnTo>
                <a:lnTo>
                  <a:pt x="132676" y="153001"/>
                </a:lnTo>
                <a:lnTo>
                  <a:pt x="136380" y="147539"/>
                </a:lnTo>
                <a:lnTo>
                  <a:pt x="139801" y="141992"/>
                </a:lnTo>
                <a:lnTo>
                  <a:pt x="143035" y="136389"/>
                </a:lnTo>
                <a:lnTo>
                  <a:pt x="149167" y="125084"/>
                </a:lnTo>
                <a:lnTo>
                  <a:pt x="155068" y="113710"/>
                </a:lnTo>
                <a:lnTo>
                  <a:pt x="157023" y="108009"/>
                </a:lnTo>
                <a:lnTo>
                  <a:pt x="158325" y="102304"/>
                </a:lnTo>
                <a:lnTo>
                  <a:pt x="159194" y="96596"/>
                </a:lnTo>
                <a:lnTo>
                  <a:pt x="159774" y="90885"/>
                </a:lnTo>
                <a:lnTo>
                  <a:pt x="160159" y="85173"/>
                </a:lnTo>
                <a:lnTo>
                  <a:pt x="160416" y="79460"/>
                </a:lnTo>
                <a:lnTo>
                  <a:pt x="160703" y="68033"/>
                </a:lnTo>
                <a:lnTo>
                  <a:pt x="160779" y="62318"/>
                </a:lnTo>
                <a:lnTo>
                  <a:pt x="159877" y="56603"/>
                </a:lnTo>
                <a:lnTo>
                  <a:pt x="158324" y="50889"/>
                </a:lnTo>
                <a:lnTo>
                  <a:pt x="156335" y="45174"/>
                </a:lnTo>
                <a:lnTo>
                  <a:pt x="154057" y="39459"/>
                </a:lnTo>
                <a:lnTo>
                  <a:pt x="151586" y="33744"/>
                </a:lnTo>
                <a:lnTo>
                  <a:pt x="148986" y="28029"/>
                </a:lnTo>
                <a:lnTo>
                  <a:pt x="146301" y="23266"/>
                </a:lnTo>
                <a:lnTo>
                  <a:pt x="143558" y="19139"/>
                </a:lnTo>
                <a:lnTo>
                  <a:pt x="140776" y="15435"/>
                </a:lnTo>
                <a:lnTo>
                  <a:pt x="137970" y="12013"/>
                </a:lnTo>
                <a:lnTo>
                  <a:pt x="135146" y="8779"/>
                </a:lnTo>
                <a:lnTo>
                  <a:pt x="128322" y="1296"/>
                </a:lnTo>
                <a:lnTo>
                  <a:pt x="125857" y="682"/>
                </a:lnTo>
                <a:lnTo>
                  <a:pt x="122308" y="273"/>
                </a:lnTo>
                <a:lnTo>
                  <a:pt x="118038" y="0"/>
                </a:lnTo>
                <a:lnTo>
                  <a:pt x="115191" y="771"/>
                </a:lnTo>
                <a:lnTo>
                  <a:pt x="113293" y="2237"/>
                </a:lnTo>
                <a:lnTo>
                  <a:pt x="110231" y="6406"/>
                </a:lnTo>
                <a:lnTo>
                  <a:pt x="105695" y="11434"/>
                </a:lnTo>
                <a:lnTo>
                  <a:pt x="100924" y="165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006"/>
          <p:cNvSpPr/>
          <p:nvPr/>
        </p:nvSpPr>
        <p:spPr>
          <a:xfrm>
            <a:off x="4564135" y="2888932"/>
            <a:ext cx="204871" cy="205588"/>
          </a:xfrm>
          <a:custGeom>
            <a:avLst/>
            <a:gdLst/>
            <a:ahLst/>
            <a:cxnLst/>
            <a:rect l="0" t="0" r="0" b="0"/>
            <a:pathLst>
              <a:path w="204871" h="205588">
                <a:moveTo>
                  <a:pt x="59299" y="0"/>
                </a:moveTo>
                <a:lnTo>
                  <a:pt x="59299" y="4551"/>
                </a:lnTo>
                <a:lnTo>
                  <a:pt x="58347" y="6844"/>
                </a:lnTo>
                <a:lnTo>
                  <a:pt x="54749" y="11932"/>
                </a:lnTo>
                <a:lnTo>
                  <a:pt x="53408" y="14622"/>
                </a:lnTo>
                <a:lnTo>
                  <a:pt x="51918" y="20151"/>
                </a:lnTo>
                <a:lnTo>
                  <a:pt x="50569" y="23912"/>
                </a:lnTo>
                <a:lnTo>
                  <a:pt x="48717" y="28324"/>
                </a:lnTo>
                <a:lnTo>
                  <a:pt x="46529" y="33170"/>
                </a:lnTo>
                <a:lnTo>
                  <a:pt x="41559" y="43635"/>
                </a:lnTo>
                <a:lnTo>
                  <a:pt x="38900" y="49092"/>
                </a:lnTo>
                <a:lnTo>
                  <a:pt x="34269" y="57493"/>
                </a:lnTo>
                <a:lnTo>
                  <a:pt x="16006" y="89213"/>
                </a:lnTo>
                <a:lnTo>
                  <a:pt x="7355" y="105055"/>
                </a:lnTo>
                <a:lnTo>
                  <a:pt x="4667" y="111947"/>
                </a:lnTo>
                <a:lnTo>
                  <a:pt x="2876" y="118446"/>
                </a:lnTo>
                <a:lnTo>
                  <a:pt x="1682" y="124684"/>
                </a:lnTo>
                <a:lnTo>
                  <a:pt x="885" y="131701"/>
                </a:lnTo>
                <a:lnTo>
                  <a:pt x="354" y="139235"/>
                </a:lnTo>
                <a:lnTo>
                  <a:pt x="0" y="147116"/>
                </a:lnTo>
                <a:lnTo>
                  <a:pt x="716" y="154275"/>
                </a:lnTo>
                <a:lnTo>
                  <a:pt x="2147" y="160952"/>
                </a:lnTo>
                <a:lnTo>
                  <a:pt x="4053" y="167309"/>
                </a:lnTo>
                <a:lnTo>
                  <a:pt x="6276" y="172500"/>
                </a:lnTo>
                <a:lnTo>
                  <a:pt x="8711" y="176912"/>
                </a:lnTo>
                <a:lnTo>
                  <a:pt x="11286" y="180807"/>
                </a:lnTo>
                <a:lnTo>
                  <a:pt x="14908" y="184355"/>
                </a:lnTo>
                <a:lnTo>
                  <a:pt x="19228" y="187674"/>
                </a:lnTo>
                <a:lnTo>
                  <a:pt x="24012" y="190838"/>
                </a:lnTo>
                <a:lnTo>
                  <a:pt x="29107" y="193900"/>
                </a:lnTo>
                <a:lnTo>
                  <a:pt x="34409" y="196894"/>
                </a:lnTo>
                <a:lnTo>
                  <a:pt x="39848" y="199843"/>
                </a:lnTo>
                <a:lnTo>
                  <a:pt x="45380" y="201809"/>
                </a:lnTo>
                <a:lnTo>
                  <a:pt x="50972" y="203119"/>
                </a:lnTo>
                <a:lnTo>
                  <a:pt x="56605" y="203993"/>
                </a:lnTo>
                <a:lnTo>
                  <a:pt x="62266" y="204575"/>
                </a:lnTo>
                <a:lnTo>
                  <a:pt x="67945" y="204964"/>
                </a:lnTo>
                <a:lnTo>
                  <a:pt x="73635" y="205222"/>
                </a:lnTo>
                <a:lnTo>
                  <a:pt x="85038" y="205510"/>
                </a:lnTo>
                <a:lnTo>
                  <a:pt x="90746" y="205587"/>
                </a:lnTo>
                <a:lnTo>
                  <a:pt x="96457" y="204685"/>
                </a:lnTo>
                <a:lnTo>
                  <a:pt x="102168" y="203132"/>
                </a:lnTo>
                <a:lnTo>
                  <a:pt x="107881" y="201144"/>
                </a:lnTo>
                <a:lnTo>
                  <a:pt x="113595" y="198866"/>
                </a:lnTo>
                <a:lnTo>
                  <a:pt x="119309" y="196395"/>
                </a:lnTo>
                <a:lnTo>
                  <a:pt x="125023" y="193795"/>
                </a:lnTo>
                <a:lnTo>
                  <a:pt x="130738" y="190157"/>
                </a:lnTo>
                <a:lnTo>
                  <a:pt x="136452" y="185826"/>
                </a:lnTo>
                <a:lnTo>
                  <a:pt x="142167" y="181034"/>
                </a:lnTo>
                <a:lnTo>
                  <a:pt x="147882" y="176887"/>
                </a:lnTo>
                <a:lnTo>
                  <a:pt x="153597" y="173170"/>
                </a:lnTo>
                <a:lnTo>
                  <a:pt x="159312" y="169739"/>
                </a:lnTo>
                <a:lnTo>
                  <a:pt x="165027" y="165547"/>
                </a:lnTo>
                <a:lnTo>
                  <a:pt x="170742" y="160847"/>
                </a:lnTo>
                <a:lnTo>
                  <a:pt x="176457" y="155809"/>
                </a:lnTo>
                <a:lnTo>
                  <a:pt x="181219" y="150545"/>
                </a:lnTo>
                <a:lnTo>
                  <a:pt x="185347" y="145131"/>
                </a:lnTo>
                <a:lnTo>
                  <a:pt x="189051" y="139617"/>
                </a:lnTo>
                <a:lnTo>
                  <a:pt x="192473" y="134035"/>
                </a:lnTo>
                <a:lnTo>
                  <a:pt x="195707" y="128409"/>
                </a:lnTo>
                <a:lnTo>
                  <a:pt x="198816" y="122754"/>
                </a:lnTo>
                <a:lnTo>
                  <a:pt x="200888" y="117078"/>
                </a:lnTo>
                <a:lnTo>
                  <a:pt x="202269" y="111390"/>
                </a:lnTo>
                <a:lnTo>
                  <a:pt x="203190" y="105692"/>
                </a:lnTo>
                <a:lnTo>
                  <a:pt x="203804" y="99037"/>
                </a:lnTo>
                <a:lnTo>
                  <a:pt x="204213" y="91742"/>
                </a:lnTo>
                <a:lnTo>
                  <a:pt x="204668" y="76969"/>
                </a:lnTo>
                <a:lnTo>
                  <a:pt x="204870" y="64054"/>
                </a:lnTo>
                <a:lnTo>
                  <a:pt x="203972" y="58895"/>
                </a:lnTo>
                <a:lnTo>
                  <a:pt x="202420" y="54503"/>
                </a:lnTo>
                <a:lnTo>
                  <a:pt x="200433" y="50623"/>
                </a:lnTo>
                <a:lnTo>
                  <a:pt x="197203" y="47084"/>
                </a:lnTo>
                <a:lnTo>
                  <a:pt x="193146" y="43772"/>
                </a:lnTo>
                <a:lnTo>
                  <a:pt x="188535" y="40611"/>
                </a:lnTo>
                <a:lnTo>
                  <a:pt x="183557" y="36599"/>
                </a:lnTo>
                <a:lnTo>
                  <a:pt x="178333" y="32019"/>
                </a:lnTo>
                <a:lnTo>
                  <a:pt x="172945" y="27061"/>
                </a:lnTo>
                <a:lnTo>
                  <a:pt x="167448" y="23756"/>
                </a:lnTo>
                <a:lnTo>
                  <a:pt x="161879" y="21552"/>
                </a:lnTo>
                <a:lnTo>
                  <a:pt x="156261" y="20083"/>
                </a:lnTo>
                <a:lnTo>
                  <a:pt x="150610" y="18151"/>
                </a:lnTo>
                <a:lnTo>
                  <a:pt x="144939" y="15911"/>
                </a:lnTo>
                <a:lnTo>
                  <a:pt x="139252" y="13465"/>
                </a:lnTo>
                <a:lnTo>
                  <a:pt x="133556" y="11834"/>
                </a:lnTo>
                <a:lnTo>
                  <a:pt x="127854" y="10747"/>
                </a:lnTo>
                <a:lnTo>
                  <a:pt x="122147" y="10022"/>
                </a:lnTo>
                <a:lnTo>
                  <a:pt x="116438" y="9539"/>
                </a:lnTo>
                <a:lnTo>
                  <a:pt x="110727" y="9217"/>
                </a:lnTo>
                <a:lnTo>
                  <a:pt x="105015" y="9002"/>
                </a:lnTo>
                <a:lnTo>
                  <a:pt x="91047" y="8763"/>
                </a:lnTo>
                <a:lnTo>
                  <a:pt x="50727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007"/>
          <p:cNvSpPr/>
          <p:nvPr/>
        </p:nvSpPr>
        <p:spPr>
          <a:xfrm>
            <a:off x="4969995" y="2942536"/>
            <a:ext cx="227293" cy="178002"/>
          </a:xfrm>
          <a:custGeom>
            <a:avLst/>
            <a:gdLst/>
            <a:ahLst/>
            <a:cxnLst/>
            <a:rect l="0" t="0" r="0" b="0"/>
            <a:pathLst>
              <a:path w="227293" h="178002">
                <a:moveTo>
                  <a:pt x="22057" y="74984"/>
                </a:moveTo>
                <a:lnTo>
                  <a:pt x="22057" y="93187"/>
                </a:lnTo>
                <a:lnTo>
                  <a:pt x="21105" y="103312"/>
                </a:lnTo>
                <a:lnTo>
                  <a:pt x="19517" y="114824"/>
                </a:lnTo>
                <a:lnTo>
                  <a:pt x="17507" y="127261"/>
                </a:lnTo>
                <a:lnTo>
                  <a:pt x="15213" y="138410"/>
                </a:lnTo>
                <a:lnTo>
                  <a:pt x="12732" y="148701"/>
                </a:lnTo>
                <a:lnTo>
                  <a:pt x="10125" y="158418"/>
                </a:lnTo>
                <a:lnTo>
                  <a:pt x="8388" y="165849"/>
                </a:lnTo>
                <a:lnTo>
                  <a:pt x="7229" y="171756"/>
                </a:lnTo>
                <a:lnTo>
                  <a:pt x="6457" y="176646"/>
                </a:lnTo>
                <a:lnTo>
                  <a:pt x="5942" y="178001"/>
                </a:lnTo>
                <a:lnTo>
                  <a:pt x="5598" y="176999"/>
                </a:lnTo>
                <a:lnTo>
                  <a:pt x="5370" y="174427"/>
                </a:lnTo>
                <a:lnTo>
                  <a:pt x="5217" y="170807"/>
                </a:lnTo>
                <a:lnTo>
                  <a:pt x="5047" y="161704"/>
                </a:lnTo>
                <a:lnTo>
                  <a:pt x="4050" y="155657"/>
                </a:lnTo>
                <a:lnTo>
                  <a:pt x="2432" y="148769"/>
                </a:lnTo>
                <a:lnTo>
                  <a:pt x="401" y="141319"/>
                </a:lnTo>
                <a:lnTo>
                  <a:pt x="0" y="133494"/>
                </a:lnTo>
                <a:lnTo>
                  <a:pt x="685" y="125421"/>
                </a:lnTo>
                <a:lnTo>
                  <a:pt x="2094" y="117181"/>
                </a:lnTo>
                <a:lnTo>
                  <a:pt x="3986" y="108830"/>
                </a:lnTo>
                <a:lnTo>
                  <a:pt x="6200" y="100405"/>
                </a:lnTo>
                <a:lnTo>
                  <a:pt x="8628" y="91932"/>
                </a:lnTo>
                <a:lnTo>
                  <a:pt x="11199" y="84377"/>
                </a:lnTo>
                <a:lnTo>
                  <a:pt x="13866" y="77436"/>
                </a:lnTo>
                <a:lnTo>
                  <a:pt x="29541" y="38956"/>
                </a:lnTo>
                <a:lnTo>
                  <a:pt x="33713" y="30010"/>
                </a:lnTo>
                <a:lnTo>
                  <a:pt x="37448" y="23094"/>
                </a:lnTo>
                <a:lnTo>
                  <a:pt x="40891" y="17530"/>
                </a:lnTo>
                <a:lnTo>
                  <a:pt x="44138" y="12869"/>
                </a:lnTo>
                <a:lnTo>
                  <a:pt x="47255" y="8809"/>
                </a:lnTo>
                <a:lnTo>
                  <a:pt x="50285" y="5150"/>
                </a:lnTo>
                <a:lnTo>
                  <a:pt x="53258" y="2710"/>
                </a:lnTo>
                <a:lnTo>
                  <a:pt x="56193" y="1084"/>
                </a:lnTo>
                <a:lnTo>
                  <a:pt x="59102" y="0"/>
                </a:lnTo>
                <a:lnTo>
                  <a:pt x="61993" y="229"/>
                </a:lnTo>
                <a:lnTo>
                  <a:pt x="64874" y="1335"/>
                </a:lnTo>
                <a:lnTo>
                  <a:pt x="70614" y="5103"/>
                </a:lnTo>
                <a:lnTo>
                  <a:pt x="76340" y="9953"/>
                </a:lnTo>
                <a:lnTo>
                  <a:pt x="78249" y="12580"/>
                </a:lnTo>
                <a:lnTo>
                  <a:pt x="80369" y="18039"/>
                </a:lnTo>
                <a:lnTo>
                  <a:pt x="86391" y="33800"/>
                </a:lnTo>
                <a:lnTo>
                  <a:pt x="90664" y="44670"/>
                </a:lnTo>
                <a:lnTo>
                  <a:pt x="94465" y="53822"/>
                </a:lnTo>
                <a:lnTo>
                  <a:pt x="101228" y="69071"/>
                </a:lnTo>
                <a:lnTo>
                  <a:pt x="103413" y="75804"/>
                </a:lnTo>
                <a:lnTo>
                  <a:pt x="104869" y="82198"/>
                </a:lnTo>
                <a:lnTo>
                  <a:pt x="105840" y="88366"/>
                </a:lnTo>
                <a:lnTo>
                  <a:pt x="105535" y="94383"/>
                </a:lnTo>
                <a:lnTo>
                  <a:pt x="104379" y="100299"/>
                </a:lnTo>
                <a:lnTo>
                  <a:pt x="102656" y="106148"/>
                </a:lnTo>
                <a:lnTo>
                  <a:pt x="95680" y="128032"/>
                </a:lnTo>
                <a:lnTo>
                  <a:pt x="93046" y="133209"/>
                </a:lnTo>
                <a:lnTo>
                  <a:pt x="90338" y="136661"/>
                </a:lnTo>
                <a:lnTo>
                  <a:pt x="87580" y="138962"/>
                </a:lnTo>
                <a:lnTo>
                  <a:pt x="85742" y="139543"/>
                </a:lnTo>
                <a:lnTo>
                  <a:pt x="84516" y="138978"/>
                </a:lnTo>
                <a:lnTo>
                  <a:pt x="83699" y="137649"/>
                </a:lnTo>
                <a:lnTo>
                  <a:pt x="84106" y="133906"/>
                </a:lnTo>
                <a:lnTo>
                  <a:pt x="85331" y="128553"/>
                </a:lnTo>
                <a:lnTo>
                  <a:pt x="87099" y="122126"/>
                </a:lnTo>
                <a:lnTo>
                  <a:pt x="89231" y="113080"/>
                </a:lnTo>
                <a:lnTo>
                  <a:pt x="94140" y="90328"/>
                </a:lnTo>
                <a:lnTo>
                  <a:pt x="97734" y="80450"/>
                </a:lnTo>
                <a:lnTo>
                  <a:pt x="102036" y="71961"/>
                </a:lnTo>
                <a:lnTo>
                  <a:pt x="106809" y="64396"/>
                </a:lnTo>
                <a:lnTo>
                  <a:pt x="112849" y="56495"/>
                </a:lnTo>
                <a:lnTo>
                  <a:pt x="119732" y="48370"/>
                </a:lnTo>
                <a:lnTo>
                  <a:pt x="133096" y="33628"/>
                </a:lnTo>
                <a:lnTo>
                  <a:pt x="142210" y="23901"/>
                </a:lnTo>
                <a:lnTo>
                  <a:pt x="146926" y="20926"/>
                </a:lnTo>
                <a:lnTo>
                  <a:pt x="151976" y="18943"/>
                </a:lnTo>
                <a:lnTo>
                  <a:pt x="157247" y="17620"/>
                </a:lnTo>
                <a:lnTo>
                  <a:pt x="161714" y="16739"/>
                </a:lnTo>
                <a:lnTo>
                  <a:pt x="165644" y="16152"/>
                </a:lnTo>
                <a:lnTo>
                  <a:pt x="169217" y="15760"/>
                </a:lnTo>
                <a:lnTo>
                  <a:pt x="173504" y="16451"/>
                </a:lnTo>
                <a:lnTo>
                  <a:pt x="178267" y="17864"/>
                </a:lnTo>
                <a:lnTo>
                  <a:pt x="183347" y="19759"/>
                </a:lnTo>
                <a:lnTo>
                  <a:pt x="187686" y="21022"/>
                </a:lnTo>
                <a:lnTo>
                  <a:pt x="191531" y="21864"/>
                </a:lnTo>
                <a:lnTo>
                  <a:pt x="195047" y="22426"/>
                </a:lnTo>
                <a:lnTo>
                  <a:pt x="201494" y="25590"/>
                </a:lnTo>
                <a:lnTo>
                  <a:pt x="204546" y="27767"/>
                </a:lnTo>
                <a:lnTo>
                  <a:pt x="207534" y="31123"/>
                </a:lnTo>
                <a:lnTo>
                  <a:pt x="210479" y="35266"/>
                </a:lnTo>
                <a:lnTo>
                  <a:pt x="213394" y="39933"/>
                </a:lnTo>
                <a:lnTo>
                  <a:pt x="216290" y="43996"/>
                </a:lnTo>
                <a:lnTo>
                  <a:pt x="219173" y="47658"/>
                </a:lnTo>
                <a:lnTo>
                  <a:pt x="222048" y="51051"/>
                </a:lnTo>
                <a:lnTo>
                  <a:pt x="223964" y="56171"/>
                </a:lnTo>
                <a:lnTo>
                  <a:pt x="225242" y="62442"/>
                </a:lnTo>
                <a:lnTo>
                  <a:pt x="226094" y="69480"/>
                </a:lnTo>
                <a:lnTo>
                  <a:pt x="226662" y="76077"/>
                </a:lnTo>
                <a:lnTo>
                  <a:pt x="227040" y="82380"/>
                </a:lnTo>
                <a:lnTo>
                  <a:pt x="227292" y="88487"/>
                </a:lnTo>
                <a:lnTo>
                  <a:pt x="225556" y="98273"/>
                </a:lnTo>
                <a:lnTo>
                  <a:pt x="222493" y="110513"/>
                </a:lnTo>
                <a:lnTo>
                  <a:pt x="218546" y="124387"/>
                </a:lnTo>
                <a:lnTo>
                  <a:pt x="215915" y="134589"/>
                </a:lnTo>
                <a:lnTo>
                  <a:pt x="214160" y="142343"/>
                </a:lnTo>
                <a:lnTo>
                  <a:pt x="212991" y="148465"/>
                </a:lnTo>
                <a:lnTo>
                  <a:pt x="212211" y="153499"/>
                </a:lnTo>
                <a:lnTo>
                  <a:pt x="211692" y="157807"/>
                </a:lnTo>
                <a:lnTo>
                  <a:pt x="210652" y="1692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008"/>
          <p:cNvSpPr/>
          <p:nvPr/>
        </p:nvSpPr>
        <p:spPr>
          <a:xfrm>
            <a:off x="5232082" y="2768917"/>
            <a:ext cx="68581" cy="420054"/>
          </a:xfrm>
          <a:custGeom>
            <a:avLst/>
            <a:gdLst/>
            <a:ahLst/>
            <a:cxnLst/>
            <a:rect l="0" t="0" r="0" b="0"/>
            <a:pathLst>
              <a:path w="68581" h="420054">
                <a:moveTo>
                  <a:pt x="68580" y="0"/>
                </a:moveTo>
                <a:lnTo>
                  <a:pt x="68580" y="13653"/>
                </a:lnTo>
                <a:lnTo>
                  <a:pt x="67628" y="23389"/>
                </a:lnTo>
                <a:lnTo>
                  <a:pt x="66040" y="35595"/>
                </a:lnTo>
                <a:lnTo>
                  <a:pt x="59255" y="80080"/>
                </a:lnTo>
                <a:lnTo>
                  <a:pt x="56649" y="96249"/>
                </a:lnTo>
                <a:lnTo>
                  <a:pt x="54911" y="110839"/>
                </a:lnTo>
                <a:lnTo>
                  <a:pt x="53752" y="124375"/>
                </a:lnTo>
                <a:lnTo>
                  <a:pt x="52979" y="137209"/>
                </a:lnTo>
                <a:lnTo>
                  <a:pt x="50560" y="153385"/>
                </a:lnTo>
                <a:lnTo>
                  <a:pt x="47041" y="171789"/>
                </a:lnTo>
                <a:lnTo>
                  <a:pt x="27707" y="265180"/>
                </a:lnTo>
                <a:lnTo>
                  <a:pt x="24187" y="285371"/>
                </a:lnTo>
                <a:lnTo>
                  <a:pt x="21839" y="301690"/>
                </a:lnTo>
                <a:lnTo>
                  <a:pt x="20274" y="315427"/>
                </a:lnTo>
                <a:lnTo>
                  <a:pt x="17327" y="328394"/>
                </a:lnTo>
                <a:lnTo>
                  <a:pt x="13456" y="340850"/>
                </a:lnTo>
                <a:lnTo>
                  <a:pt x="8971" y="352963"/>
                </a:lnTo>
                <a:lnTo>
                  <a:pt x="5980" y="362944"/>
                </a:lnTo>
                <a:lnTo>
                  <a:pt x="3987" y="371503"/>
                </a:lnTo>
                <a:lnTo>
                  <a:pt x="2658" y="379113"/>
                </a:lnTo>
                <a:lnTo>
                  <a:pt x="1181" y="390110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009"/>
          <p:cNvSpPr/>
          <p:nvPr/>
        </p:nvSpPr>
        <p:spPr>
          <a:xfrm>
            <a:off x="5388116" y="2931795"/>
            <a:ext cx="131089" cy="205741"/>
          </a:xfrm>
          <a:custGeom>
            <a:avLst/>
            <a:gdLst/>
            <a:ahLst/>
            <a:cxnLst/>
            <a:rect l="0" t="0" r="0" b="0"/>
            <a:pathLst>
              <a:path w="131089" h="205741">
                <a:moveTo>
                  <a:pt x="75424" y="0"/>
                </a:moveTo>
                <a:lnTo>
                  <a:pt x="61771" y="9101"/>
                </a:lnTo>
                <a:lnTo>
                  <a:pt x="56797" y="12735"/>
                </a:lnTo>
                <a:lnTo>
                  <a:pt x="52528" y="16110"/>
                </a:lnTo>
                <a:lnTo>
                  <a:pt x="48730" y="19312"/>
                </a:lnTo>
                <a:lnTo>
                  <a:pt x="44293" y="23352"/>
                </a:lnTo>
                <a:lnTo>
                  <a:pt x="34283" y="32921"/>
                </a:lnTo>
                <a:lnTo>
                  <a:pt x="22488" y="44467"/>
                </a:lnTo>
                <a:lnTo>
                  <a:pt x="19178" y="48695"/>
                </a:lnTo>
                <a:lnTo>
                  <a:pt x="16019" y="53418"/>
                </a:lnTo>
                <a:lnTo>
                  <a:pt x="12960" y="58472"/>
                </a:lnTo>
                <a:lnTo>
                  <a:pt x="9969" y="63746"/>
                </a:lnTo>
                <a:lnTo>
                  <a:pt x="0" y="82454"/>
                </a:lnTo>
                <a:lnTo>
                  <a:pt x="376" y="84497"/>
                </a:lnTo>
                <a:lnTo>
                  <a:pt x="3334" y="89306"/>
                </a:lnTo>
                <a:lnTo>
                  <a:pt x="6409" y="90970"/>
                </a:lnTo>
                <a:lnTo>
                  <a:pt x="10364" y="92079"/>
                </a:lnTo>
                <a:lnTo>
                  <a:pt x="14905" y="92818"/>
                </a:lnTo>
                <a:lnTo>
                  <a:pt x="19838" y="93311"/>
                </a:lnTo>
                <a:lnTo>
                  <a:pt x="25032" y="93640"/>
                </a:lnTo>
                <a:lnTo>
                  <a:pt x="35882" y="94005"/>
                </a:lnTo>
                <a:lnTo>
                  <a:pt x="54606" y="94210"/>
                </a:lnTo>
                <a:lnTo>
                  <a:pt x="95918" y="94286"/>
                </a:lnTo>
                <a:lnTo>
                  <a:pt x="102422" y="95242"/>
                </a:lnTo>
                <a:lnTo>
                  <a:pt x="108662" y="96832"/>
                </a:lnTo>
                <a:lnTo>
                  <a:pt x="114727" y="98845"/>
                </a:lnTo>
                <a:lnTo>
                  <a:pt x="118771" y="101139"/>
                </a:lnTo>
                <a:lnTo>
                  <a:pt x="121467" y="103621"/>
                </a:lnTo>
                <a:lnTo>
                  <a:pt x="125415" y="108918"/>
                </a:lnTo>
                <a:lnTo>
                  <a:pt x="127801" y="111665"/>
                </a:lnTo>
                <a:lnTo>
                  <a:pt x="130345" y="114448"/>
                </a:lnTo>
                <a:lnTo>
                  <a:pt x="131088" y="117256"/>
                </a:lnTo>
                <a:lnTo>
                  <a:pt x="130630" y="120080"/>
                </a:lnTo>
                <a:lnTo>
                  <a:pt x="128535" y="125759"/>
                </a:lnTo>
                <a:lnTo>
                  <a:pt x="127603" y="131458"/>
                </a:lnTo>
                <a:lnTo>
                  <a:pt x="126403" y="135263"/>
                </a:lnTo>
                <a:lnTo>
                  <a:pt x="124650" y="139705"/>
                </a:lnTo>
                <a:lnTo>
                  <a:pt x="122529" y="144572"/>
                </a:lnTo>
                <a:lnTo>
                  <a:pt x="119209" y="148769"/>
                </a:lnTo>
                <a:lnTo>
                  <a:pt x="115092" y="152519"/>
                </a:lnTo>
                <a:lnTo>
                  <a:pt x="110441" y="155971"/>
                </a:lnTo>
                <a:lnTo>
                  <a:pt x="105436" y="160179"/>
                </a:lnTo>
                <a:lnTo>
                  <a:pt x="100195" y="164888"/>
                </a:lnTo>
                <a:lnTo>
                  <a:pt x="94795" y="169933"/>
                </a:lnTo>
                <a:lnTo>
                  <a:pt x="89291" y="174248"/>
                </a:lnTo>
                <a:lnTo>
                  <a:pt x="83715" y="178078"/>
                </a:lnTo>
                <a:lnTo>
                  <a:pt x="78094" y="181584"/>
                </a:lnTo>
                <a:lnTo>
                  <a:pt x="71489" y="184873"/>
                </a:lnTo>
                <a:lnTo>
                  <a:pt x="64228" y="188019"/>
                </a:lnTo>
                <a:lnTo>
                  <a:pt x="56530" y="191068"/>
                </a:lnTo>
                <a:lnTo>
                  <a:pt x="49493" y="194054"/>
                </a:lnTo>
                <a:lnTo>
                  <a:pt x="36593" y="199911"/>
                </a:lnTo>
                <a:lnTo>
                  <a:pt x="31439" y="201854"/>
                </a:lnTo>
                <a:lnTo>
                  <a:pt x="27051" y="203149"/>
                </a:lnTo>
                <a:lnTo>
                  <a:pt x="6843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010"/>
          <p:cNvSpPr/>
          <p:nvPr/>
        </p:nvSpPr>
        <p:spPr>
          <a:xfrm>
            <a:off x="2780347" y="3309842"/>
            <a:ext cx="2614613" cy="59151"/>
          </a:xfrm>
          <a:custGeom>
            <a:avLst/>
            <a:gdLst/>
            <a:ahLst/>
            <a:cxnLst/>
            <a:rect l="0" t="0" r="0" b="0"/>
            <a:pathLst>
              <a:path w="2614613" h="59151">
                <a:moveTo>
                  <a:pt x="0" y="59150"/>
                </a:moveTo>
                <a:lnTo>
                  <a:pt x="67932" y="58198"/>
                </a:lnTo>
                <a:lnTo>
                  <a:pt x="77673" y="56610"/>
                </a:lnTo>
                <a:lnTo>
                  <a:pt x="88929" y="54599"/>
                </a:lnTo>
                <a:lnTo>
                  <a:pt x="99291" y="53258"/>
                </a:lnTo>
                <a:lnTo>
                  <a:pt x="118425" y="51769"/>
                </a:lnTo>
                <a:lnTo>
                  <a:pt x="195231" y="50813"/>
                </a:lnTo>
                <a:lnTo>
                  <a:pt x="335037" y="50587"/>
                </a:lnTo>
                <a:lnTo>
                  <a:pt x="358613" y="49631"/>
                </a:lnTo>
                <a:lnTo>
                  <a:pt x="378140" y="48042"/>
                </a:lnTo>
                <a:lnTo>
                  <a:pt x="394969" y="46029"/>
                </a:lnTo>
                <a:lnTo>
                  <a:pt x="420475" y="44688"/>
                </a:lnTo>
                <a:lnTo>
                  <a:pt x="486915" y="43197"/>
                </a:lnTo>
                <a:lnTo>
                  <a:pt x="516063" y="41847"/>
                </a:lnTo>
                <a:lnTo>
                  <a:pt x="541209" y="39995"/>
                </a:lnTo>
                <a:lnTo>
                  <a:pt x="563689" y="37808"/>
                </a:lnTo>
                <a:lnTo>
                  <a:pt x="594867" y="36349"/>
                </a:lnTo>
                <a:lnTo>
                  <a:pt x="672690" y="34729"/>
                </a:lnTo>
                <a:lnTo>
                  <a:pt x="780235" y="33817"/>
                </a:lnTo>
                <a:lnTo>
                  <a:pt x="863979" y="36144"/>
                </a:lnTo>
                <a:lnTo>
                  <a:pt x="977036" y="40268"/>
                </a:lnTo>
                <a:lnTo>
                  <a:pt x="1066437" y="41662"/>
                </a:lnTo>
                <a:lnTo>
                  <a:pt x="1405723" y="33777"/>
                </a:lnTo>
                <a:lnTo>
                  <a:pt x="1467859" y="33534"/>
                </a:lnTo>
                <a:lnTo>
                  <a:pt x="2508610" y="0"/>
                </a:lnTo>
                <a:lnTo>
                  <a:pt x="2550355" y="476"/>
                </a:lnTo>
                <a:lnTo>
                  <a:pt x="2564154" y="1937"/>
                </a:lnTo>
                <a:lnTo>
                  <a:pt x="2614612" y="162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11"/>
          <p:cNvSpPr/>
          <p:nvPr/>
        </p:nvSpPr>
        <p:spPr>
          <a:xfrm>
            <a:off x="2951797" y="3489051"/>
            <a:ext cx="306861" cy="435417"/>
          </a:xfrm>
          <a:custGeom>
            <a:avLst/>
            <a:gdLst/>
            <a:ahLst/>
            <a:cxnLst/>
            <a:rect l="0" t="0" r="0" b="0"/>
            <a:pathLst>
              <a:path w="306861" h="435417">
                <a:moveTo>
                  <a:pt x="0" y="102826"/>
                </a:moveTo>
                <a:lnTo>
                  <a:pt x="0" y="89174"/>
                </a:lnTo>
                <a:lnTo>
                  <a:pt x="953" y="84199"/>
                </a:lnTo>
                <a:lnTo>
                  <a:pt x="7381" y="70787"/>
                </a:lnTo>
                <a:lnTo>
                  <a:pt x="15181" y="61184"/>
                </a:lnTo>
                <a:lnTo>
                  <a:pt x="23125" y="48154"/>
                </a:lnTo>
                <a:lnTo>
                  <a:pt x="28693" y="41062"/>
                </a:lnTo>
                <a:lnTo>
                  <a:pt x="36882" y="34735"/>
                </a:lnTo>
                <a:lnTo>
                  <a:pt x="41733" y="31715"/>
                </a:lnTo>
                <a:lnTo>
                  <a:pt x="46872" y="28749"/>
                </a:lnTo>
                <a:lnTo>
                  <a:pt x="57662" y="22913"/>
                </a:lnTo>
                <a:lnTo>
                  <a:pt x="64159" y="20023"/>
                </a:lnTo>
                <a:lnTo>
                  <a:pt x="71348" y="17144"/>
                </a:lnTo>
                <a:lnTo>
                  <a:pt x="78998" y="14272"/>
                </a:lnTo>
                <a:lnTo>
                  <a:pt x="86003" y="11405"/>
                </a:lnTo>
                <a:lnTo>
                  <a:pt x="92578" y="8541"/>
                </a:lnTo>
                <a:lnTo>
                  <a:pt x="98866" y="5680"/>
                </a:lnTo>
                <a:lnTo>
                  <a:pt x="105916" y="3772"/>
                </a:lnTo>
                <a:lnTo>
                  <a:pt x="113473" y="2500"/>
                </a:lnTo>
                <a:lnTo>
                  <a:pt x="121369" y="1652"/>
                </a:lnTo>
                <a:lnTo>
                  <a:pt x="129490" y="1087"/>
                </a:lnTo>
                <a:lnTo>
                  <a:pt x="137762" y="710"/>
                </a:lnTo>
                <a:lnTo>
                  <a:pt x="162467" y="105"/>
                </a:lnTo>
                <a:lnTo>
                  <a:pt x="182441" y="0"/>
                </a:lnTo>
                <a:lnTo>
                  <a:pt x="188302" y="938"/>
                </a:lnTo>
                <a:lnTo>
                  <a:pt x="197355" y="4520"/>
                </a:lnTo>
                <a:lnTo>
                  <a:pt x="201103" y="7761"/>
                </a:lnTo>
                <a:lnTo>
                  <a:pt x="207806" y="16443"/>
                </a:lnTo>
                <a:lnTo>
                  <a:pt x="211421" y="26651"/>
                </a:lnTo>
                <a:lnTo>
                  <a:pt x="212385" y="32040"/>
                </a:lnTo>
                <a:lnTo>
                  <a:pt x="212075" y="37538"/>
                </a:lnTo>
                <a:lnTo>
                  <a:pt x="209191" y="48726"/>
                </a:lnTo>
                <a:lnTo>
                  <a:pt x="207088" y="57235"/>
                </a:lnTo>
                <a:lnTo>
                  <a:pt x="202212" y="79388"/>
                </a:lnTo>
                <a:lnTo>
                  <a:pt x="198625" y="89106"/>
                </a:lnTo>
                <a:lnTo>
                  <a:pt x="194329" y="97489"/>
                </a:lnTo>
                <a:lnTo>
                  <a:pt x="189561" y="104983"/>
                </a:lnTo>
                <a:lnTo>
                  <a:pt x="184476" y="111884"/>
                </a:lnTo>
                <a:lnTo>
                  <a:pt x="179182" y="118390"/>
                </a:lnTo>
                <a:lnTo>
                  <a:pt x="173747" y="124632"/>
                </a:lnTo>
                <a:lnTo>
                  <a:pt x="168219" y="130698"/>
                </a:lnTo>
                <a:lnTo>
                  <a:pt x="156996" y="142519"/>
                </a:lnTo>
                <a:lnTo>
                  <a:pt x="148199" y="154122"/>
                </a:lnTo>
                <a:lnTo>
                  <a:pt x="144519" y="159884"/>
                </a:lnTo>
                <a:lnTo>
                  <a:pt x="135351" y="168825"/>
                </a:lnTo>
                <a:lnTo>
                  <a:pt x="125878" y="175021"/>
                </a:lnTo>
                <a:lnTo>
                  <a:pt x="118493" y="177775"/>
                </a:lnTo>
                <a:lnTo>
                  <a:pt x="112036" y="181539"/>
                </a:lnTo>
                <a:lnTo>
                  <a:pt x="108981" y="183877"/>
                </a:lnTo>
                <a:lnTo>
                  <a:pt x="105991" y="184482"/>
                </a:lnTo>
                <a:lnTo>
                  <a:pt x="103046" y="183934"/>
                </a:lnTo>
                <a:lnTo>
                  <a:pt x="96025" y="180760"/>
                </a:lnTo>
                <a:lnTo>
                  <a:pt x="95449" y="179547"/>
                </a:lnTo>
                <a:lnTo>
                  <a:pt x="94809" y="175659"/>
                </a:lnTo>
                <a:lnTo>
                  <a:pt x="98449" y="173289"/>
                </a:lnTo>
                <a:lnTo>
                  <a:pt x="104685" y="170757"/>
                </a:lnTo>
                <a:lnTo>
                  <a:pt x="112653" y="168116"/>
                </a:lnTo>
                <a:lnTo>
                  <a:pt x="119869" y="165402"/>
                </a:lnTo>
                <a:lnTo>
                  <a:pt x="126585" y="162641"/>
                </a:lnTo>
                <a:lnTo>
                  <a:pt x="132968" y="159848"/>
                </a:lnTo>
                <a:lnTo>
                  <a:pt x="140080" y="157986"/>
                </a:lnTo>
                <a:lnTo>
                  <a:pt x="147679" y="156744"/>
                </a:lnTo>
                <a:lnTo>
                  <a:pt x="155603" y="155916"/>
                </a:lnTo>
                <a:lnTo>
                  <a:pt x="163743" y="155364"/>
                </a:lnTo>
                <a:lnTo>
                  <a:pt x="172027" y="154997"/>
                </a:lnTo>
                <a:lnTo>
                  <a:pt x="194798" y="154479"/>
                </a:lnTo>
                <a:lnTo>
                  <a:pt x="201303" y="154406"/>
                </a:lnTo>
                <a:lnTo>
                  <a:pt x="208497" y="155311"/>
                </a:lnTo>
                <a:lnTo>
                  <a:pt x="216151" y="156865"/>
                </a:lnTo>
                <a:lnTo>
                  <a:pt x="224110" y="158855"/>
                </a:lnTo>
                <a:lnTo>
                  <a:pt x="232274" y="161134"/>
                </a:lnTo>
                <a:lnTo>
                  <a:pt x="248966" y="166206"/>
                </a:lnTo>
                <a:lnTo>
                  <a:pt x="256464" y="169844"/>
                </a:lnTo>
                <a:lnTo>
                  <a:pt x="263369" y="174175"/>
                </a:lnTo>
                <a:lnTo>
                  <a:pt x="269877" y="178967"/>
                </a:lnTo>
                <a:lnTo>
                  <a:pt x="275168" y="184067"/>
                </a:lnTo>
                <a:lnTo>
                  <a:pt x="283587" y="194813"/>
                </a:lnTo>
                <a:lnTo>
                  <a:pt x="290503" y="205939"/>
                </a:lnTo>
                <a:lnTo>
                  <a:pt x="296753" y="217234"/>
                </a:lnTo>
                <a:lnTo>
                  <a:pt x="302705" y="228604"/>
                </a:lnTo>
                <a:lnTo>
                  <a:pt x="304673" y="235256"/>
                </a:lnTo>
                <a:lnTo>
                  <a:pt x="305986" y="242547"/>
                </a:lnTo>
                <a:lnTo>
                  <a:pt x="306860" y="250266"/>
                </a:lnTo>
                <a:lnTo>
                  <a:pt x="306491" y="258270"/>
                </a:lnTo>
                <a:lnTo>
                  <a:pt x="305292" y="266463"/>
                </a:lnTo>
                <a:lnTo>
                  <a:pt x="303541" y="274782"/>
                </a:lnTo>
                <a:lnTo>
                  <a:pt x="301421" y="283186"/>
                </a:lnTo>
                <a:lnTo>
                  <a:pt x="299055" y="291646"/>
                </a:lnTo>
                <a:lnTo>
                  <a:pt x="296525" y="300144"/>
                </a:lnTo>
                <a:lnTo>
                  <a:pt x="293886" y="307714"/>
                </a:lnTo>
                <a:lnTo>
                  <a:pt x="288413" y="321205"/>
                </a:lnTo>
                <a:lnTo>
                  <a:pt x="284668" y="328422"/>
                </a:lnTo>
                <a:lnTo>
                  <a:pt x="280266" y="336091"/>
                </a:lnTo>
                <a:lnTo>
                  <a:pt x="275427" y="344061"/>
                </a:lnTo>
                <a:lnTo>
                  <a:pt x="270295" y="351279"/>
                </a:lnTo>
                <a:lnTo>
                  <a:pt x="264969" y="357997"/>
                </a:lnTo>
                <a:lnTo>
                  <a:pt x="259514" y="364380"/>
                </a:lnTo>
                <a:lnTo>
                  <a:pt x="253019" y="370540"/>
                </a:lnTo>
                <a:lnTo>
                  <a:pt x="245832" y="376552"/>
                </a:lnTo>
                <a:lnTo>
                  <a:pt x="238183" y="382465"/>
                </a:lnTo>
                <a:lnTo>
                  <a:pt x="231179" y="388312"/>
                </a:lnTo>
                <a:lnTo>
                  <a:pt x="224604" y="394115"/>
                </a:lnTo>
                <a:lnTo>
                  <a:pt x="218316" y="399889"/>
                </a:lnTo>
                <a:lnTo>
                  <a:pt x="211266" y="404690"/>
                </a:lnTo>
                <a:lnTo>
                  <a:pt x="203709" y="408844"/>
                </a:lnTo>
                <a:lnTo>
                  <a:pt x="181961" y="419241"/>
                </a:lnTo>
                <a:lnTo>
                  <a:pt x="175600" y="422354"/>
                </a:lnTo>
                <a:lnTo>
                  <a:pt x="168502" y="425382"/>
                </a:lnTo>
                <a:lnTo>
                  <a:pt x="160912" y="428354"/>
                </a:lnTo>
                <a:lnTo>
                  <a:pt x="152995" y="431287"/>
                </a:lnTo>
                <a:lnTo>
                  <a:pt x="145811" y="433242"/>
                </a:lnTo>
                <a:lnTo>
                  <a:pt x="139118" y="434546"/>
                </a:lnTo>
                <a:lnTo>
                  <a:pt x="132750" y="435416"/>
                </a:lnTo>
                <a:lnTo>
                  <a:pt x="127553" y="435042"/>
                </a:lnTo>
                <a:lnTo>
                  <a:pt x="123135" y="433841"/>
                </a:lnTo>
                <a:lnTo>
                  <a:pt x="114734" y="429967"/>
                </a:lnTo>
                <a:lnTo>
                  <a:pt x="104651" y="425069"/>
                </a:lnTo>
                <a:lnTo>
                  <a:pt x="99295" y="423383"/>
                </a:lnTo>
                <a:lnTo>
                  <a:pt x="93819" y="422258"/>
                </a:lnTo>
                <a:lnTo>
                  <a:pt x="88263" y="421508"/>
                </a:lnTo>
                <a:lnTo>
                  <a:pt x="79551" y="418135"/>
                </a:lnTo>
                <a:lnTo>
                  <a:pt x="72503" y="413461"/>
                </a:lnTo>
                <a:lnTo>
                  <a:pt x="69291" y="410881"/>
                </a:lnTo>
                <a:lnTo>
                  <a:pt x="60007" y="4028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12"/>
          <p:cNvSpPr/>
          <p:nvPr/>
        </p:nvSpPr>
        <p:spPr>
          <a:xfrm>
            <a:off x="3358338" y="3857625"/>
            <a:ext cx="30658" cy="68580"/>
          </a:xfrm>
          <a:custGeom>
            <a:avLst/>
            <a:gdLst/>
            <a:ahLst/>
            <a:cxnLst/>
            <a:rect l="0" t="0" r="0" b="0"/>
            <a:pathLst>
              <a:path w="30658" h="68580">
                <a:moveTo>
                  <a:pt x="4939" y="68579"/>
                </a:moveTo>
                <a:lnTo>
                  <a:pt x="388" y="50376"/>
                </a:lnTo>
                <a:lnTo>
                  <a:pt x="0" y="44062"/>
                </a:lnTo>
                <a:lnTo>
                  <a:pt x="694" y="38899"/>
                </a:lnTo>
                <a:lnTo>
                  <a:pt x="2109" y="34505"/>
                </a:lnTo>
                <a:lnTo>
                  <a:pt x="4005" y="30623"/>
                </a:lnTo>
                <a:lnTo>
                  <a:pt x="6221" y="27083"/>
                </a:lnTo>
                <a:lnTo>
                  <a:pt x="8651" y="23770"/>
                </a:lnTo>
                <a:lnTo>
                  <a:pt x="11224" y="20609"/>
                </a:lnTo>
                <a:lnTo>
                  <a:pt x="13891" y="17549"/>
                </a:lnTo>
                <a:lnTo>
                  <a:pt x="20466" y="10345"/>
                </a:lnTo>
                <a:lnTo>
                  <a:pt x="306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13"/>
          <p:cNvSpPr/>
          <p:nvPr/>
        </p:nvSpPr>
        <p:spPr>
          <a:xfrm>
            <a:off x="3491864" y="3523297"/>
            <a:ext cx="51437" cy="377191"/>
          </a:xfrm>
          <a:custGeom>
            <a:avLst/>
            <a:gdLst/>
            <a:ahLst/>
            <a:cxnLst/>
            <a:rect l="0" t="0" r="0" b="0"/>
            <a:pathLst>
              <a:path w="51437" h="377191">
                <a:moveTo>
                  <a:pt x="0" y="0"/>
                </a:moveTo>
                <a:lnTo>
                  <a:pt x="4552" y="9102"/>
                </a:lnTo>
                <a:lnTo>
                  <a:pt x="7797" y="18450"/>
                </a:lnTo>
                <a:lnTo>
                  <a:pt x="16483" y="46618"/>
                </a:lnTo>
                <a:lnTo>
                  <a:pt x="19561" y="59654"/>
                </a:lnTo>
                <a:lnTo>
                  <a:pt x="21614" y="71202"/>
                </a:lnTo>
                <a:lnTo>
                  <a:pt x="22981" y="81758"/>
                </a:lnTo>
                <a:lnTo>
                  <a:pt x="23894" y="95463"/>
                </a:lnTo>
                <a:lnTo>
                  <a:pt x="24502" y="111267"/>
                </a:lnTo>
                <a:lnTo>
                  <a:pt x="25358" y="157746"/>
                </a:lnTo>
                <a:lnTo>
                  <a:pt x="25711" y="297013"/>
                </a:lnTo>
                <a:lnTo>
                  <a:pt x="26666" y="313261"/>
                </a:lnTo>
                <a:lnTo>
                  <a:pt x="28255" y="325046"/>
                </a:lnTo>
                <a:lnTo>
                  <a:pt x="30267" y="333855"/>
                </a:lnTo>
                <a:lnTo>
                  <a:pt x="31608" y="341632"/>
                </a:lnTo>
                <a:lnTo>
                  <a:pt x="32502" y="348722"/>
                </a:lnTo>
                <a:lnTo>
                  <a:pt x="33937" y="364688"/>
                </a:lnTo>
                <a:lnTo>
                  <a:pt x="35960" y="366950"/>
                </a:lnTo>
                <a:lnTo>
                  <a:pt x="39213" y="369411"/>
                </a:lnTo>
                <a:lnTo>
                  <a:pt x="51436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14"/>
          <p:cNvSpPr/>
          <p:nvPr/>
        </p:nvSpPr>
        <p:spPr>
          <a:xfrm>
            <a:off x="3629025" y="3531870"/>
            <a:ext cx="60008" cy="394335"/>
          </a:xfrm>
          <a:custGeom>
            <a:avLst/>
            <a:gdLst/>
            <a:ahLst/>
            <a:cxnLst/>
            <a:rect l="0" t="0" r="0" b="0"/>
            <a:pathLst>
              <a:path w="60008" h="394335">
                <a:moveTo>
                  <a:pt x="0" y="0"/>
                </a:moveTo>
                <a:lnTo>
                  <a:pt x="13652" y="9101"/>
                </a:lnTo>
                <a:lnTo>
                  <a:pt x="17674" y="14640"/>
                </a:lnTo>
                <a:lnTo>
                  <a:pt x="20355" y="21190"/>
                </a:lnTo>
                <a:lnTo>
                  <a:pt x="22142" y="28414"/>
                </a:lnTo>
                <a:lnTo>
                  <a:pt x="24286" y="36087"/>
                </a:lnTo>
                <a:lnTo>
                  <a:pt x="29209" y="52234"/>
                </a:lnTo>
                <a:lnTo>
                  <a:pt x="30902" y="61492"/>
                </a:lnTo>
                <a:lnTo>
                  <a:pt x="32031" y="71475"/>
                </a:lnTo>
                <a:lnTo>
                  <a:pt x="32784" y="81940"/>
                </a:lnTo>
                <a:lnTo>
                  <a:pt x="32334" y="100346"/>
                </a:lnTo>
                <a:lnTo>
                  <a:pt x="27306" y="191694"/>
                </a:lnTo>
                <a:lnTo>
                  <a:pt x="26777" y="207806"/>
                </a:lnTo>
                <a:lnTo>
                  <a:pt x="27376" y="230930"/>
                </a:lnTo>
                <a:lnTo>
                  <a:pt x="33191" y="342254"/>
                </a:lnTo>
                <a:lnTo>
                  <a:pt x="34510" y="351994"/>
                </a:lnTo>
                <a:lnTo>
                  <a:pt x="36341" y="359440"/>
                </a:lnTo>
                <a:lnTo>
                  <a:pt x="38515" y="365357"/>
                </a:lnTo>
                <a:lnTo>
                  <a:pt x="40917" y="370253"/>
                </a:lnTo>
                <a:lnTo>
                  <a:pt x="43470" y="374471"/>
                </a:lnTo>
                <a:lnTo>
                  <a:pt x="46125" y="378235"/>
                </a:lnTo>
                <a:lnTo>
                  <a:pt x="48847" y="381696"/>
                </a:lnTo>
                <a:lnTo>
                  <a:pt x="51615" y="384957"/>
                </a:lnTo>
                <a:lnTo>
                  <a:pt x="60007" y="3943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15"/>
          <p:cNvSpPr/>
          <p:nvPr/>
        </p:nvSpPr>
        <p:spPr>
          <a:xfrm>
            <a:off x="3803575" y="3514725"/>
            <a:ext cx="158568" cy="385191"/>
          </a:xfrm>
          <a:custGeom>
            <a:avLst/>
            <a:gdLst/>
            <a:ahLst/>
            <a:cxnLst/>
            <a:rect l="0" t="0" r="0" b="0"/>
            <a:pathLst>
              <a:path w="158568" h="385191">
                <a:moveTo>
                  <a:pt x="65479" y="25717"/>
                </a:moveTo>
                <a:lnTo>
                  <a:pt x="51827" y="34819"/>
                </a:lnTo>
                <a:lnTo>
                  <a:pt x="47805" y="39405"/>
                </a:lnTo>
                <a:lnTo>
                  <a:pt x="45124" y="44367"/>
                </a:lnTo>
                <a:lnTo>
                  <a:pt x="23593" y="108539"/>
                </a:lnTo>
                <a:lnTo>
                  <a:pt x="18506" y="129509"/>
                </a:lnTo>
                <a:lnTo>
                  <a:pt x="13208" y="154920"/>
                </a:lnTo>
                <a:lnTo>
                  <a:pt x="7772" y="183289"/>
                </a:lnTo>
                <a:lnTo>
                  <a:pt x="4148" y="205060"/>
                </a:lnTo>
                <a:lnTo>
                  <a:pt x="1732" y="222432"/>
                </a:lnTo>
                <a:lnTo>
                  <a:pt x="121" y="236870"/>
                </a:lnTo>
                <a:lnTo>
                  <a:pt x="0" y="253163"/>
                </a:lnTo>
                <a:lnTo>
                  <a:pt x="871" y="270693"/>
                </a:lnTo>
                <a:lnTo>
                  <a:pt x="2405" y="289047"/>
                </a:lnTo>
                <a:lnTo>
                  <a:pt x="4380" y="304140"/>
                </a:lnTo>
                <a:lnTo>
                  <a:pt x="6649" y="317060"/>
                </a:lnTo>
                <a:lnTo>
                  <a:pt x="9114" y="328531"/>
                </a:lnTo>
                <a:lnTo>
                  <a:pt x="11710" y="338083"/>
                </a:lnTo>
                <a:lnTo>
                  <a:pt x="14393" y="346356"/>
                </a:lnTo>
                <a:lnTo>
                  <a:pt x="17135" y="353776"/>
                </a:lnTo>
                <a:lnTo>
                  <a:pt x="20867" y="359676"/>
                </a:lnTo>
                <a:lnTo>
                  <a:pt x="25260" y="364561"/>
                </a:lnTo>
                <a:lnTo>
                  <a:pt x="30094" y="368771"/>
                </a:lnTo>
                <a:lnTo>
                  <a:pt x="38006" y="375988"/>
                </a:lnTo>
                <a:lnTo>
                  <a:pt x="41448" y="379246"/>
                </a:lnTo>
                <a:lnTo>
                  <a:pt x="44697" y="381418"/>
                </a:lnTo>
                <a:lnTo>
                  <a:pt x="47814" y="382866"/>
                </a:lnTo>
                <a:lnTo>
                  <a:pt x="50845" y="383831"/>
                </a:lnTo>
                <a:lnTo>
                  <a:pt x="53819" y="384475"/>
                </a:lnTo>
                <a:lnTo>
                  <a:pt x="56752" y="384904"/>
                </a:lnTo>
                <a:lnTo>
                  <a:pt x="59662" y="385190"/>
                </a:lnTo>
                <a:lnTo>
                  <a:pt x="62554" y="384428"/>
                </a:lnTo>
                <a:lnTo>
                  <a:pt x="65434" y="382968"/>
                </a:lnTo>
                <a:lnTo>
                  <a:pt x="68306" y="381042"/>
                </a:lnTo>
                <a:lnTo>
                  <a:pt x="72126" y="377853"/>
                </a:lnTo>
                <a:lnTo>
                  <a:pt x="76579" y="373822"/>
                </a:lnTo>
                <a:lnTo>
                  <a:pt x="81451" y="369229"/>
                </a:lnTo>
                <a:lnTo>
                  <a:pt x="84700" y="364263"/>
                </a:lnTo>
                <a:lnTo>
                  <a:pt x="88309" y="353664"/>
                </a:lnTo>
                <a:lnTo>
                  <a:pt x="91177" y="347219"/>
                </a:lnTo>
                <a:lnTo>
                  <a:pt x="94994" y="340064"/>
                </a:lnTo>
                <a:lnTo>
                  <a:pt x="99443" y="332437"/>
                </a:lnTo>
                <a:lnTo>
                  <a:pt x="103362" y="323542"/>
                </a:lnTo>
                <a:lnTo>
                  <a:pt x="106927" y="313802"/>
                </a:lnTo>
                <a:lnTo>
                  <a:pt x="110256" y="303499"/>
                </a:lnTo>
                <a:lnTo>
                  <a:pt x="113428" y="292820"/>
                </a:lnTo>
                <a:lnTo>
                  <a:pt x="119492" y="270794"/>
                </a:lnTo>
                <a:lnTo>
                  <a:pt x="128262" y="236974"/>
                </a:lnTo>
                <a:lnTo>
                  <a:pt x="133052" y="220848"/>
                </a:lnTo>
                <a:lnTo>
                  <a:pt x="145994" y="180070"/>
                </a:lnTo>
                <a:lnTo>
                  <a:pt x="150589" y="159099"/>
                </a:lnTo>
                <a:lnTo>
                  <a:pt x="153652" y="138451"/>
                </a:lnTo>
                <a:lnTo>
                  <a:pt x="155693" y="118018"/>
                </a:lnTo>
                <a:lnTo>
                  <a:pt x="157054" y="101539"/>
                </a:lnTo>
                <a:lnTo>
                  <a:pt x="157962" y="87695"/>
                </a:lnTo>
                <a:lnTo>
                  <a:pt x="158567" y="75608"/>
                </a:lnTo>
                <a:lnTo>
                  <a:pt x="158018" y="65645"/>
                </a:lnTo>
                <a:lnTo>
                  <a:pt x="156699" y="57098"/>
                </a:lnTo>
                <a:lnTo>
                  <a:pt x="154868" y="49495"/>
                </a:lnTo>
                <a:lnTo>
                  <a:pt x="152694" y="42522"/>
                </a:lnTo>
                <a:lnTo>
                  <a:pt x="150292" y="35968"/>
                </a:lnTo>
                <a:lnTo>
                  <a:pt x="147739" y="29693"/>
                </a:lnTo>
                <a:lnTo>
                  <a:pt x="144132" y="24558"/>
                </a:lnTo>
                <a:lnTo>
                  <a:pt x="139822" y="20182"/>
                </a:lnTo>
                <a:lnTo>
                  <a:pt x="135044" y="16312"/>
                </a:lnTo>
                <a:lnTo>
                  <a:pt x="131858" y="12780"/>
                </a:lnTo>
                <a:lnTo>
                  <a:pt x="129734" y="9472"/>
                </a:lnTo>
                <a:lnTo>
                  <a:pt x="128319" y="6315"/>
                </a:lnTo>
                <a:lnTo>
                  <a:pt x="125470" y="4210"/>
                </a:lnTo>
                <a:lnTo>
                  <a:pt x="121665" y="2806"/>
                </a:lnTo>
                <a:lnTo>
                  <a:pt x="997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16"/>
          <p:cNvSpPr/>
          <p:nvPr/>
        </p:nvSpPr>
        <p:spPr>
          <a:xfrm>
            <a:off x="4049077" y="3463290"/>
            <a:ext cx="188596" cy="162297"/>
          </a:xfrm>
          <a:custGeom>
            <a:avLst/>
            <a:gdLst/>
            <a:ahLst/>
            <a:cxnLst/>
            <a:rect l="0" t="0" r="0" b="0"/>
            <a:pathLst>
              <a:path w="188596" h="162297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4622" y="22399"/>
                </a:lnTo>
                <a:lnTo>
                  <a:pt x="17368" y="25411"/>
                </a:lnTo>
                <a:lnTo>
                  <a:pt x="20151" y="28370"/>
                </a:lnTo>
                <a:lnTo>
                  <a:pt x="22007" y="35106"/>
                </a:lnTo>
                <a:lnTo>
                  <a:pt x="23244" y="44359"/>
                </a:lnTo>
                <a:lnTo>
                  <a:pt x="24068" y="55290"/>
                </a:lnTo>
                <a:lnTo>
                  <a:pt x="23665" y="65435"/>
                </a:lnTo>
                <a:lnTo>
                  <a:pt x="22445" y="75056"/>
                </a:lnTo>
                <a:lnTo>
                  <a:pt x="20678" y="84327"/>
                </a:lnTo>
                <a:lnTo>
                  <a:pt x="19501" y="92413"/>
                </a:lnTo>
                <a:lnTo>
                  <a:pt x="18715" y="99709"/>
                </a:lnTo>
                <a:lnTo>
                  <a:pt x="18192" y="106477"/>
                </a:lnTo>
                <a:lnTo>
                  <a:pt x="16890" y="113847"/>
                </a:lnTo>
                <a:lnTo>
                  <a:pt x="15071" y="121618"/>
                </a:lnTo>
                <a:lnTo>
                  <a:pt x="12904" y="129656"/>
                </a:lnTo>
                <a:lnTo>
                  <a:pt x="11460" y="135967"/>
                </a:lnTo>
                <a:lnTo>
                  <a:pt x="10498" y="141127"/>
                </a:lnTo>
                <a:lnTo>
                  <a:pt x="9856" y="145519"/>
                </a:lnTo>
                <a:lnTo>
                  <a:pt x="10381" y="149400"/>
                </a:lnTo>
                <a:lnTo>
                  <a:pt x="11683" y="152940"/>
                </a:lnTo>
                <a:lnTo>
                  <a:pt x="13504" y="156253"/>
                </a:lnTo>
                <a:lnTo>
                  <a:pt x="16622" y="158461"/>
                </a:lnTo>
                <a:lnTo>
                  <a:pt x="20607" y="159933"/>
                </a:lnTo>
                <a:lnTo>
                  <a:pt x="25168" y="160914"/>
                </a:lnTo>
                <a:lnTo>
                  <a:pt x="29161" y="161568"/>
                </a:lnTo>
                <a:lnTo>
                  <a:pt x="32776" y="162005"/>
                </a:lnTo>
                <a:lnTo>
                  <a:pt x="36138" y="162296"/>
                </a:lnTo>
                <a:lnTo>
                  <a:pt x="39332" y="161537"/>
                </a:lnTo>
                <a:lnTo>
                  <a:pt x="42414" y="160079"/>
                </a:lnTo>
                <a:lnTo>
                  <a:pt x="45421" y="158154"/>
                </a:lnTo>
                <a:lnTo>
                  <a:pt x="49330" y="156871"/>
                </a:lnTo>
                <a:lnTo>
                  <a:pt x="53842" y="156015"/>
                </a:lnTo>
                <a:lnTo>
                  <a:pt x="58754" y="155445"/>
                </a:lnTo>
                <a:lnTo>
                  <a:pt x="62982" y="154113"/>
                </a:lnTo>
                <a:lnTo>
                  <a:pt x="66753" y="152272"/>
                </a:lnTo>
                <a:lnTo>
                  <a:pt x="70220" y="150092"/>
                </a:lnTo>
                <a:lnTo>
                  <a:pt x="74436" y="147686"/>
                </a:lnTo>
                <a:lnTo>
                  <a:pt x="84200" y="142473"/>
                </a:lnTo>
                <a:lnTo>
                  <a:pt x="89471" y="140702"/>
                </a:lnTo>
                <a:lnTo>
                  <a:pt x="94890" y="139521"/>
                </a:lnTo>
                <a:lnTo>
                  <a:pt x="100408" y="138734"/>
                </a:lnTo>
                <a:lnTo>
                  <a:pt x="105991" y="137257"/>
                </a:lnTo>
                <a:lnTo>
                  <a:pt x="111618" y="135319"/>
                </a:lnTo>
                <a:lnTo>
                  <a:pt x="117275" y="133075"/>
                </a:lnTo>
                <a:lnTo>
                  <a:pt x="138800" y="125502"/>
                </a:lnTo>
                <a:lnTo>
                  <a:pt x="188595" y="1114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17"/>
          <p:cNvSpPr/>
          <p:nvPr/>
        </p:nvSpPr>
        <p:spPr>
          <a:xfrm>
            <a:off x="4207016" y="3454717"/>
            <a:ext cx="30657" cy="445771"/>
          </a:xfrm>
          <a:custGeom>
            <a:avLst/>
            <a:gdLst/>
            <a:ahLst/>
            <a:cxnLst/>
            <a:rect l="0" t="0" r="0" b="0"/>
            <a:pathLst>
              <a:path w="30657" h="445771">
                <a:moveTo>
                  <a:pt x="4938" y="0"/>
                </a:moveTo>
                <a:lnTo>
                  <a:pt x="388" y="9102"/>
                </a:lnTo>
                <a:lnTo>
                  <a:pt x="0" y="13688"/>
                </a:lnTo>
                <a:lnTo>
                  <a:pt x="694" y="18650"/>
                </a:lnTo>
                <a:lnTo>
                  <a:pt x="2108" y="23864"/>
                </a:lnTo>
                <a:lnTo>
                  <a:pt x="4004" y="29244"/>
                </a:lnTo>
                <a:lnTo>
                  <a:pt x="6221" y="34736"/>
                </a:lnTo>
                <a:lnTo>
                  <a:pt x="8651" y="40303"/>
                </a:lnTo>
                <a:lnTo>
                  <a:pt x="10271" y="46871"/>
                </a:lnTo>
                <a:lnTo>
                  <a:pt x="11351" y="54107"/>
                </a:lnTo>
                <a:lnTo>
                  <a:pt x="12071" y="61789"/>
                </a:lnTo>
                <a:lnTo>
                  <a:pt x="13504" y="70720"/>
                </a:lnTo>
                <a:lnTo>
                  <a:pt x="15411" y="80485"/>
                </a:lnTo>
                <a:lnTo>
                  <a:pt x="17635" y="90804"/>
                </a:lnTo>
                <a:lnTo>
                  <a:pt x="19118" y="100541"/>
                </a:lnTo>
                <a:lnTo>
                  <a:pt x="20107" y="109890"/>
                </a:lnTo>
                <a:lnTo>
                  <a:pt x="20765" y="118980"/>
                </a:lnTo>
                <a:lnTo>
                  <a:pt x="21205" y="128850"/>
                </a:lnTo>
                <a:lnTo>
                  <a:pt x="21693" y="149977"/>
                </a:lnTo>
                <a:lnTo>
                  <a:pt x="22082" y="396411"/>
                </a:lnTo>
                <a:lnTo>
                  <a:pt x="23035" y="408101"/>
                </a:lnTo>
                <a:lnTo>
                  <a:pt x="24623" y="416848"/>
                </a:lnTo>
                <a:lnTo>
                  <a:pt x="26634" y="423631"/>
                </a:lnTo>
                <a:lnTo>
                  <a:pt x="27975" y="429106"/>
                </a:lnTo>
                <a:lnTo>
                  <a:pt x="28869" y="433708"/>
                </a:lnTo>
                <a:lnTo>
                  <a:pt x="30656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18"/>
          <p:cNvSpPr/>
          <p:nvPr/>
        </p:nvSpPr>
        <p:spPr>
          <a:xfrm>
            <a:off x="4417695" y="3591877"/>
            <a:ext cx="197168" cy="248603"/>
          </a:xfrm>
          <a:custGeom>
            <a:avLst/>
            <a:gdLst/>
            <a:ahLst/>
            <a:cxnLst/>
            <a:rect l="0" t="0" r="0" b="0"/>
            <a:pathLst>
              <a:path w="197168" h="248603">
                <a:moveTo>
                  <a:pt x="0" y="0"/>
                </a:moveTo>
                <a:lnTo>
                  <a:pt x="20150" y="40302"/>
                </a:lnTo>
                <a:lnTo>
                  <a:pt x="23911" y="45918"/>
                </a:lnTo>
                <a:lnTo>
                  <a:pt x="28323" y="51567"/>
                </a:lnTo>
                <a:lnTo>
                  <a:pt x="33169" y="57238"/>
                </a:lnTo>
                <a:lnTo>
                  <a:pt x="41163" y="69591"/>
                </a:lnTo>
                <a:lnTo>
                  <a:pt x="51254" y="86399"/>
                </a:lnTo>
                <a:lnTo>
                  <a:pt x="62744" y="106177"/>
                </a:lnTo>
                <a:lnTo>
                  <a:pt x="74214" y="123172"/>
                </a:lnTo>
                <a:lnTo>
                  <a:pt x="85671" y="138313"/>
                </a:lnTo>
                <a:lnTo>
                  <a:pt x="97119" y="152216"/>
                </a:lnTo>
                <a:lnTo>
                  <a:pt x="107608" y="164342"/>
                </a:lnTo>
                <a:lnTo>
                  <a:pt x="117459" y="175284"/>
                </a:lnTo>
                <a:lnTo>
                  <a:pt x="126883" y="185436"/>
                </a:lnTo>
                <a:lnTo>
                  <a:pt x="136976" y="195062"/>
                </a:lnTo>
                <a:lnTo>
                  <a:pt x="147515" y="204336"/>
                </a:lnTo>
                <a:lnTo>
                  <a:pt x="166527" y="220356"/>
                </a:lnTo>
                <a:lnTo>
                  <a:pt x="172930" y="225962"/>
                </a:lnTo>
                <a:lnTo>
                  <a:pt x="197167" y="2486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19"/>
          <p:cNvSpPr/>
          <p:nvPr/>
        </p:nvSpPr>
        <p:spPr>
          <a:xfrm>
            <a:off x="4391977" y="3583304"/>
            <a:ext cx="188596" cy="308612"/>
          </a:xfrm>
          <a:custGeom>
            <a:avLst/>
            <a:gdLst/>
            <a:ahLst/>
            <a:cxnLst/>
            <a:rect l="0" t="0" r="0" b="0"/>
            <a:pathLst>
              <a:path w="188596" h="308612">
                <a:moveTo>
                  <a:pt x="188595" y="0"/>
                </a:moveTo>
                <a:lnTo>
                  <a:pt x="179493" y="9102"/>
                </a:lnTo>
                <a:lnTo>
                  <a:pt x="175860" y="13688"/>
                </a:lnTo>
                <a:lnTo>
                  <a:pt x="172485" y="18651"/>
                </a:lnTo>
                <a:lnTo>
                  <a:pt x="169282" y="23864"/>
                </a:lnTo>
                <a:lnTo>
                  <a:pt x="164290" y="31150"/>
                </a:lnTo>
                <a:lnTo>
                  <a:pt x="151123" y="49405"/>
                </a:lnTo>
                <a:lnTo>
                  <a:pt x="145516" y="58654"/>
                </a:lnTo>
                <a:lnTo>
                  <a:pt x="140826" y="67678"/>
                </a:lnTo>
                <a:lnTo>
                  <a:pt x="136746" y="76551"/>
                </a:lnTo>
                <a:lnTo>
                  <a:pt x="131169" y="86277"/>
                </a:lnTo>
                <a:lnTo>
                  <a:pt x="124594" y="96570"/>
                </a:lnTo>
                <a:lnTo>
                  <a:pt x="117352" y="107243"/>
                </a:lnTo>
                <a:lnTo>
                  <a:pt x="110620" y="119121"/>
                </a:lnTo>
                <a:lnTo>
                  <a:pt x="104227" y="131801"/>
                </a:lnTo>
                <a:lnTo>
                  <a:pt x="98059" y="145018"/>
                </a:lnTo>
                <a:lnTo>
                  <a:pt x="92043" y="156686"/>
                </a:lnTo>
                <a:lnTo>
                  <a:pt x="86127" y="167323"/>
                </a:lnTo>
                <a:lnTo>
                  <a:pt x="80278" y="177271"/>
                </a:lnTo>
                <a:lnTo>
                  <a:pt x="74474" y="187713"/>
                </a:lnTo>
                <a:lnTo>
                  <a:pt x="62944" y="209476"/>
                </a:lnTo>
                <a:lnTo>
                  <a:pt x="54346" y="223471"/>
                </a:lnTo>
                <a:lnTo>
                  <a:pt x="43850" y="239468"/>
                </a:lnTo>
                <a:lnTo>
                  <a:pt x="32091" y="256801"/>
                </a:lnTo>
                <a:lnTo>
                  <a:pt x="24251" y="269308"/>
                </a:lnTo>
                <a:lnTo>
                  <a:pt x="19025" y="278599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20"/>
          <p:cNvSpPr/>
          <p:nvPr/>
        </p:nvSpPr>
        <p:spPr>
          <a:xfrm>
            <a:off x="4752022" y="3506152"/>
            <a:ext cx="17146" cy="437199"/>
          </a:xfrm>
          <a:custGeom>
            <a:avLst/>
            <a:gdLst/>
            <a:ahLst/>
            <a:cxnLst/>
            <a:rect l="0" t="0" r="0" b="0"/>
            <a:pathLst>
              <a:path w="17146" h="437199">
                <a:moveTo>
                  <a:pt x="0" y="0"/>
                </a:moveTo>
                <a:lnTo>
                  <a:pt x="0" y="65458"/>
                </a:lnTo>
                <a:lnTo>
                  <a:pt x="953" y="74118"/>
                </a:lnTo>
                <a:lnTo>
                  <a:pt x="2540" y="84655"/>
                </a:lnTo>
                <a:lnTo>
                  <a:pt x="4551" y="96442"/>
                </a:lnTo>
                <a:lnTo>
                  <a:pt x="5891" y="107157"/>
                </a:lnTo>
                <a:lnTo>
                  <a:pt x="6785" y="117158"/>
                </a:lnTo>
                <a:lnTo>
                  <a:pt x="7381" y="126683"/>
                </a:lnTo>
                <a:lnTo>
                  <a:pt x="8043" y="147426"/>
                </a:lnTo>
                <a:lnTo>
                  <a:pt x="8337" y="185538"/>
                </a:lnTo>
                <a:lnTo>
                  <a:pt x="8563" y="415664"/>
                </a:lnTo>
                <a:lnTo>
                  <a:pt x="9519" y="422841"/>
                </a:lnTo>
                <a:lnTo>
                  <a:pt x="11108" y="427627"/>
                </a:lnTo>
                <a:lnTo>
                  <a:pt x="17145" y="4371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21"/>
          <p:cNvSpPr/>
          <p:nvPr/>
        </p:nvSpPr>
        <p:spPr>
          <a:xfrm>
            <a:off x="4872037" y="3506152"/>
            <a:ext cx="168334" cy="306882"/>
          </a:xfrm>
          <a:custGeom>
            <a:avLst/>
            <a:gdLst/>
            <a:ahLst/>
            <a:cxnLst/>
            <a:rect l="0" t="0" r="0" b="0"/>
            <a:pathLst>
              <a:path w="168334" h="306882">
                <a:moveTo>
                  <a:pt x="34290" y="17145"/>
                </a:moveTo>
                <a:lnTo>
                  <a:pt x="29740" y="35348"/>
                </a:lnTo>
                <a:lnTo>
                  <a:pt x="26494" y="44521"/>
                </a:lnTo>
                <a:lnTo>
                  <a:pt x="22425" y="54445"/>
                </a:lnTo>
                <a:lnTo>
                  <a:pt x="17807" y="64872"/>
                </a:lnTo>
                <a:lnTo>
                  <a:pt x="14729" y="74680"/>
                </a:lnTo>
                <a:lnTo>
                  <a:pt x="12677" y="84077"/>
                </a:lnTo>
                <a:lnTo>
                  <a:pt x="11309" y="93199"/>
                </a:lnTo>
                <a:lnTo>
                  <a:pt x="9444" y="102138"/>
                </a:lnTo>
                <a:lnTo>
                  <a:pt x="7249" y="110954"/>
                </a:lnTo>
                <a:lnTo>
                  <a:pt x="4833" y="119690"/>
                </a:lnTo>
                <a:lnTo>
                  <a:pt x="3222" y="127418"/>
                </a:lnTo>
                <a:lnTo>
                  <a:pt x="2148" y="134475"/>
                </a:lnTo>
                <a:lnTo>
                  <a:pt x="1432" y="141085"/>
                </a:lnTo>
                <a:lnTo>
                  <a:pt x="1907" y="153112"/>
                </a:lnTo>
                <a:lnTo>
                  <a:pt x="3177" y="168750"/>
                </a:lnTo>
                <a:lnTo>
                  <a:pt x="6174" y="200730"/>
                </a:lnTo>
                <a:lnTo>
                  <a:pt x="6974" y="211925"/>
                </a:lnTo>
                <a:lnTo>
                  <a:pt x="7507" y="221293"/>
                </a:lnTo>
                <a:lnTo>
                  <a:pt x="9767" y="231349"/>
                </a:lnTo>
                <a:lnTo>
                  <a:pt x="13179" y="241863"/>
                </a:lnTo>
                <a:lnTo>
                  <a:pt x="17359" y="252682"/>
                </a:lnTo>
                <a:lnTo>
                  <a:pt x="21098" y="260847"/>
                </a:lnTo>
                <a:lnTo>
                  <a:pt x="24542" y="267243"/>
                </a:lnTo>
                <a:lnTo>
                  <a:pt x="27792" y="272459"/>
                </a:lnTo>
                <a:lnTo>
                  <a:pt x="30910" y="276890"/>
                </a:lnTo>
                <a:lnTo>
                  <a:pt x="33942" y="280796"/>
                </a:lnTo>
                <a:lnTo>
                  <a:pt x="36916" y="284352"/>
                </a:lnTo>
                <a:lnTo>
                  <a:pt x="40803" y="287676"/>
                </a:lnTo>
                <a:lnTo>
                  <a:pt x="45299" y="290844"/>
                </a:lnTo>
                <a:lnTo>
                  <a:pt x="50202" y="293908"/>
                </a:lnTo>
                <a:lnTo>
                  <a:pt x="54423" y="296904"/>
                </a:lnTo>
                <a:lnTo>
                  <a:pt x="58190" y="299854"/>
                </a:lnTo>
                <a:lnTo>
                  <a:pt x="61653" y="302772"/>
                </a:lnTo>
                <a:lnTo>
                  <a:pt x="65867" y="304718"/>
                </a:lnTo>
                <a:lnTo>
                  <a:pt x="70581" y="306016"/>
                </a:lnTo>
                <a:lnTo>
                  <a:pt x="75629" y="306881"/>
                </a:lnTo>
                <a:lnTo>
                  <a:pt x="79947" y="306505"/>
                </a:lnTo>
                <a:lnTo>
                  <a:pt x="83778" y="305301"/>
                </a:lnTo>
                <a:lnTo>
                  <a:pt x="87285" y="303547"/>
                </a:lnTo>
                <a:lnTo>
                  <a:pt x="90575" y="302377"/>
                </a:lnTo>
                <a:lnTo>
                  <a:pt x="93721" y="301597"/>
                </a:lnTo>
                <a:lnTo>
                  <a:pt x="96771" y="301078"/>
                </a:lnTo>
                <a:lnTo>
                  <a:pt x="100709" y="297873"/>
                </a:lnTo>
                <a:lnTo>
                  <a:pt x="105239" y="292880"/>
                </a:lnTo>
                <a:lnTo>
                  <a:pt x="110164" y="286693"/>
                </a:lnTo>
                <a:lnTo>
                  <a:pt x="114400" y="280664"/>
                </a:lnTo>
                <a:lnTo>
                  <a:pt x="118177" y="274739"/>
                </a:lnTo>
                <a:lnTo>
                  <a:pt x="121647" y="268885"/>
                </a:lnTo>
                <a:lnTo>
                  <a:pt x="124913" y="263076"/>
                </a:lnTo>
                <a:lnTo>
                  <a:pt x="131082" y="251543"/>
                </a:lnTo>
                <a:lnTo>
                  <a:pt x="135013" y="242943"/>
                </a:lnTo>
                <a:lnTo>
                  <a:pt x="144461" y="220687"/>
                </a:lnTo>
                <a:lnTo>
                  <a:pt x="149647" y="204275"/>
                </a:lnTo>
                <a:lnTo>
                  <a:pt x="155010" y="184761"/>
                </a:lnTo>
                <a:lnTo>
                  <a:pt x="160490" y="163179"/>
                </a:lnTo>
                <a:lnTo>
                  <a:pt x="164143" y="146886"/>
                </a:lnTo>
                <a:lnTo>
                  <a:pt x="166579" y="134119"/>
                </a:lnTo>
                <a:lnTo>
                  <a:pt x="168202" y="123703"/>
                </a:lnTo>
                <a:lnTo>
                  <a:pt x="168333" y="111996"/>
                </a:lnTo>
                <a:lnTo>
                  <a:pt x="167467" y="99429"/>
                </a:lnTo>
                <a:lnTo>
                  <a:pt x="165937" y="86289"/>
                </a:lnTo>
                <a:lnTo>
                  <a:pt x="163965" y="76576"/>
                </a:lnTo>
                <a:lnTo>
                  <a:pt x="161697" y="69148"/>
                </a:lnTo>
                <a:lnTo>
                  <a:pt x="159233" y="63244"/>
                </a:lnTo>
                <a:lnTo>
                  <a:pt x="154733" y="56450"/>
                </a:lnTo>
                <a:lnTo>
                  <a:pt x="148875" y="49063"/>
                </a:lnTo>
                <a:lnTo>
                  <a:pt x="142113" y="41281"/>
                </a:lnTo>
                <a:lnTo>
                  <a:pt x="135699" y="35141"/>
                </a:lnTo>
                <a:lnTo>
                  <a:pt x="129519" y="30095"/>
                </a:lnTo>
                <a:lnTo>
                  <a:pt x="123493" y="25778"/>
                </a:lnTo>
                <a:lnTo>
                  <a:pt x="117572" y="22901"/>
                </a:lnTo>
                <a:lnTo>
                  <a:pt x="111718" y="20982"/>
                </a:lnTo>
                <a:lnTo>
                  <a:pt x="105911" y="19703"/>
                </a:lnTo>
                <a:lnTo>
                  <a:pt x="100135" y="17898"/>
                </a:lnTo>
                <a:lnTo>
                  <a:pt x="94379" y="15742"/>
                </a:lnTo>
                <a:lnTo>
                  <a:pt x="88637" y="13352"/>
                </a:lnTo>
                <a:lnTo>
                  <a:pt x="82904" y="11759"/>
                </a:lnTo>
                <a:lnTo>
                  <a:pt x="77177" y="10697"/>
                </a:lnTo>
                <a:lnTo>
                  <a:pt x="71453" y="9989"/>
                </a:lnTo>
                <a:lnTo>
                  <a:pt x="65733" y="9517"/>
                </a:lnTo>
                <a:lnTo>
                  <a:pt x="60015" y="9202"/>
                </a:lnTo>
                <a:lnTo>
                  <a:pt x="48581" y="8852"/>
                </a:lnTo>
                <a:lnTo>
                  <a:pt x="37149" y="8697"/>
                </a:lnTo>
                <a:lnTo>
                  <a:pt x="30481" y="7703"/>
                </a:lnTo>
                <a:lnTo>
                  <a:pt x="23178" y="608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022"/>
          <p:cNvSpPr/>
          <p:nvPr/>
        </p:nvSpPr>
        <p:spPr>
          <a:xfrm>
            <a:off x="5000625" y="3378084"/>
            <a:ext cx="214187" cy="170932"/>
          </a:xfrm>
          <a:custGeom>
            <a:avLst/>
            <a:gdLst/>
            <a:ahLst/>
            <a:cxnLst/>
            <a:rect l="0" t="0" r="0" b="0"/>
            <a:pathLst>
              <a:path w="214187" h="170932">
                <a:moveTo>
                  <a:pt x="0" y="25198"/>
                </a:moveTo>
                <a:lnTo>
                  <a:pt x="9102" y="29749"/>
                </a:lnTo>
                <a:lnTo>
                  <a:pt x="12735" y="31090"/>
                </a:lnTo>
                <a:lnTo>
                  <a:pt x="19312" y="32579"/>
                </a:lnTo>
                <a:lnTo>
                  <a:pt x="25410" y="33241"/>
                </a:lnTo>
                <a:lnTo>
                  <a:pt x="28370" y="33418"/>
                </a:lnTo>
                <a:lnTo>
                  <a:pt x="36739" y="33613"/>
                </a:lnTo>
                <a:lnTo>
                  <a:pt x="57633" y="33740"/>
                </a:lnTo>
                <a:lnTo>
                  <a:pt x="66997" y="31845"/>
                </a:lnTo>
                <a:lnTo>
                  <a:pt x="78954" y="28677"/>
                </a:lnTo>
                <a:lnTo>
                  <a:pt x="92642" y="24660"/>
                </a:lnTo>
                <a:lnTo>
                  <a:pt x="103671" y="21029"/>
                </a:lnTo>
                <a:lnTo>
                  <a:pt x="112929" y="17656"/>
                </a:lnTo>
                <a:lnTo>
                  <a:pt x="121006" y="14455"/>
                </a:lnTo>
                <a:lnTo>
                  <a:pt x="130200" y="11369"/>
                </a:lnTo>
                <a:lnTo>
                  <a:pt x="140140" y="8359"/>
                </a:lnTo>
                <a:lnTo>
                  <a:pt x="150576" y="5399"/>
                </a:lnTo>
                <a:lnTo>
                  <a:pt x="159439" y="3427"/>
                </a:lnTo>
                <a:lnTo>
                  <a:pt x="167253" y="2111"/>
                </a:lnTo>
                <a:lnTo>
                  <a:pt x="174366" y="1234"/>
                </a:lnTo>
                <a:lnTo>
                  <a:pt x="181967" y="650"/>
                </a:lnTo>
                <a:lnTo>
                  <a:pt x="189891" y="260"/>
                </a:lnTo>
                <a:lnTo>
                  <a:pt x="198031" y="0"/>
                </a:lnTo>
                <a:lnTo>
                  <a:pt x="203458" y="779"/>
                </a:lnTo>
                <a:lnTo>
                  <a:pt x="207076" y="2251"/>
                </a:lnTo>
                <a:lnTo>
                  <a:pt x="209488" y="4185"/>
                </a:lnTo>
                <a:lnTo>
                  <a:pt x="211096" y="6427"/>
                </a:lnTo>
                <a:lnTo>
                  <a:pt x="212883" y="11458"/>
                </a:lnTo>
                <a:lnTo>
                  <a:pt x="213359" y="15086"/>
                </a:lnTo>
                <a:lnTo>
                  <a:pt x="213677" y="19409"/>
                </a:lnTo>
                <a:lnTo>
                  <a:pt x="213889" y="24196"/>
                </a:lnTo>
                <a:lnTo>
                  <a:pt x="214124" y="34596"/>
                </a:lnTo>
                <a:lnTo>
                  <a:pt x="214186" y="40036"/>
                </a:lnTo>
                <a:lnTo>
                  <a:pt x="213276" y="44615"/>
                </a:lnTo>
                <a:lnTo>
                  <a:pt x="211716" y="48620"/>
                </a:lnTo>
                <a:lnTo>
                  <a:pt x="179615" y="107400"/>
                </a:lnTo>
                <a:lnTo>
                  <a:pt x="170226" y="123815"/>
                </a:lnTo>
                <a:lnTo>
                  <a:pt x="163014" y="135710"/>
                </a:lnTo>
                <a:lnTo>
                  <a:pt x="157253" y="144593"/>
                </a:lnTo>
                <a:lnTo>
                  <a:pt x="153413" y="151467"/>
                </a:lnTo>
                <a:lnTo>
                  <a:pt x="150853" y="157002"/>
                </a:lnTo>
                <a:lnTo>
                  <a:pt x="145732" y="1709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023"/>
          <p:cNvSpPr/>
          <p:nvPr/>
        </p:nvSpPr>
        <p:spPr>
          <a:xfrm>
            <a:off x="5189220" y="3578754"/>
            <a:ext cx="111275" cy="227370"/>
          </a:xfrm>
          <a:custGeom>
            <a:avLst/>
            <a:gdLst/>
            <a:ahLst/>
            <a:cxnLst/>
            <a:rect l="0" t="0" r="0" b="0"/>
            <a:pathLst>
              <a:path w="111275" h="227370">
                <a:moveTo>
                  <a:pt x="94297" y="4550"/>
                </a:moveTo>
                <a:lnTo>
                  <a:pt x="80645" y="0"/>
                </a:lnTo>
                <a:lnTo>
                  <a:pt x="76623" y="564"/>
                </a:lnTo>
                <a:lnTo>
                  <a:pt x="73942" y="2845"/>
                </a:lnTo>
                <a:lnTo>
                  <a:pt x="72155" y="6272"/>
                </a:lnTo>
                <a:lnTo>
                  <a:pt x="64295" y="15223"/>
                </a:lnTo>
                <a:lnTo>
                  <a:pt x="37783" y="42949"/>
                </a:lnTo>
                <a:lnTo>
                  <a:pt x="12676" y="68739"/>
                </a:lnTo>
                <a:lnTo>
                  <a:pt x="8451" y="74013"/>
                </a:lnTo>
                <a:lnTo>
                  <a:pt x="5634" y="78481"/>
                </a:lnTo>
                <a:lnTo>
                  <a:pt x="3756" y="82413"/>
                </a:lnTo>
                <a:lnTo>
                  <a:pt x="3456" y="85033"/>
                </a:lnTo>
                <a:lnTo>
                  <a:pt x="4209" y="86781"/>
                </a:lnTo>
                <a:lnTo>
                  <a:pt x="7585" y="89675"/>
                </a:lnTo>
                <a:lnTo>
                  <a:pt x="12261" y="94136"/>
                </a:lnTo>
                <a:lnTo>
                  <a:pt x="14841" y="95707"/>
                </a:lnTo>
                <a:lnTo>
                  <a:pt x="17514" y="96754"/>
                </a:lnTo>
                <a:lnTo>
                  <a:pt x="20249" y="97452"/>
                </a:lnTo>
                <a:lnTo>
                  <a:pt x="23976" y="97917"/>
                </a:lnTo>
                <a:lnTo>
                  <a:pt x="28366" y="98228"/>
                </a:lnTo>
                <a:lnTo>
                  <a:pt x="33199" y="98435"/>
                </a:lnTo>
                <a:lnTo>
                  <a:pt x="43647" y="98664"/>
                </a:lnTo>
                <a:lnTo>
                  <a:pt x="49100" y="98726"/>
                </a:lnTo>
                <a:lnTo>
                  <a:pt x="53689" y="99719"/>
                </a:lnTo>
                <a:lnTo>
                  <a:pt x="57700" y="101334"/>
                </a:lnTo>
                <a:lnTo>
                  <a:pt x="61326" y="103363"/>
                </a:lnTo>
                <a:lnTo>
                  <a:pt x="66602" y="104715"/>
                </a:lnTo>
                <a:lnTo>
                  <a:pt x="72976" y="105617"/>
                </a:lnTo>
                <a:lnTo>
                  <a:pt x="80083" y="106219"/>
                </a:lnTo>
                <a:lnTo>
                  <a:pt x="85774" y="107572"/>
                </a:lnTo>
                <a:lnTo>
                  <a:pt x="90520" y="109426"/>
                </a:lnTo>
                <a:lnTo>
                  <a:pt x="94636" y="111615"/>
                </a:lnTo>
                <a:lnTo>
                  <a:pt x="98333" y="114027"/>
                </a:lnTo>
                <a:lnTo>
                  <a:pt x="101750" y="116587"/>
                </a:lnTo>
                <a:lnTo>
                  <a:pt x="104981" y="119247"/>
                </a:lnTo>
                <a:lnTo>
                  <a:pt x="107135" y="121972"/>
                </a:lnTo>
                <a:lnTo>
                  <a:pt x="108570" y="124742"/>
                </a:lnTo>
                <a:lnTo>
                  <a:pt x="110166" y="130359"/>
                </a:lnTo>
                <a:lnTo>
                  <a:pt x="110875" y="136030"/>
                </a:lnTo>
                <a:lnTo>
                  <a:pt x="111064" y="140781"/>
                </a:lnTo>
                <a:lnTo>
                  <a:pt x="111274" y="153680"/>
                </a:lnTo>
                <a:lnTo>
                  <a:pt x="109425" y="161120"/>
                </a:lnTo>
                <a:lnTo>
                  <a:pt x="106287" y="168938"/>
                </a:lnTo>
                <a:lnTo>
                  <a:pt x="102291" y="177007"/>
                </a:lnTo>
                <a:lnTo>
                  <a:pt x="97721" y="183339"/>
                </a:lnTo>
                <a:lnTo>
                  <a:pt x="92770" y="188513"/>
                </a:lnTo>
                <a:lnTo>
                  <a:pt x="87564" y="192915"/>
                </a:lnTo>
                <a:lnTo>
                  <a:pt x="83141" y="196801"/>
                </a:lnTo>
                <a:lnTo>
                  <a:pt x="75686" y="203660"/>
                </a:lnTo>
                <a:lnTo>
                  <a:pt x="66134" y="212877"/>
                </a:lnTo>
                <a:lnTo>
                  <a:pt x="62187" y="215825"/>
                </a:lnTo>
                <a:lnTo>
                  <a:pt x="57650" y="218743"/>
                </a:lnTo>
                <a:lnTo>
                  <a:pt x="52721" y="221640"/>
                </a:lnTo>
                <a:lnTo>
                  <a:pt x="48482" y="223572"/>
                </a:lnTo>
                <a:lnTo>
                  <a:pt x="44704" y="224860"/>
                </a:lnTo>
                <a:lnTo>
                  <a:pt x="41232" y="225719"/>
                </a:lnTo>
                <a:lnTo>
                  <a:pt x="37965" y="226291"/>
                </a:lnTo>
                <a:lnTo>
                  <a:pt x="34835" y="226673"/>
                </a:lnTo>
                <a:lnTo>
                  <a:pt x="31796" y="226927"/>
                </a:lnTo>
                <a:lnTo>
                  <a:pt x="28817" y="227097"/>
                </a:lnTo>
                <a:lnTo>
                  <a:pt x="22968" y="227285"/>
                </a:lnTo>
                <a:lnTo>
                  <a:pt x="17193" y="227369"/>
                </a:lnTo>
                <a:lnTo>
                  <a:pt x="0" y="218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024"/>
          <p:cNvSpPr/>
          <p:nvPr/>
        </p:nvSpPr>
        <p:spPr>
          <a:xfrm>
            <a:off x="5360670" y="3429000"/>
            <a:ext cx="85372" cy="445771"/>
          </a:xfrm>
          <a:custGeom>
            <a:avLst/>
            <a:gdLst/>
            <a:ahLst/>
            <a:cxnLst/>
            <a:rect l="0" t="0" r="0" b="0"/>
            <a:pathLst>
              <a:path w="85372" h="445771">
                <a:moveTo>
                  <a:pt x="77152" y="0"/>
                </a:moveTo>
                <a:lnTo>
                  <a:pt x="81703" y="13652"/>
                </a:lnTo>
                <a:lnTo>
                  <a:pt x="83937" y="25435"/>
                </a:lnTo>
                <a:lnTo>
                  <a:pt x="84930" y="37974"/>
                </a:lnTo>
                <a:lnTo>
                  <a:pt x="85371" y="53072"/>
                </a:lnTo>
                <a:lnTo>
                  <a:pt x="83584" y="63004"/>
                </a:lnTo>
                <a:lnTo>
                  <a:pt x="80488" y="74387"/>
                </a:lnTo>
                <a:lnTo>
                  <a:pt x="76519" y="86739"/>
                </a:lnTo>
                <a:lnTo>
                  <a:pt x="73872" y="100688"/>
                </a:lnTo>
                <a:lnTo>
                  <a:pt x="72108" y="115703"/>
                </a:lnTo>
                <a:lnTo>
                  <a:pt x="70931" y="131428"/>
                </a:lnTo>
                <a:lnTo>
                  <a:pt x="69195" y="144768"/>
                </a:lnTo>
                <a:lnTo>
                  <a:pt x="67085" y="156520"/>
                </a:lnTo>
                <a:lnTo>
                  <a:pt x="64725" y="167211"/>
                </a:lnTo>
                <a:lnTo>
                  <a:pt x="62200" y="177197"/>
                </a:lnTo>
                <a:lnTo>
                  <a:pt x="59564" y="186711"/>
                </a:lnTo>
                <a:lnTo>
                  <a:pt x="56855" y="195911"/>
                </a:lnTo>
                <a:lnTo>
                  <a:pt x="55048" y="204902"/>
                </a:lnTo>
                <a:lnTo>
                  <a:pt x="53844" y="213754"/>
                </a:lnTo>
                <a:lnTo>
                  <a:pt x="53040" y="222513"/>
                </a:lnTo>
                <a:lnTo>
                  <a:pt x="51553" y="232162"/>
                </a:lnTo>
                <a:lnTo>
                  <a:pt x="49609" y="242404"/>
                </a:lnTo>
                <a:lnTo>
                  <a:pt x="47359" y="253043"/>
                </a:lnTo>
                <a:lnTo>
                  <a:pt x="44908" y="262992"/>
                </a:lnTo>
                <a:lnTo>
                  <a:pt x="42321" y="272483"/>
                </a:lnTo>
                <a:lnTo>
                  <a:pt x="36907" y="290648"/>
                </a:lnTo>
                <a:lnTo>
                  <a:pt x="22828" y="334219"/>
                </a:lnTo>
                <a:lnTo>
                  <a:pt x="20934" y="341876"/>
                </a:lnTo>
                <a:lnTo>
                  <a:pt x="18828" y="355462"/>
                </a:lnTo>
                <a:lnTo>
                  <a:pt x="15353" y="378011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025"/>
          <p:cNvSpPr/>
          <p:nvPr/>
        </p:nvSpPr>
        <p:spPr>
          <a:xfrm>
            <a:off x="5456308" y="3596619"/>
            <a:ext cx="161538" cy="378961"/>
          </a:xfrm>
          <a:custGeom>
            <a:avLst/>
            <a:gdLst/>
            <a:ahLst/>
            <a:cxnLst/>
            <a:rect l="0" t="0" r="0" b="0"/>
            <a:pathLst>
              <a:path w="161538" h="378961">
                <a:moveTo>
                  <a:pt x="32949" y="12403"/>
                </a:moveTo>
                <a:lnTo>
                  <a:pt x="32949" y="53544"/>
                </a:lnTo>
                <a:lnTo>
                  <a:pt x="33902" y="59833"/>
                </a:lnTo>
                <a:lnTo>
                  <a:pt x="35489" y="66883"/>
                </a:lnTo>
                <a:lnTo>
                  <a:pt x="37500" y="74441"/>
                </a:lnTo>
                <a:lnTo>
                  <a:pt x="42274" y="85378"/>
                </a:lnTo>
                <a:lnTo>
                  <a:pt x="46619" y="93414"/>
                </a:lnTo>
                <a:lnTo>
                  <a:pt x="50017" y="103293"/>
                </a:lnTo>
                <a:lnTo>
                  <a:pt x="54187" y="109314"/>
                </a:lnTo>
                <a:lnTo>
                  <a:pt x="57339" y="113507"/>
                </a:lnTo>
                <a:lnTo>
                  <a:pt x="59687" y="114096"/>
                </a:lnTo>
                <a:lnTo>
                  <a:pt x="63157" y="114488"/>
                </a:lnTo>
                <a:lnTo>
                  <a:pt x="67375" y="114750"/>
                </a:lnTo>
                <a:lnTo>
                  <a:pt x="70188" y="113972"/>
                </a:lnTo>
                <a:lnTo>
                  <a:pt x="72062" y="112501"/>
                </a:lnTo>
                <a:lnTo>
                  <a:pt x="73312" y="110567"/>
                </a:lnTo>
                <a:lnTo>
                  <a:pt x="75098" y="109278"/>
                </a:lnTo>
                <a:lnTo>
                  <a:pt x="79621" y="107846"/>
                </a:lnTo>
                <a:lnTo>
                  <a:pt x="82162" y="106512"/>
                </a:lnTo>
                <a:lnTo>
                  <a:pt x="84808" y="104670"/>
                </a:lnTo>
                <a:lnTo>
                  <a:pt x="87524" y="102489"/>
                </a:lnTo>
                <a:lnTo>
                  <a:pt x="90287" y="99130"/>
                </a:lnTo>
                <a:lnTo>
                  <a:pt x="93082" y="94986"/>
                </a:lnTo>
                <a:lnTo>
                  <a:pt x="95898" y="90319"/>
                </a:lnTo>
                <a:lnTo>
                  <a:pt x="99680" y="83397"/>
                </a:lnTo>
                <a:lnTo>
                  <a:pt x="108962" y="65546"/>
                </a:lnTo>
                <a:lnTo>
                  <a:pt x="113152" y="58309"/>
                </a:lnTo>
                <a:lnTo>
                  <a:pt x="116898" y="52532"/>
                </a:lnTo>
                <a:lnTo>
                  <a:pt x="120347" y="47728"/>
                </a:lnTo>
                <a:lnTo>
                  <a:pt x="123600" y="40716"/>
                </a:lnTo>
                <a:lnTo>
                  <a:pt x="126720" y="32231"/>
                </a:lnTo>
                <a:lnTo>
                  <a:pt x="134022" y="9441"/>
                </a:lnTo>
                <a:lnTo>
                  <a:pt x="135287" y="942"/>
                </a:lnTo>
                <a:lnTo>
                  <a:pt x="136416" y="0"/>
                </a:lnTo>
                <a:lnTo>
                  <a:pt x="138122" y="324"/>
                </a:lnTo>
                <a:lnTo>
                  <a:pt x="140213" y="1493"/>
                </a:lnTo>
                <a:lnTo>
                  <a:pt x="141605" y="4177"/>
                </a:lnTo>
                <a:lnTo>
                  <a:pt x="143153" y="12240"/>
                </a:lnTo>
                <a:lnTo>
                  <a:pt x="143566" y="21819"/>
                </a:lnTo>
                <a:lnTo>
                  <a:pt x="144025" y="50243"/>
                </a:lnTo>
                <a:lnTo>
                  <a:pt x="145100" y="66205"/>
                </a:lnTo>
                <a:lnTo>
                  <a:pt x="146768" y="82561"/>
                </a:lnTo>
                <a:lnTo>
                  <a:pt x="148833" y="99180"/>
                </a:lnTo>
                <a:lnTo>
                  <a:pt x="149258" y="115022"/>
                </a:lnTo>
                <a:lnTo>
                  <a:pt x="148588" y="130346"/>
                </a:lnTo>
                <a:lnTo>
                  <a:pt x="147190" y="145324"/>
                </a:lnTo>
                <a:lnTo>
                  <a:pt x="146257" y="157215"/>
                </a:lnTo>
                <a:lnTo>
                  <a:pt x="145635" y="167047"/>
                </a:lnTo>
                <a:lnTo>
                  <a:pt x="145221" y="175506"/>
                </a:lnTo>
                <a:lnTo>
                  <a:pt x="144760" y="192526"/>
                </a:lnTo>
                <a:lnTo>
                  <a:pt x="144637" y="201065"/>
                </a:lnTo>
                <a:lnTo>
                  <a:pt x="143603" y="208663"/>
                </a:lnTo>
                <a:lnTo>
                  <a:pt x="141961" y="215633"/>
                </a:lnTo>
                <a:lnTo>
                  <a:pt x="139913" y="222185"/>
                </a:lnTo>
                <a:lnTo>
                  <a:pt x="138549" y="229410"/>
                </a:lnTo>
                <a:lnTo>
                  <a:pt x="137639" y="237084"/>
                </a:lnTo>
                <a:lnTo>
                  <a:pt x="137032" y="245058"/>
                </a:lnTo>
                <a:lnTo>
                  <a:pt x="135676" y="252279"/>
                </a:lnTo>
                <a:lnTo>
                  <a:pt x="133818" y="258998"/>
                </a:lnTo>
                <a:lnTo>
                  <a:pt x="123994" y="288020"/>
                </a:lnTo>
                <a:lnTo>
                  <a:pt x="121268" y="295208"/>
                </a:lnTo>
                <a:lnTo>
                  <a:pt x="118498" y="301905"/>
                </a:lnTo>
                <a:lnTo>
                  <a:pt x="115699" y="308274"/>
                </a:lnTo>
                <a:lnTo>
                  <a:pt x="110050" y="320431"/>
                </a:lnTo>
                <a:lnTo>
                  <a:pt x="105316" y="331232"/>
                </a:lnTo>
                <a:lnTo>
                  <a:pt x="103212" y="339207"/>
                </a:lnTo>
                <a:lnTo>
                  <a:pt x="100746" y="342668"/>
                </a:lnTo>
                <a:lnTo>
                  <a:pt x="97197" y="345927"/>
                </a:lnTo>
                <a:lnTo>
                  <a:pt x="92926" y="349052"/>
                </a:lnTo>
                <a:lnTo>
                  <a:pt x="88174" y="353041"/>
                </a:lnTo>
                <a:lnTo>
                  <a:pt x="83101" y="357605"/>
                </a:lnTo>
                <a:lnTo>
                  <a:pt x="77813" y="362553"/>
                </a:lnTo>
                <a:lnTo>
                  <a:pt x="72383" y="366804"/>
                </a:lnTo>
                <a:lnTo>
                  <a:pt x="66859" y="370590"/>
                </a:lnTo>
                <a:lnTo>
                  <a:pt x="61271" y="374067"/>
                </a:lnTo>
                <a:lnTo>
                  <a:pt x="56593" y="376385"/>
                </a:lnTo>
                <a:lnTo>
                  <a:pt x="52521" y="377930"/>
                </a:lnTo>
                <a:lnTo>
                  <a:pt x="48854" y="378960"/>
                </a:lnTo>
                <a:lnTo>
                  <a:pt x="45458" y="378694"/>
                </a:lnTo>
                <a:lnTo>
                  <a:pt x="42241" y="377565"/>
                </a:lnTo>
                <a:lnTo>
                  <a:pt x="39143" y="375859"/>
                </a:lnTo>
                <a:lnTo>
                  <a:pt x="36126" y="373770"/>
                </a:lnTo>
                <a:lnTo>
                  <a:pt x="33162" y="371424"/>
                </a:lnTo>
                <a:lnTo>
                  <a:pt x="30233" y="368908"/>
                </a:lnTo>
                <a:lnTo>
                  <a:pt x="27328" y="366278"/>
                </a:lnTo>
                <a:lnTo>
                  <a:pt x="21561" y="360816"/>
                </a:lnTo>
                <a:lnTo>
                  <a:pt x="18689" y="357073"/>
                </a:lnTo>
                <a:lnTo>
                  <a:pt x="15823" y="352673"/>
                </a:lnTo>
                <a:lnTo>
                  <a:pt x="12959" y="347835"/>
                </a:lnTo>
                <a:lnTo>
                  <a:pt x="9777" y="337379"/>
                </a:lnTo>
                <a:lnTo>
                  <a:pt x="7410" y="326382"/>
                </a:lnTo>
                <a:lnTo>
                  <a:pt x="3183" y="315144"/>
                </a:lnTo>
                <a:lnTo>
                  <a:pt x="1675" y="308528"/>
                </a:lnTo>
                <a:lnTo>
                  <a:pt x="670" y="301260"/>
                </a:lnTo>
                <a:lnTo>
                  <a:pt x="0" y="293557"/>
                </a:lnTo>
                <a:lnTo>
                  <a:pt x="505" y="285564"/>
                </a:lnTo>
                <a:lnTo>
                  <a:pt x="1795" y="277378"/>
                </a:lnTo>
                <a:lnTo>
                  <a:pt x="3607" y="269063"/>
                </a:lnTo>
                <a:lnTo>
                  <a:pt x="4815" y="260662"/>
                </a:lnTo>
                <a:lnTo>
                  <a:pt x="5621" y="252204"/>
                </a:lnTo>
                <a:lnTo>
                  <a:pt x="6158" y="243708"/>
                </a:lnTo>
                <a:lnTo>
                  <a:pt x="7468" y="235186"/>
                </a:lnTo>
                <a:lnTo>
                  <a:pt x="9295" y="226648"/>
                </a:lnTo>
                <a:lnTo>
                  <a:pt x="11464" y="218098"/>
                </a:lnTo>
                <a:lnTo>
                  <a:pt x="16721" y="207636"/>
                </a:lnTo>
                <a:lnTo>
                  <a:pt x="24035" y="195898"/>
                </a:lnTo>
                <a:lnTo>
                  <a:pt x="54048" y="151942"/>
                </a:lnTo>
                <a:lnTo>
                  <a:pt x="60350" y="143529"/>
                </a:lnTo>
                <a:lnTo>
                  <a:pt x="66456" y="136015"/>
                </a:lnTo>
                <a:lnTo>
                  <a:pt x="72432" y="129102"/>
                </a:lnTo>
                <a:lnTo>
                  <a:pt x="80226" y="121635"/>
                </a:lnTo>
                <a:lnTo>
                  <a:pt x="89232" y="113799"/>
                </a:lnTo>
                <a:lnTo>
                  <a:pt x="99046" y="105718"/>
                </a:lnTo>
                <a:lnTo>
                  <a:pt x="106541" y="100330"/>
                </a:lnTo>
                <a:lnTo>
                  <a:pt x="112490" y="96739"/>
                </a:lnTo>
                <a:lnTo>
                  <a:pt x="133434" y="86424"/>
                </a:lnTo>
                <a:lnTo>
                  <a:pt x="138038" y="84610"/>
                </a:lnTo>
                <a:lnTo>
                  <a:pt x="142061" y="83401"/>
                </a:lnTo>
                <a:lnTo>
                  <a:pt x="161537" y="809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026"/>
          <p:cNvSpPr/>
          <p:nvPr/>
        </p:nvSpPr>
        <p:spPr>
          <a:xfrm>
            <a:off x="5112067" y="3549015"/>
            <a:ext cx="274321" cy="257176"/>
          </a:xfrm>
          <a:custGeom>
            <a:avLst/>
            <a:gdLst/>
            <a:ahLst/>
            <a:cxnLst/>
            <a:rect l="0" t="0" r="0" b="0"/>
            <a:pathLst>
              <a:path w="274321" h="257176">
                <a:moveTo>
                  <a:pt x="0" y="257175"/>
                </a:moveTo>
                <a:lnTo>
                  <a:pt x="13653" y="248073"/>
                </a:lnTo>
                <a:lnTo>
                  <a:pt x="17674" y="244439"/>
                </a:lnTo>
                <a:lnTo>
                  <a:pt x="20356" y="241064"/>
                </a:lnTo>
                <a:lnTo>
                  <a:pt x="25239" y="233822"/>
                </a:lnTo>
                <a:lnTo>
                  <a:pt x="29209" y="229224"/>
                </a:lnTo>
                <a:lnTo>
                  <a:pt x="33760" y="224253"/>
                </a:lnTo>
                <a:lnTo>
                  <a:pt x="39652" y="219034"/>
                </a:lnTo>
                <a:lnTo>
                  <a:pt x="46437" y="213651"/>
                </a:lnTo>
                <a:lnTo>
                  <a:pt x="53818" y="208156"/>
                </a:lnTo>
                <a:lnTo>
                  <a:pt x="59692" y="202588"/>
                </a:lnTo>
                <a:lnTo>
                  <a:pt x="64559" y="196971"/>
                </a:lnTo>
                <a:lnTo>
                  <a:pt x="68757" y="191321"/>
                </a:lnTo>
                <a:lnTo>
                  <a:pt x="73461" y="186602"/>
                </a:lnTo>
                <a:lnTo>
                  <a:pt x="78501" y="182504"/>
                </a:lnTo>
                <a:lnTo>
                  <a:pt x="83767" y="178819"/>
                </a:lnTo>
                <a:lnTo>
                  <a:pt x="92157" y="172185"/>
                </a:lnTo>
                <a:lnTo>
                  <a:pt x="95728" y="169082"/>
                </a:lnTo>
                <a:lnTo>
                  <a:pt x="109856" y="155475"/>
                </a:lnTo>
                <a:lnTo>
                  <a:pt x="174799" y="90924"/>
                </a:lnTo>
                <a:lnTo>
                  <a:pt x="187018" y="79666"/>
                </a:lnTo>
                <a:lnTo>
                  <a:pt x="197069" y="71208"/>
                </a:lnTo>
                <a:lnTo>
                  <a:pt x="205674" y="64617"/>
                </a:lnTo>
                <a:lnTo>
                  <a:pt x="212363" y="58318"/>
                </a:lnTo>
                <a:lnTo>
                  <a:pt x="217776" y="52214"/>
                </a:lnTo>
                <a:lnTo>
                  <a:pt x="222336" y="46239"/>
                </a:lnTo>
                <a:lnTo>
                  <a:pt x="229187" y="39398"/>
                </a:lnTo>
                <a:lnTo>
                  <a:pt x="237563" y="31980"/>
                </a:lnTo>
                <a:lnTo>
                  <a:pt x="254174" y="1802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027"/>
          <p:cNvSpPr/>
          <p:nvPr/>
        </p:nvSpPr>
        <p:spPr>
          <a:xfrm>
            <a:off x="5352097" y="2940367"/>
            <a:ext cx="265749" cy="180023"/>
          </a:xfrm>
          <a:custGeom>
            <a:avLst/>
            <a:gdLst/>
            <a:ahLst/>
            <a:cxnLst/>
            <a:rect l="0" t="0" r="0" b="0"/>
            <a:pathLst>
              <a:path w="265749" h="180023">
                <a:moveTo>
                  <a:pt x="0" y="180022"/>
                </a:moveTo>
                <a:lnTo>
                  <a:pt x="0" y="175472"/>
                </a:lnTo>
                <a:lnTo>
                  <a:pt x="953" y="174131"/>
                </a:lnTo>
                <a:lnTo>
                  <a:pt x="2540" y="173237"/>
                </a:lnTo>
                <a:lnTo>
                  <a:pt x="4551" y="172642"/>
                </a:lnTo>
                <a:lnTo>
                  <a:pt x="8749" y="169387"/>
                </a:lnTo>
                <a:lnTo>
                  <a:pt x="14406" y="164360"/>
                </a:lnTo>
                <a:lnTo>
                  <a:pt x="21033" y="158151"/>
                </a:lnTo>
                <a:lnTo>
                  <a:pt x="29262" y="151154"/>
                </a:lnTo>
                <a:lnTo>
                  <a:pt x="48565" y="135760"/>
                </a:lnTo>
                <a:lnTo>
                  <a:pt x="60000" y="127654"/>
                </a:lnTo>
                <a:lnTo>
                  <a:pt x="72385" y="119393"/>
                </a:lnTo>
                <a:lnTo>
                  <a:pt x="144505" y="72132"/>
                </a:lnTo>
                <a:lnTo>
                  <a:pt x="167094" y="57141"/>
                </a:lnTo>
                <a:lnTo>
                  <a:pt x="176166" y="51429"/>
                </a:lnTo>
                <a:lnTo>
                  <a:pt x="184119" y="46668"/>
                </a:lnTo>
                <a:lnTo>
                  <a:pt x="191326" y="42542"/>
                </a:lnTo>
                <a:lnTo>
                  <a:pt x="198035" y="37887"/>
                </a:lnTo>
                <a:lnTo>
                  <a:pt x="204414" y="32878"/>
                </a:lnTo>
                <a:lnTo>
                  <a:pt x="210571" y="27634"/>
                </a:lnTo>
                <a:lnTo>
                  <a:pt x="216581" y="23185"/>
                </a:lnTo>
                <a:lnTo>
                  <a:pt x="222492" y="19267"/>
                </a:lnTo>
                <a:lnTo>
                  <a:pt x="228338" y="15702"/>
                </a:lnTo>
                <a:lnTo>
                  <a:pt x="234141" y="12373"/>
                </a:lnTo>
                <a:lnTo>
                  <a:pt x="245668" y="6134"/>
                </a:lnTo>
                <a:lnTo>
                  <a:pt x="250456" y="4089"/>
                </a:lnTo>
                <a:lnTo>
                  <a:pt x="258316" y="181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028"/>
          <p:cNvSpPr/>
          <p:nvPr/>
        </p:nvSpPr>
        <p:spPr>
          <a:xfrm>
            <a:off x="3097529" y="4269218"/>
            <a:ext cx="274322" cy="402747"/>
          </a:xfrm>
          <a:custGeom>
            <a:avLst/>
            <a:gdLst/>
            <a:ahLst/>
            <a:cxnLst/>
            <a:rect l="0" t="0" r="0" b="0"/>
            <a:pathLst>
              <a:path w="274322" h="402747">
                <a:moveTo>
                  <a:pt x="274321" y="17032"/>
                </a:moveTo>
                <a:lnTo>
                  <a:pt x="265219" y="12481"/>
                </a:lnTo>
                <a:lnTo>
                  <a:pt x="260633" y="11140"/>
                </a:lnTo>
                <a:lnTo>
                  <a:pt x="255670" y="10247"/>
                </a:lnTo>
                <a:lnTo>
                  <a:pt x="250457" y="9651"/>
                </a:lnTo>
                <a:lnTo>
                  <a:pt x="242125" y="6449"/>
                </a:lnTo>
                <a:lnTo>
                  <a:pt x="238569" y="4261"/>
                </a:lnTo>
                <a:lnTo>
                  <a:pt x="234294" y="2803"/>
                </a:lnTo>
                <a:lnTo>
                  <a:pt x="229538" y="1831"/>
                </a:lnTo>
                <a:lnTo>
                  <a:pt x="224463" y="1183"/>
                </a:lnTo>
                <a:lnTo>
                  <a:pt x="216284" y="463"/>
                </a:lnTo>
                <a:lnTo>
                  <a:pt x="212770" y="271"/>
                </a:lnTo>
                <a:lnTo>
                  <a:pt x="185069" y="0"/>
                </a:lnTo>
                <a:lnTo>
                  <a:pt x="171005" y="915"/>
                </a:lnTo>
                <a:lnTo>
                  <a:pt x="154961" y="2477"/>
                </a:lnTo>
                <a:lnTo>
                  <a:pt x="137597" y="4471"/>
                </a:lnTo>
                <a:lnTo>
                  <a:pt x="124117" y="5800"/>
                </a:lnTo>
                <a:lnTo>
                  <a:pt x="113225" y="6687"/>
                </a:lnTo>
                <a:lnTo>
                  <a:pt x="104058" y="7277"/>
                </a:lnTo>
                <a:lnTo>
                  <a:pt x="96042" y="8624"/>
                </a:lnTo>
                <a:lnTo>
                  <a:pt x="88793" y="10474"/>
                </a:lnTo>
                <a:lnTo>
                  <a:pt x="82056" y="12660"/>
                </a:lnTo>
                <a:lnTo>
                  <a:pt x="76612" y="14117"/>
                </a:lnTo>
                <a:lnTo>
                  <a:pt x="72030" y="15089"/>
                </a:lnTo>
                <a:lnTo>
                  <a:pt x="62383" y="16648"/>
                </a:lnTo>
                <a:lnTo>
                  <a:pt x="58524" y="19401"/>
                </a:lnTo>
                <a:lnTo>
                  <a:pt x="51416" y="25739"/>
                </a:lnTo>
                <a:lnTo>
                  <a:pt x="47300" y="29792"/>
                </a:lnTo>
                <a:lnTo>
                  <a:pt x="45821" y="33158"/>
                </a:lnTo>
                <a:lnTo>
                  <a:pt x="44178" y="41979"/>
                </a:lnTo>
                <a:lnTo>
                  <a:pt x="43252" y="53104"/>
                </a:lnTo>
                <a:lnTo>
                  <a:pt x="42170" y="56320"/>
                </a:lnTo>
                <a:lnTo>
                  <a:pt x="38428" y="62433"/>
                </a:lnTo>
                <a:lnTo>
                  <a:pt x="37049" y="68254"/>
                </a:lnTo>
                <a:lnTo>
                  <a:pt x="36129" y="75945"/>
                </a:lnTo>
                <a:lnTo>
                  <a:pt x="35516" y="84882"/>
                </a:lnTo>
                <a:lnTo>
                  <a:pt x="35108" y="94650"/>
                </a:lnTo>
                <a:lnTo>
                  <a:pt x="34654" y="115664"/>
                </a:lnTo>
                <a:lnTo>
                  <a:pt x="33580" y="128506"/>
                </a:lnTo>
                <a:lnTo>
                  <a:pt x="31912" y="142783"/>
                </a:lnTo>
                <a:lnTo>
                  <a:pt x="29847" y="158016"/>
                </a:lnTo>
                <a:lnTo>
                  <a:pt x="27518" y="170076"/>
                </a:lnTo>
                <a:lnTo>
                  <a:pt x="25013" y="180022"/>
                </a:lnTo>
                <a:lnTo>
                  <a:pt x="22391" y="188556"/>
                </a:lnTo>
                <a:lnTo>
                  <a:pt x="19477" y="200580"/>
                </a:lnTo>
                <a:lnTo>
                  <a:pt x="18182" y="211004"/>
                </a:lnTo>
                <a:lnTo>
                  <a:pt x="17836" y="217784"/>
                </a:lnTo>
                <a:lnTo>
                  <a:pt x="17606" y="225162"/>
                </a:lnTo>
                <a:lnTo>
                  <a:pt x="18405" y="229127"/>
                </a:lnTo>
                <a:lnTo>
                  <a:pt x="19890" y="230819"/>
                </a:lnTo>
                <a:lnTo>
                  <a:pt x="21833" y="230994"/>
                </a:lnTo>
                <a:lnTo>
                  <a:pt x="24080" y="229206"/>
                </a:lnTo>
                <a:lnTo>
                  <a:pt x="31794" y="218540"/>
                </a:lnTo>
                <a:lnTo>
                  <a:pt x="37309" y="212001"/>
                </a:lnTo>
                <a:lnTo>
                  <a:pt x="45474" y="203380"/>
                </a:lnTo>
                <a:lnTo>
                  <a:pt x="50319" y="198414"/>
                </a:lnTo>
                <a:lnTo>
                  <a:pt x="55454" y="194151"/>
                </a:lnTo>
                <a:lnTo>
                  <a:pt x="60782" y="190356"/>
                </a:lnTo>
                <a:lnTo>
                  <a:pt x="66239" y="186874"/>
                </a:lnTo>
                <a:lnTo>
                  <a:pt x="71782" y="183599"/>
                </a:lnTo>
                <a:lnTo>
                  <a:pt x="77382" y="180465"/>
                </a:lnTo>
                <a:lnTo>
                  <a:pt x="83021" y="177422"/>
                </a:lnTo>
                <a:lnTo>
                  <a:pt x="87732" y="175394"/>
                </a:lnTo>
                <a:lnTo>
                  <a:pt x="95508" y="173140"/>
                </a:lnTo>
                <a:lnTo>
                  <a:pt x="99867" y="173491"/>
                </a:lnTo>
                <a:lnTo>
                  <a:pt x="104678" y="174678"/>
                </a:lnTo>
                <a:lnTo>
                  <a:pt x="109791" y="176422"/>
                </a:lnTo>
                <a:lnTo>
                  <a:pt x="116057" y="177584"/>
                </a:lnTo>
                <a:lnTo>
                  <a:pt x="123091" y="178359"/>
                </a:lnTo>
                <a:lnTo>
                  <a:pt x="130638" y="178876"/>
                </a:lnTo>
                <a:lnTo>
                  <a:pt x="137575" y="180173"/>
                </a:lnTo>
                <a:lnTo>
                  <a:pt x="144104" y="181990"/>
                </a:lnTo>
                <a:lnTo>
                  <a:pt x="150362" y="184154"/>
                </a:lnTo>
                <a:lnTo>
                  <a:pt x="156439" y="186549"/>
                </a:lnTo>
                <a:lnTo>
                  <a:pt x="162396" y="189098"/>
                </a:lnTo>
                <a:lnTo>
                  <a:pt x="168271" y="191750"/>
                </a:lnTo>
                <a:lnTo>
                  <a:pt x="173141" y="195423"/>
                </a:lnTo>
                <a:lnTo>
                  <a:pt x="181092" y="204584"/>
                </a:lnTo>
                <a:lnTo>
                  <a:pt x="187801" y="212466"/>
                </a:lnTo>
                <a:lnTo>
                  <a:pt x="194910" y="220096"/>
                </a:lnTo>
                <a:lnTo>
                  <a:pt x="204419" y="229838"/>
                </a:lnTo>
                <a:lnTo>
                  <a:pt x="208670" y="237008"/>
                </a:lnTo>
                <a:lnTo>
                  <a:pt x="212456" y="245597"/>
                </a:lnTo>
                <a:lnTo>
                  <a:pt x="215932" y="255134"/>
                </a:lnTo>
                <a:lnTo>
                  <a:pt x="219203" y="263396"/>
                </a:lnTo>
                <a:lnTo>
                  <a:pt x="222335" y="270810"/>
                </a:lnTo>
                <a:lnTo>
                  <a:pt x="225376" y="277657"/>
                </a:lnTo>
                <a:lnTo>
                  <a:pt x="227404" y="284127"/>
                </a:lnTo>
                <a:lnTo>
                  <a:pt x="229656" y="296395"/>
                </a:lnTo>
                <a:lnTo>
                  <a:pt x="229304" y="304239"/>
                </a:lnTo>
                <a:lnTo>
                  <a:pt x="228117" y="313278"/>
                </a:lnTo>
                <a:lnTo>
                  <a:pt x="226373" y="323114"/>
                </a:lnTo>
                <a:lnTo>
                  <a:pt x="225211" y="330624"/>
                </a:lnTo>
                <a:lnTo>
                  <a:pt x="223919" y="341509"/>
                </a:lnTo>
                <a:lnTo>
                  <a:pt x="221669" y="346697"/>
                </a:lnTo>
                <a:lnTo>
                  <a:pt x="214090" y="357542"/>
                </a:lnTo>
                <a:lnTo>
                  <a:pt x="209402" y="363101"/>
                </a:lnTo>
                <a:lnTo>
                  <a:pt x="204371" y="368712"/>
                </a:lnTo>
                <a:lnTo>
                  <a:pt x="190730" y="383170"/>
                </a:lnTo>
                <a:lnTo>
                  <a:pt x="182876" y="390262"/>
                </a:lnTo>
                <a:lnTo>
                  <a:pt x="178115" y="393488"/>
                </a:lnTo>
                <a:lnTo>
                  <a:pt x="173036" y="396590"/>
                </a:lnTo>
                <a:lnTo>
                  <a:pt x="167745" y="398657"/>
                </a:lnTo>
                <a:lnTo>
                  <a:pt x="162313" y="400037"/>
                </a:lnTo>
                <a:lnTo>
                  <a:pt x="156786" y="400956"/>
                </a:lnTo>
                <a:lnTo>
                  <a:pt x="152149" y="401569"/>
                </a:lnTo>
                <a:lnTo>
                  <a:pt x="144457" y="402249"/>
                </a:lnTo>
                <a:lnTo>
                  <a:pt x="140120" y="402431"/>
                </a:lnTo>
                <a:lnTo>
                  <a:pt x="130221" y="402632"/>
                </a:lnTo>
                <a:lnTo>
                  <a:pt x="113938" y="402746"/>
                </a:lnTo>
                <a:lnTo>
                  <a:pt x="108344" y="401810"/>
                </a:lnTo>
                <a:lnTo>
                  <a:pt x="102709" y="400233"/>
                </a:lnTo>
                <a:lnTo>
                  <a:pt x="97048" y="398229"/>
                </a:lnTo>
                <a:lnTo>
                  <a:pt x="89464" y="394988"/>
                </a:lnTo>
                <a:lnTo>
                  <a:pt x="70877" y="386307"/>
                </a:lnTo>
                <a:lnTo>
                  <a:pt x="63444" y="382278"/>
                </a:lnTo>
                <a:lnTo>
                  <a:pt x="57536" y="378639"/>
                </a:lnTo>
                <a:lnTo>
                  <a:pt x="52645" y="375261"/>
                </a:lnTo>
                <a:lnTo>
                  <a:pt x="46527" y="370151"/>
                </a:lnTo>
                <a:lnTo>
                  <a:pt x="39591" y="363887"/>
                </a:lnTo>
                <a:lnTo>
                  <a:pt x="32109" y="356853"/>
                </a:lnTo>
                <a:lnTo>
                  <a:pt x="26169" y="352165"/>
                </a:lnTo>
                <a:lnTo>
                  <a:pt x="21256" y="349039"/>
                </a:lnTo>
                <a:lnTo>
                  <a:pt x="13257" y="345565"/>
                </a:lnTo>
                <a:lnTo>
                  <a:pt x="9791" y="344639"/>
                </a:lnTo>
                <a:lnTo>
                  <a:pt x="0" y="3342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029"/>
          <p:cNvSpPr/>
          <p:nvPr/>
        </p:nvSpPr>
        <p:spPr>
          <a:xfrm>
            <a:off x="3444063" y="4616689"/>
            <a:ext cx="13513" cy="29607"/>
          </a:xfrm>
          <a:custGeom>
            <a:avLst/>
            <a:gdLst/>
            <a:ahLst/>
            <a:cxnLst/>
            <a:rect l="0" t="0" r="0" b="0"/>
            <a:pathLst>
              <a:path w="13513" h="29607">
                <a:moveTo>
                  <a:pt x="4939" y="29606"/>
                </a:moveTo>
                <a:lnTo>
                  <a:pt x="388" y="29606"/>
                </a:lnTo>
                <a:lnTo>
                  <a:pt x="0" y="28653"/>
                </a:lnTo>
                <a:lnTo>
                  <a:pt x="694" y="27066"/>
                </a:lnTo>
                <a:lnTo>
                  <a:pt x="4100" y="22225"/>
                </a:lnTo>
                <a:lnTo>
                  <a:pt x="4380" y="20875"/>
                </a:lnTo>
                <a:lnTo>
                  <a:pt x="4566" y="19023"/>
                </a:lnTo>
                <a:lnTo>
                  <a:pt x="4691" y="16835"/>
                </a:lnTo>
                <a:lnTo>
                  <a:pt x="5726" y="14425"/>
                </a:lnTo>
                <a:lnTo>
                  <a:pt x="7368" y="11865"/>
                </a:lnTo>
                <a:lnTo>
                  <a:pt x="9416" y="9206"/>
                </a:lnTo>
                <a:lnTo>
                  <a:pt x="10781" y="6481"/>
                </a:lnTo>
                <a:lnTo>
                  <a:pt x="11691" y="3712"/>
                </a:lnTo>
                <a:lnTo>
                  <a:pt x="12298" y="913"/>
                </a:lnTo>
                <a:lnTo>
                  <a:pt x="12703" y="0"/>
                </a:lnTo>
                <a:lnTo>
                  <a:pt x="12972" y="343"/>
                </a:lnTo>
                <a:lnTo>
                  <a:pt x="13405" y="3188"/>
                </a:lnTo>
                <a:lnTo>
                  <a:pt x="13441" y="4374"/>
                </a:lnTo>
                <a:lnTo>
                  <a:pt x="13480" y="8231"/>
                </a:lnTo>
                <a:lnTo>
                  <a:pt x="12538" y="10594"/>
                </a:lnTo>
                <a:lnTo>
                  <a:pt x="10957" y="13121"/>
                </a:lnTo>
                <a:lnTo>
                  <a:pt x="8952" y="15758"/>
                </a:lnTo>
                <a:lnTo>
                  <a:pt x="8566" y="17516"/>
                </a:lnTo>
                <a:lnTo>
                  <a:pt x="9263" y="18689"/>
                </a:lnTo>
                <a:lnTo>
                  <a:pt x="13512" y="210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030"/>
          <p:cNvSpPr/>
          <p:nvPr/>
        </p:nvSpPr>
        <p:spPr>
          <a:xfrm>
            <a:off x="3531015" y="4269490"/>
            <a:ext cx="226598" cy="376806"/>
          </a:xfrm>
          <a:custGeom>
            <a:avLst/>
            <a:gdLst/>
            <a:ahLst/>
            <a:cxnLst/>
            <a:rect l="0" t="0" r="0" b="0"/>
            <a:pathLst>
              <a:path w="226598" h="376806">
                <a:moveTo>
                  <a:pt x="218024" y="33905"/>
                </a:moveTo>
                <a:lnTo>
                  <a:pt x="208923" y="29354"/>
                </a:lnTo>
                <a:lnTo>
                  <a:pt x="204336" y="28013"/>
                </a:lnTo>
                <a:lnTo>
                  <a:pt x="199374" y="27120"/>
                </a:lnTo>
                <a:lnTo>
                  <a:pt x="194161" y="26524"/>
                </a:lnTo>
                <a:lnTo>
                  <a:pt x="190686" y="25174"/>
                </a:lnTo>
                <a:lnTo>
                  <a:pt x="188369" y="23322"/>
                </a:lnTo>
                <a:lnTo>
                  <a:pt x="186824" y="21134"/>
                </a:lnTo>
                <a:lnTo>
                  <a:pt x="184841" y="19676"/>
                </a:lnTo>
                <a:lnTo>
                  <a:pt x="182568" y="18704"/>
                </a:lnTo>
                <a:lnTo>
                  <a:pt x="177501" y="17624"/>
                </a:lnTo>
                <a:lnTo>
                  <a:pt x="172074" y="17144"/>
                </a:lnTo>
                <a:lnTo>
                  <a:pt x="168341" y="16063"/>
                </a:lnTo>
                <a:lnTo>
                  <a:pt x="163947" y="14390"/>
                </a:lnTo>
                <a:lnTo>
                  <a:pt x="159113" y="12323"/>
                </a:lnTo>
                <a:lnTo>
                  <a:pt x="154938" y="10944"/>
                </a:lnTo>
                <a:lnTo>
                  <a:pt x="151202" y="10025"/>
                </a:lnTo>
                <a:lnTo>
                  <a:pt x="147759" y="9412"/>
                </a:lnTo>
                <a:lnTo>
                  <a:pt x="141393" y="6192"/>
                </a:lnTo>
                <a:lnTo>
                  <a:pt x="138362" y="3999"/>
                </a:lnTo>
                <a:lnTo>
                  <a:pt x="133484" y="2538"/>
                </a:lnTo>
                <a:lnTo>
                  <a:pt x="127374" y="1564"/>
                </a:lnTo>
                <a:lnTo>
                  <a:pt x="120443" y="914"/>
                </a:lnTo>
                <a:lnTo>
                  <a:pt x="112965" y="481"/>
                </a:lnTo>
                <a:lnTo>
                  <a:pt x="97037" y="0"/>
                </a:lnTo>
                <a:lnTo>
                  <a:pt x="90693" y="824"/>
                </a:lnTo>
                <a:lnTo>
                  <a:pt x="85512" y="2326"/>
                </a:lnTo>
                <a:lnTo>
                  <a:pt x="81105" y="4279"/>
                </a:lnTo>
                <a:lnTo>
                  <a:pt x="71129" y="8991"/>
                </a:lnTo>
                <a:lnTo>
                  <a:pt x="49202" y="19776"/>
                </a:lnTo>
                <a:lnTo>
                  <a:pt x="43564" y="23533"/>
                </a:lnTo>
                <a:lnTo>
                  <a:pt x="37900" y="27943"/>
                </a:lnTo>
                <a:lnTo>
                  <a:pt x="32219" y="32788"/>
                </a:lnTo>
                <a:lnTo>
                  <a:pt x="27479" y="37923"/>
                </a:lnTo>
                <a:lnTo>
                  <a:pt x="23367" y="43251"/>
                </a:lnTo>
                <a:lnTo>
                  <a:pt x="19673" y="48708"/>
                </a:lnTo>
                <a:lnTo>
                  <a:pt x="16258" y="55203"/>
                </a:lnTo>
                <a:lnTo>
                  <a:pt x="13029" y="62391"/>
                </a:lnTo>
                <a:lnTo>
                  <a:pt x="9923" y="70041"/>
                </a:lnTo>
                <a:lnTo>
                  <a:pt x="6900" y="77998"/>
                </a:lnTo>
                <a:lnTo>
                  <a:pt x="1001" y="94459"/>
                </a:lnTo>
                <a:lnTo>
                  <a:pt x="0" y="102849"/>
                </a:lnTo>
                <a:lnTo>
                  <a:pt x="285" y="111300"/>
                </a:lnTo>
                <a:lnTo>
                  <a:pt x="1427" y="119792"/>
                </a:lnTo>
                <a:lnTo>
                  <a:pt x="2189" y="126406"/>
                </a:lnTo>
                <a:lnTo>
                  <a:pt x="3035" y="136293"/>
                </a:lnTo>
                <a:lnTo>
                  <a:pt x="4213" y="140264"/>
                </a:lnTo>
                <a:lnTo>
                  <a:pt x="9470" y="150403"/>
                </a:lnTo>
                <a:lnTo>
                  <a:pt x="12403" y="159439"/>
                </a:lnTo>
                <a:lnTo>
                  <a:pt x="16464" y="165262"/>
                </a:lnTo>
                <a:lnTo>
                  <a:pt x="19834" y="168149"/>
                </a:lnTo>
                <a:lnTo>
                  <a:pt x="23985" y="171026"/>
                </a:lnTo>
                <a:lnTo>
                  <a:pt x="28657" y="173896"/>
                </a:lnTo>
                <a:lnTo>
                  <a:pt x="32725" y="175810"/>
                </a:lnTo>
                <a:lnTo>
                  <a:pt x="39784" y="177936"/>
                </a:lnTo>
                <a:lnTo>
                  <a:pt x="44905" y="178503"/>
                </a:lnTo>
                <a:lnTo>
                  <a:pt x="51177" y="178881"/>
                </a:lnTo>
                <a:lnTo>
                  <a:pt x="58215" y="179133"/>
                </a:lnTo>
                <a:lnTo>
                  <a:pt x="63860" y="178349"/>
                </a:lnTo>
                <a:lnTo>
                  <a:pt x="68576" y="176873"/>
                </a:lnTo>
                <a:lnTo>
                  <a:pt x="72672" y="174937"/>
                </a:lnTo>
                <a:lnTo>
                  <a:pt x="76355" y="173646"/>
                </a:lnTo>
                <a:lnTo>
                  <a:pt x="82988" y="172212"/>
                </a:lnTo>
                <a:lnTo>
                  <a:pt x="89110" y="169034"/>
                </a:lnTo>
                <a:lnTo>
                  <a:pt x="92077" y="166854"/>
                </a:lnTo>
                <a:lnTo>
                  <a:pt x="109905" y="154682"/>
                </a:lnTo>
                <a:lnTo>
                  <a:pt x="115464" y="149666"/>
                </a:lnTo>
                <a:lnTo>
                  <a:pt x="120124" y="144416"/>
                </a:lnTo>
                <a:lnTo>
                  <a:pt x="124182" y="139012"/>
                </a:lnTo>
                <a:lnTo>
                  <a:pt x="130698" y="128741"/>
                </a:lnTo>
                <a:lnTo>
                  <a:pt x="174763" y="54731"/>
                </a:lnTo>
                <a:lnTo>
                  <a:pt x="181564" y="43979"/>
                </a:lnTo>
                <a:lnTo>
                  <a:pt x="187049" y="35858"/>
                </a:lnTo>
                <a:lnTo>
                  <a:pt x="198148" y="20532"/>
                </a:lnTo>
                <a:lnTo>
                  <a:pt x="199058" y="20227"/>
                </a:lnTo>
                <a:lnTo>
                  <a:pt x="199666" y="20976"/>
                </a:lnTo>
                <a:lnTo>
                  <a:pt x="200340" y="24349"/>
                </a:lnTo>
                <a:lnTo>
                  <a:pt x="200720" y="32555"/>
                </a:lnTo>
                <a:lnTo>
                  <a:pt x="200808" y="41560"/>
                </a:lnTo>
                <a:lnTo>
                  <a:pt x="203388" y="51912"/>
                </a:lnTo>
                <a:lnTo>
                  <a:pt x="206757" y="62863"/>
                </a:lnTo>
                <a:lnTo>
                  <a:pt x="208254" y="74080"/>
                </a:lnTo>
                <a:lnTo>
                  <a:pt x="208654" y="80690"/>
                </a:lnTo>
                <a:lnTo>
                  <a:pt x="209097" y="95656"/>
                </a:lnTo>
                <a:lnTo>
                  <a:pt x="209452" y="257620"/>
                </a:lnTo>
                <a:lnTo>
                  <a:pt x="210404" y="269726"/>
                </a:lnTo>
                <a:lnTo>
                  <a:pt x="216237" y="321822"/>
                </a:lnTo>
                <a:lnTo>
                  <a:pt x="216833" y="328719"/>
                </a:lnTo>
                <a:lnTo>
                  <a:pt x="217230" y="337128"/>
                </a:lnTo>
                <a:lnTo>
                  <a:pt x="217671" y="356631"/>
                </a:lnTo>
                <a:lnTo>
                  <a:pt x="218742" y="364308"/>
                </a:lnTo>
                <a:lnTo>
                  <a:pt x="220408" y="370378"/>
                </a:lnTo>
                <a:lnTo>
                  <a:pt x="226597" y="3768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031"/>
          <p:cNvSpPr/>
          <p:nvPr/>
        </p:nvSpPr>
        <p:spPr>
          <a:xfrm>
            <a:off x="3851909" y="4226559"/>
            <a:ext cx="239420" cy="376874"/>
          </a:xfrm>
          <a:custGeom>
            <a:avLst/>
            <a:gdLst/>
            <a:ahLst/>
            <a:cxnLst/>
            <a:rect l="0" t="0" r="0" b="0"/>
            <a:pathLst>
              <a:path w="239420" h="376874">
                <a:moveTo>
                  <a:pt x="0" y="76836"/>
                </a:moveTo>
                <a:lnTo>
                  <a:pt x="4552" y="72285"/>
                </a:lnTo>
                <a:lnTo>
                  <a:pt x="7797" y="70944"/>
                </a:lnTo>
                <a:lnTo>
                  <a:pt x="11866" y="70051"/>
                </a:lnTo>
                <a:lnTo>
                  <a:pt x="16483" y="69455"/>
                </a:lnTo>
                <a:lnTo>
                  <a:pt x="23371" y="67152"/>
                </a:lnTo>
                <a:lnTo>
                  <a:pt x="31774" y="63713"/>
                </a:lnTo>
                <a:lnTo>
                  <a:pt x="49364" y="55763"/>
                </a:lnTo>
                <a:lnTo>
                  <a:pt x="63533" y="49055"/>
                </a:lnTo>
                <a:lnTo>
                  <a:pt x="138446" y="11872"/>
                </a:lnTo>
                <a:lnTo>
                  <a:pt x="148495" y="7810"/>
                </a:lnTo>
                <a:lnTo>
                  <a:pt x="157100" y="5101"/>
                </a:lnTo>
                <a:lnTo>
                  <a:pt x="164741" y="3295"/>
                </a:lnTo>
                <a:lnTo>
                  <a:pt x="171740" y="2091"/>
                </a:lnTo>
                <a:lnTo>
                  <a:pt x="178311" y="1288"/>
                </a:lnTo>
                <a:lnTo>
                  <a:pt x="184596" y="753"/>
                </a:lnTo>
                <a:lnTo>
                  <a:pt x="189740" y="397"/>
                </a:lnTo>
                <a:lnTo>
                  <a:pt x="197994" y="0"/>
                </a:lnTo>
                <a:lnTo>
                  <a:pt x="201528" y="847"/>
                </a:lnTo>
                <a:lnTo>
                  <a:pt x="207996" y="4328"/>
                </a:lnTo>
                <a:lnTo>
                  <a:pt x="212007" y="6590"/>
                </a:lnTo>
                <a:lnTo>
                  <a:pt x="221543" y="11643"/>
                </a:lnTo>
                <a:lnTo>
                  <a:pt x="225801" y="14324"/>
                </a:lnTo>
                <a:lnTo>
                  <a:pt x="233071" y="19843"/>
                </a:lnTo>
                <a:lnTo>
                  <a:pt x="235391" y="22648"/>
                </a:lnTo>
                <a:lnTo>
                  <a:pt x="236937" y="25470"/>
                </a:lnTo>
                <a:lnTo>
                  <a:pt x="237968" y="28305"/>
                </a:lnTo>
                <a:lnTo>
                  <a:pt x="239114" y="39074"/>
                </a:lnTo>
                <a:lnTo>
                  <a:pt x="239419" y="45946"/>
                </a:lnTo>
                <a:lnTo>
                  <a:pt x="238671" y="55290"/>
                </a:lnTo>
                <a:lnTo>
                  <a:pt x="237219" y="66282"/>
                </a:lnTo>
                <a:lnTo>
                  <a:pt x="235299" y="78372"/>
                </a:lnTo>
                <a:lnTo>
                  <a:pt x="223494" y="140897"/>
                </a:lnTo>
                <a:lnTo>
                  <a:pt x="218529" y="159548"/>
                </a:lnTo>
                <a:lnTo>
                  <a:pt x="213314" y="174840"/>
                </a:lnTo>
                <a:lnTo>
                  <a:pt x="207932" y="187892"/>
                </a:lnTo>
                <a:lnTo>
                  <a:pt x="199412" y="210014"/>
                </a:lnTo>
                <a:lnTo>
                  <a:pt x="191498" y="232228"/>
                </a:lnTo>
                <a:lnTo>
                  <a:pt x="181630" y="261152"/>
                </a:lnTo>
                <a:lnTo>
                  <a:pt x="177284" y="273055"/>
                </a:lnTo>
                <a:lnTo>
                  <a:pt x="173435" y="282896"/>
                </a:lnTo>
                <a:lnTo>
                  <a:pt x="169916" y="291362"/>
                </a:lnTo>
                <a:lnTo>
                  <a:pt x="166617" y="300816"/>
                </a:lnTo>
                <a:lnTo>
                  <a:pt x="163466" y="310928"/>
                </a:lnTo>
                <a:lnTo>
                  <a:pt x="160413" y="321480"/>
                </a:lnTo>
                <a:lnTo>
                  <a:pt x="158377" y="329467"/>
                </a:lnTo>
                <a:lnTo>
                  <a:pt x="156115" y="340881"/>
                </a:lnTo>
                <a:lnTo>
                  <a:pt x="152570" y="351670"/>
                </a:lnTo>
                <a:lnTo>
                  <a:pt x="147083" y="365016"/>
                </a:lnTo>
                <a:lnTo>
                  <a:pt x="146333" y="369381"/>
                </a:lnTo>
                <a:lnTo>
                  <a:pt x="145733" y="3768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032"/>
          <p:cNvSpPr/>
          <p:nvPr/>
        </p:nvSpPr>
        <p:spPr>
          <a:xfrm>
            <a:off x="4366259" y="431196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033"/>
          <p:cNvSpPr/>
          <p:nvPr/>
        </p:nvSpPr>
        <p:spPr>
          <a:xfrm>
            <a:off x="4391977" y="4329112"/>
            <a:ext cx="162878" cy="171451"/>
          </a:xfrm>
          <a:custGeom>
            <a:avLst/>
            <a:gdLst/>
            <a:ahLst/>
            <a:cxnLst/>
            <a:rect l="0" t="0" r="0" b="0"/>
            <a:pathLst>
              <a:path w="162878" h="171451">
                <a:moveTo>
                  <a:pt x="0" y="0"/>
                </a:moveTo>
                <a:lnTo>
                  <a:pt x="71547" y="71547"/>
                </a:lnTo>
                <a:lnTo>
                  <a:pt x="81035" y="80083"/>
                </a:lnTo>
                <a:lnTo>
                  <a:pt x="89266" y="86726"/>
                </a:lnTo>
                <a:lnTo>
                  <a:pt x="96658" y="92108"/>
                </a:lnTo>
                <a:lnTo>
                  <a:pt x="102539" y="96647"/>
                </a:lnTo>
                <a:lnTo>
                  <a:pt x="107411" y="100626"/>
                </a:lnTo>
                <a:lnTo>
                  <a:pt x="111612" y="104232"/>
                </a:lnTo>
                <a:lnTo>
                  <a:pt x="114413" y="107588"/>
                </a:lnTo>
                <a:lnTo>
                  <a:pt x="116281" y="110778"/>
                </a:lnTo>
                <a:lnTo>
                  <a:pt x="117526" y="113857"/>
                </a:lnTo>
                <a:lnTo>
                  <a:pt x="120260" y="118767"/>
                </a:lnTo>
                <a:lnTo>
                  <a:pt x="123989" y="124898"/>
                </a:lnTo>
                <a:lnTo>
                  <a:pt x="128379" y="131843"/>
                </a:lnTo>
                <a:lnTo>
                  <a:pt x="134163" y="138378"/>
                </a:lnTo>
                <a:lnTo>
                  <a:pt x="140878" y="144640"/>
                </a:lnTo>
                <a:lnTo>
                  <a:pt x="148211" y="150719"/>
                </a:lnTo>
                <a:lnTo>
                  <a:pt x="153099" y="155725"/>
                </a:lnTo>
                <a:lnTo>
                  <a:pt x="156359" y="160014"/>
                </a:lnTo>
                <a:lnTo>
                  <a:pt x="162877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034"/>
          <p:cNvSpPr/>
          <p:nvPr/>
        </p:nvSpPr>
        <p:spPr>
          <a:xfrm>
            <a:off x="4383404" y="4303395"/>
            <a:ext cx="137162" cy="274321"/>
          </a:xfrm>
          <a:custGeom>
            <a:avLst/>
            <a:gdLst/>
            <a:ahLst/>
            <a:cxnLst/>
            <a:rect l="0" t="0" r="0" b="0"/>
            <a:pathLst>
              <a:path w="137162" h="274321">
                <a:moveTo>
                  <a:pt x="137161" y="0"/>
                </a:moveTo>
                <a:lnTo>
                  <a:pt x="128059" y="9101"/>
                </a:lnTo>
                <a:lnTo>
                  <a:pt x="125378" y="12735"/>
                </a:lnTo>
                <a:lnTo>
                  <a:pt x="122399" y="19312"/>
                </a:lnTo>
                <a:lnTo>
                  <a:pt x="120652" y="23352"/>
                </a:lnTo>
                <a:lnTo>
                  <a:pt x="116171" y="32921"/>
                </a:lnTo>
                <a:lnTo>
                  <a:pt x="95375" y="74955"/>
                </a:lnTo>
                <a:lnTo>
                  <a:pt x="92159" y="84260"/>
                </a:lnTo>
                <a:lnTo>
                  <a:pt x="90014" y="93320"/>
                </a:lnTo>
                <a:lnTo>
                  <a:pt x="88585" y="102219"/>
                </a:lnTo>
                <a:lnTo>
                  <a:pt x="85727" y="110056"/>
                </a:lnTo>
                <a:lnTo>
                  <a:pt x="81916" y="117185"/>
                </a:lnTo>
                <a:lnTo>
                  <a:pt x="77471" y="123844"/>
                </a:lnTo>
                <a:lnTo>
                  <a:pt x="70697" y="136854"/>
                </a:lnTo>
                <a:lnTo>
                  <a:pt x="53012" y="174172"/>
                </a:lnTo>
                <a:lnTo>
                  <a:pt x="46772" y="188504"/>
                </a:lnTo>
                <a:lnTo>
                  <a:pt x="42611" y="199012"/>
                </a:lnTo>
                <a:lnTo>
                  <a:pt x="39838" y="206970"/>
                </a:lnTo>
                <a:lnTo>
                  <a:pt x="37036" y="214180"/>
                </a:lnTo>
                <a:lnTo>
                  <a:pt x="34216" y="220891"/>
                </a:lnTo>
                <a:lnTo>
                  <a:pt x="31383" y="227271"/>
                </a:lnTo>
                <a:lnTo>
                  <a:pt x="28542" y="232476"/>
                </a:lnTo>
                <a:lnTo>
                  <a:pt x="25696" y="236899"/>
                </a:lnTo>
                <a:lnTo>
                  <a:pt x="22846" y="240800"/>
                </a:lnTo>
                <a:lnTo>
                  <a:pt x="19993" y="245306"/>
                </a:lnTo>
                <a:lnTo>
                  <a:pt x="17139" y="250215"/>
                </a:lnTo>
                <a:lnTo>
                  <a:pt x="14283" y="255392"/>
                </a:lnTo>
                <a:lnTo>
                  <a:pt x="11428" y="259797"/>
                </a:lnTo>
                <a:lnTo>
                  <a:pt x="8571" y="26368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035"/>
          <p:cNvSpPr/>
          <p:nvPr/>
        </p:nvSpPr>
        <p:spPr>
          <a:xfrm>
            <a:off x="4661627" y="4191952"/>
            <a:ext cx="73251" cy="411481"/>
          </a:xfrm>
          <a:custGeom>
            <a:avLst/>
            <a:gdLst/>
            <a:ahLst/>
            <a:cxnLst/>
            <a:rect l="0" t="0" r="0" b="0"/>
            <a:pathLst>
              <a:path w="73251" h="411481">
                <a:moveTo>
                  <a:pt x="73250" y="0"/>
                </a:moveTo>
                <a:lnTo>
                  <a:pt x="68700" y="9102"/>
                </a:lnTo>
                <a:lnTo>
                  <a:pt x="66406" y="15593"/>
                </a:lnTo>
                <a:lnTo>
                  <a:pt x="63925" y="23730"/>
                </a:lnTo>
                <a:lnTo>
                  <a:pt x="61318" y="32965"/>
                </a:lnTo>
                <a:lnTo>
                  <a:pt x="59581" y="41979"/>
                </a:lnTo>
                <a:lnTo>
                  <a:pt x="58422" y="50846"/>
                </a:lnTo>
                <a:lnTo>
                  <a:pt x="57650" y="59615"/>
                </a:lnTo>
                <a:lnTo>
                  <a:pt x="56183" y="67366"/>
                </a:lnTo>
                <a:lnTo>
                  <a:pt x="54252" y="74438"/>
                </a:lnTo>
                <a:lnTo>
                  <a:pt x="52012" y="81058"/>
                </a:lnTo>
                <a:lnTo>
                  <a:pt x="49566" y="89281"/>
                </a:lnTo>
                <a:lnTo>
                  <a:pt x="44309" y="108578"/>
                </a:lnTo>
                <a:lnTo>
                  <a:pt x="42526" y="118106"/>
                </a:lnTo>
                <a:lnTo>
                  <a:pt x="41337" y="127314"/>
                </a:lnTo>
                <a:lnTo>
                  <a:pt x="40545" y="136311"/>
                </a:lnTo>
                <a:lnTo>
                  <a:pt x="38111" y="150882"/>
                </a:lnTo>
                <a:lnTo>
                  <a:pt x="30328" y="189931"/>
                </a:lnTo>
                <a:lnTo>
                  <a:pt x="26538" y="206631"/>
                </a:lnTo>
                <a:lnTo>
                  <a:pt x="23059" y="220622"/>
                </a:lnTo>
                <a:lnTo>
                  <a:pt x="19786" y="232806"/>
                </a:lnTo>
                <a:lnTo>
                  <a:pt x="17605" y="242834"/>
                </a:lnTo>
                <a:lnTo>
                  <a:pt x="16151" y="251424"/>
                </a:lnTo>
                <a:lnTo>
                  <a:pt x="9266" y="306204"/>
                </a:lnTo>
                <a:lnTo>
                  <a:pt x="7734" y="320341"/>
                </a:lnTo>
                <a:lnTo>
                  <a:pt x="6713" y="331671"/>
                </a:lnTo>
                <a:lnTo>
                  <a:pt x="6032" y="341129"/>
                </a:lnTo>
                <a:lnTo>
                  <a:pt x="4626" y="351245"/>
                </a:lnTo>
                <a:lnTo>
                  <a:pt x="2735" y="361798"/>
                </a:lnTo>
                <a:lnTo>
                  <a:pt x="523" y="372644"/>
                </a:lnTo>
                <a:lnTo>
                  <a:pt x="0" y="380827"/>
                </a:lnTo>
                <a:lnTo>
                  <a:pt x="605" y="387234"/>
                </a:lnTo>
                <a:lnTo>
                  <a:pt x="4670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036"/>
          <p:cNvSpPr/>
          <p:nvPr/>
        </p:nvSpPr>
        <p:spPr>
          <a:xfrm>
            <a:off x="4796553" y="4234815"/>
            <a:ext cx="229236" cy="315735"/>
          </a:xfrm>
          <a:custGeom>
            <a:avLst/>
            <a:gdLst/>
            <a:ahLst/>
            <a:cxnLst/>
            <a:rect l="0" t="0" r="0" b="0"/>
            <a:pathLst>
              <a:path w="229236" h="315735">
                <a:moveTo>
                  <a:pt x="66912" y="8572"/>
                </a:moveTo>
                <a:lnTo>
                  <a:pt x="66912" y="3634"/>
                </a:lnTo>
                <a:lnTo>
                  <a:pt x="66912" y="5742"/>
                </a:lnTo>
                <a:lnTo>
                  <a:pt x="65959" y="7638"/>
                </a:lnTo>
                <a:lnTo>
                  <a:pt x="60068" y="14857"/>
                </a:lnTo>
                <a:lnTo>
                  <a:pt x="54980" y="20255"/>
                </a:lnTo>
                <a:lnTo>
                  <a:pt x="46761" y="28650"/>
                </a:lnTo>
                <a:lnTo>
                  <a:pt x="44905" y="32435"/>
                </a:lnTo>
                <a:lnTo>
                  <a:pt x="42843" y="41720"/>
                </a:lnTo>
                <a:lnTo>
                  <a:pt x="40389" y="47816"/>
                </a:lnTo>
                <a:lnTo>
                  <a:pt x="36847" y="54737"/>
                </a:lnTo>
                <a:lnTo>
                  <a:pt x="32581" y="62209"/>
                </a:lnTo>
                <a:lnTo>
                  <a:pt x="29737" y="69095"/>
                </a:lnTo>
                <a:lnTo>
                  <a:pt x="27841" y="75591"/>
                </a:lnTo>
                <a:lnTo>
                  <a:pt x="26577" y="81826"/>
                </a:lnTo>
                <a:lnTo>
                  <a:pt x="24782" y="87888"/>
                </a:lnTo>
                <a:lnTo>
                  <a:pt x="22633" y="93835"/>
                </a:lnTo>
                <a:lnTo>
                  <a:pt x="20247" y="99704"/>
                </a:lnTo>
                <a:lnTo>
                  <a:pt x="17704" y="107426"/>
                </a:lnTo>
                <a:lnTo>
                  <a:pt x="15057" y="116385"/>
                </a:lnTo>
                <a:lnTo>
                  <a:pt x="12339" y="126168"/>
                </a:lnTo>
                <a:lnTo>
                  <a:pt x="9575" y="134594"/>
                </a:lnTo>
                <a:lnTo>
                  <a:pt x="6780" y="142117"/>
                </a:lnTo>
                <a:lnTo>
                  <a:pt x="3964" y="149037"/>
                </a:lnTo>
                <a:lnTo>
                  <a:pt x="2086" y="155555"/>
                </a:lnTo>
                <a:lnTo>
                  <a:pt x="835" y="161806"/>
                </a:lnTo>
                <a:lnTo>
                  <a:pt x="0" y="167878"/>
                </a:lnTo>
                <a:lnTo>
                  <a:pt x="397" y="177641"/>
                </a:lnTo>
                <a:lnTo>
                  <a:pt x="1613" y="189865"/>
                </a:lnTo>
                <a:lnTo>
                  <a:pt x="3377" y="203729"/>
                </a:lnTo>
                <a:lnTo>
                  <a:pt x="4553" y="214876"/>
                </a:lnTo>
                <a:lnTo>
                  <a:pt x="5336" y="224213"/>
                </a:lnTo>
                <a:lnTo>
                  <a:pt x="6207" y="238715"/>
                </a:lnTo>
                <a:lnTo>
                  <a:pt x="6594" y="248335"/>
                </a:lnTo>
                <a:lnTo>
                  <a:pt x="7650" y="253187"/>
                </a:lnTo>
                <a:lnTo>
                  <a:pt x="9307" y="258326"/>
                </a:lnTo>
                <a:lnTo>
                  <a:pt x="13687" y="268164"/>
                </a:lnTo>
                <a:lnTo>
                  <a:pt x="18808" y="275712"/>
                </a:lnTo>
                <a:lnTo>
                  <a:pt x="24260" y="282241"/>
                </a:lnTo>
                <a:lnTo>
                  <a:pt x="30810" y="289270"/>
                </a:lnTo>
                <a:lnTo>
                  <a:pt x="40072" y="298744"/>
                </a:lnTo>
                <a:lnTo>
                  <a:pt x="45208" y="302033"/>
                </a:lnTo>
                <a:lnTo>
                  <a:pt x="50538" y="304225"/>
                </a:lnTo>
                <a:lnTo>
                  <a:pt x="55995" y="305687"/>
                </a:lnTo>
                <a:lnTo>
                  <a:pt x="60587" y="307613"/>
                </a:lnTo>
                <a:lnTo>
                  <a:pt x="64600" y="309851"/>
                </a:lnTo>
                <a:lnTo>
                  <a:pt x="68228" y="312294"/>
                </a:lnTo>
                <a:lnTo>
                  <a:pt x="72552" y="313924"/>
                </a:lnTo>
                <a:lnTo>
                  <a:pt x="77339" y="315009"/>
                </a:lnTo>
                <a:lnTo>
                  <a:pt x="82436" y="315734"/>
                </a:lnTo>
                <a:lnTo>
                  <a:pt x="89644" y="315264"/>
                </a:lnTo>
                <a:lnTo>
                  <a:pt x="98259" y="313998"/>
                </a:lnTo>
                <a:lnTo>
                  <a:pt x="107812" y="312202"/>
                </a:lnTo>
                <a:lnTo>
                  <a:pt x="116086" y="311005"/>
                </a:lnTo>
                <a:lnTo>
                  <a:pt x="123507" y="310206"/>
                </a:lnTo>
                <a:lnTo>
                  <a:pt x="130359" y="309674"/>
                </a:lnTo>
                <a:lnTo>
                  <a:pt x="135880" y="308367"/>
                </a:lnTo>
                <a:lnTo>
                  <a:pt x="140513" y="306543"/>
                </a:lnTo>
                <a:lnTo>
                  <a:pt x="149154" y="301976"/>
                </a:lnTo>
                <a:lnTo>
                  <a:pt x="159343" y="296771"/>
                </a:lnTo>
                <a:lnTo>
                  <a:pt x="165680" y="292145"/>
                </a:lnTo>
                <a:lnTo>
                  <a:pt x="172762" y="286203"/>
                </a:lnTo>
                <a:lnTo>
                  <a:pt x="180341" y="279385"/>
                </a:lnTo>
                <a:lnTo>
                  <a:pt x="187299" y="271981"/>
                </a:lnTo>
                <a:lnTo>
                  <a:pt x="193842" y="264189"/>
                </a:lnTo>
                <a:lnTo>
                  <a:pt x="200110" y="256136"/>
                </a:lnTo>
                <a:lnTo>
                  <a:pt x="205240" y="248862"/>
                </a:lnTo>
                <a:lnTo>
                  <a:pt x="209613" y="242108"/>
                </a:lnTo>
                <a:lnTo>
                  <a:pt x="213481" y="235700"/>
                </a:lnTo>
                <a:lnTo>
                  <a:pt x="217012" y="224761"/>
                </a:lnTo>
                <a:lnTo>
                  <a:pt x="220319" y="210800"/>
                </a:lnTo>
                <a:lnTo>
                  <a:pt x="223475" y="194826"/>
                </a:lnTo>
                <a:lnTo>
                  <a:pt x="225579" y="182271"/>
                </a:lnTo>
                <a:lnTo>
                  <a:pt x="226983" y="171997"/>
                </a:lnTo>
                <a:lnTo>
                  <a:pt x="227918" y="163242"/>
                </a:lnTo>
                <a:lnTo>
                  <a:pt x="228542" y="152643"/>
                </a:lnTo>
                <a:lnTo>
                  <a:pt x="229235" y="128166"/>
                </a:lnTo>
                <a:lnTo>
                  <a:pt x="228467" y="114971"/>
                </a:lnTo>
                <a:lnTo>
                  <a:pt x="227003" y="101412"/>
                </a:lnTo>
                <a:lnTo>
                  <a:pt x="225074" y="87611"/>
                </a:lnTo>
                <a:lnTo>
                  <a:pt x="221883" y="75552"/>
                </a:lnTo>
                <a:lnTo>
                  <a:pt x="217851" y="64655"/>
                </a:lnTo>
                <a:lnTo>
                  <a:pt x="213258" y="54534"/>
                </a:lnTo>
                <a:lnTo>
                  <a:pt x="209244" y="46833"/>
                </a:lnTo>
                <a:lnTo>
                  <a:pt x="205614" y="40747"/>
                </a:lnTo>
                <a:lnTo>
                  <a:pt x="202242" y="35737"/>
                </a:lnTo>
                <a:lnTo>
                  <a:pt x="198089" y="31445"/>
                </a:lnTo>
                <a:lnTo>
                  <a:pt x="193416" y="27631"/>
                </a:lnTo>
                <a:lnTo>
                  <a:pt x="188396" y="24135"/>
                </a:lnTo>
                <a:lnTo>
                  <a:pt x="183144" y="20852"/>
                </a:lnTo>
                <a:lnTo>
                  <a:pt x="177737" y="17711"/>
                </a:lnTo>
                <a:lnTo>
                  <a:pt x="172228" y="14665"/>
                </a:lnTo>
                <a:lnTo>
                  <a:pt x="165697" y="11682"/>
                </a:lnTo>
                <a:lnTo>
                  <a:pt x="158486" y="8740"/>
                </a:lnTo>
                <a:lnTo>
                  <a:pt x="150821" y="5826"/>
                </a:lnTo>
                <a:lnTo>
                  <a:pt x="143807" y="3884"/>
                </a:lnTo>
                <a:lnTo>
                  <a:pt x="137225" y="2589"/>
                </a:lnTo>
                <a:lnTo>
                  <a:pt x="130932" y="1726"/>
                </a:lnTo>
                <a:lnTo>
                  <a:pt x="122927" y="1151"/>
                </a:lnTo>
                <a:lnTo>
                  <a:pt x="113780" y="767"/>
                </a:lnTo>
                <a:lnTo>
                  <a:pt x="5833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037"/>
          <p:cNvSpPr/>
          <p:nvPr/>
        </p:nvSpPr>
        <p:spPr>
          <a:xfrm>
            <a:off x="5077777" y="4217670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13652" y="16615"/>
                </a:lnTo>
                <a:lnTo>
                  <a:pt x="18627" y="13934"/>
                </a:lnTo>
                <a:lnTo>
                  <a:pt x="22895" y="12147"/>
                </a:lnTo>
                <a:lnTo>
                  <a:pt x="26694" y="10955"/>
                </a:lnTo>
                <a:lnTo>
                  <a:pt x="35893" y="9208"/>
                </a:lnTo>
                <a:lnTo>
                  <a:pt x="63895" y="4728"/>
                </a:lnTo>
                <a:lnTo>
                  <a:pt x="78792" y="3151"/>
                </a:lnTo>
                <a:lnTo>
                  <a:pt x="93486" y="2101"/>
                </a:lnTo>
                <a:lnTo>
                  <a:pt x="108044" y="1401"/>
                </a:lnTo>
                <a:lnTo>
                  <a:pt x="136919" y="62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038"/>
          <p:cNvSpPr/>
          <p:nvPr/>
        </p:nvSpPr>
        <p:spPr>
          <a:xfrm>
            <a:off x="5300662" y="4106332"/>
            <a:ext cx="210192" cy="145479"/>
          </a:xfrm>
          <a:custGeom>
            <a:avLst/>
            <a:gdLst/>
            <a:ahLst/>
            <a:cxnLst/>
            <a:rect l="0" t="0" r="0" b="0"/>
            <a:pathLst>
              <a:path w="210192" h="145479">
                <a:moveTo>
                  <a:pt x="0" y="8468"/>
                </a:moveTo>
                <a:lnTo>
                  <a:pt x="13653" y="3917"/>
                </a:lnTo>
                <a:lnTo>
                  <a:pt x="18627" y="2576"/>
                </a:lnTo>
                <a:lnTo>
                  <a:pt x="22895" y="1683"/>
                </a:lnTo>
                <a:lnTo>
                  <a:pt x="26694" y="1087"/>
                </a:lnTo>
                <a:lnTo>
                  <a:pt x="39703" y="690"/>
                </a:lnTo>
                <a:lnTo>
                  <a:pt x="119364" y="0"/>
                </a:lnTo>
                <a:lnTo>
                  <a:pt x="126248" y="918"/>
                </a:lnTo>
                <a:lnTo>
                  <a:pt x="131791" y="2482"/>
                </a:lnTo>
                <a:lnTo>
                  <a:pt x="142979" y="7285"/>
                </a:lnTo>
                <a:lnTo>
                  <a:pt x="149467" y="8117"/>
                </a:lnTo>
                <a:lnTo>
                  <a:pt x="151080" y="9186"/>
                </a:lnTo>
                <a:lnTo>
                  <a:pt x="152155" y="10852"/>
                </a:lnTo>
                <a:lnTo>
                  <a:pt x="153350" y="15242"/>
                </a:lnTo>
                <a:lnTo>
                  <a:pt x="153668" y="17747"/>
                </a:lnTo>
                <a:lnTo>
                  <a:pt x="153880" y="20369"/>
                </a:lnTo>
                <a:lnTo>
                  <a:pt x="152117" y="23069"/>
                </a:lnTo>
                <a:lnTo>
                  <a:pt x="149036" y="25822"/>
                </a:lnTo>
                <a:lnTo>
                  <a:pt x="139581" y="32373"/>
                </a:lnTo>
                <a:lnTo>
                  <a:pt x="125854" y="41635"/>
                </a:lnTo>
                <a:lnTo>
                  <a:pt x="119145" y="44867"/>
                </a:lnTo>
                <a:lnTo>
                  <a:pt x="112767" y="47021"/>
                </a:lnTo>
                <a:lnTo>
                  <a:pt x="106611" y="48457"/>
                </a:lnTo>
                <a:lnTo>
                  <a:pt x="101554" y="50368"/>
                </a:lnTo>
                <a:lnTo>
                  <a:pt x="97230" y="52593"/>
                </a:lnTo>
                <a:lnTo>
                  <a:pt x="93395" y="55030"/>
                </a:lnTo>
                <a:lnTo>
                  <a:pt x="89886" y="56654"/>
                </a:lnTo>
                <a:lnTo>
                  <a:pt x="83447" y="58459"/>
                </a:lnTo>
                <a:lnTo>
                  <a:pt x="79018" y="59475"/>
                </a:lnTo>
                <a:lnTo>
                  <a:pt x="79349" y="59617"/>
                </a:lnTo>
                <a:lnTo>
                  <a:pt x="85317" y="59818"/>
                </a:lnTo>
                <a:lnTo>
                  <a:pt x="148080" y="59899"/>
                </a:lnTo>
                <a:lnTo>
                  <a:pt x="153965" y="60853"/>
                </a:lnTo>
                <a:lnTo>
                  <a:pt x="158841" y="62441"/>
                </a:lnTo>
                <a:lnTo>
                  <a:pt x="163044" y="64452"/>
                </a:lnTo>
                <a:lnTo>
                  <a:pt x="168704" y="66746"/>
                </a:lnTo>
                <a:lnTo>
                  <a:pt x="175334" y="69227"/>
                </a:lnTo>
                <a:lnTo>
                  <a:pt x="182612" y="71834"/>
                </a:lnTo>
                <a:lnTo>
                  <a:pt x="188416" y="74524"/>
                </a:lnTo>
                <a:lnTo>
                  <a:pt x="193239" y="77270"/>
                </a:lnTo>
                <a:lnTo>
                  <a:pt x="197405" y="80053"/>
                </a:lnTo>
                <a:lnTo>
                  <a:pt x="200184" y="82862"/>
                </a:lnTo>
                <a:lnTo>
                  <a:pt x="202036" y="85686"/>
                </a:lnTo>
                <a:lnTo>
                  <a:pt x="203271" y="88522"/>
                </a:lnTo>
                <a:lnTo>
                  <a:pt x="207183" y="96752"/>
                </a:lnTo>
                <a:lnTo>
                  <a:pt x="209560" y="101614"/>
                </a:lnTo>
                <a:lnTo>
                  <a:pt x="210191" y="105808"/>
                </a:lnTo>
                <a:lnTo>
                  <a:pt x="209660" y="109556"/>
                </a:lnTo>
                <a:lnTo>
                  <a:pt x="208354" y="113007"/>
                </a:lnTo>
                <a:lnTo>
                  <a:pt x="207482" y="116261"/>
                </a:lnTo>
                <a:lnTo>
                  <a:pt x="206902" y="119382"/>
                </a:lnTo>
                <a:lnTo>
                  <a:pt x="206515" y="122416"/>
                </a:lnTo>
                <a:lnTo>
                  <a:pt x="204351" y="125391"/>
                </a:lnTo>
                <a:lnTo>
                  <a:pt x="201004" y="128326"/>
                </a:lnTo>
                <a:lnTo>
                  <a:pt x="196868" y="131236"/>
                </a:lnTo>
                <a:lnTo>
                  <a:pt x="192205" y="134128"/>
                </a:lnTo>
                <a:lnTo>
                  <a:pt x="187192" y="137009"/>
                </a:lnTo>
                <a:lnTo>
                  <a:pt x="181945" y="139882"/>
                </a:lnTo>
                <a:lnTo>
                  <a:pt x="177494" y="141797"/>
                </a:lnTo>
                <a:lnTo>
                  <a:pt x="173574" y="143074"/>
                </a:lnTo>
                <a:lnTo>
                  <a:pt x="170009" y="143925"/>
                </a:lnTo>
                <a:lnTo>
                  <a:pt x="164774" y="144493"/>
                </a:lnTo>
                <a:lnTo>
                  <a:pt x="158427" y="144871"/>
                </a:lnTo>
                <a:lnTo>
                  <a:pt x="151338" y="145123"/>
                </a:lnTo>
                <a:lnTo>
                  <a:pt x="123158" y="145478"/>
                </a:lnTo>
                <a:lnTo>
                  <a:pt x="109728" y="144575"/>
                </a:lnTo>
                <a:lnTo>
                  <a:pt x="34290" y="1370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039"/>
          <p:cNvSpPr/>
          <p:nvPr/>
        </p:nvSpPr>
        <p:spPr>
          <a:xfrm>
            <a:off x="2617469" y="4431982"/>
            <a:ext cx="334329" cy="17146"/>
          </a:xfrm>
          <a:custGeom>
            <a:avLst/>
            <a:gdLst/>
            <a:ahLst/>
            <a:cxnLst/>
            <a:rect l="0" t="0" r="0" b="0"/>
            <a:pathLst>
              <a:path w="334329" h="17146">
                <a:moveTo>
                  <a:pt x="0" y="0"/>
                </a:moveTo>
                <a:lnTo>
                  <a:pt x="71344" y="0"/>
                </a:lnTo>
                <a:lnTo>
                  <a:pt x="78043" y="953"/>
                </a:lnTo>
                <a:lnTo>
                  <a:pt x="84414" y="2540"/>
                </a:lnTo>
                <a:lnTo>
                  <a:pt x="90566" y="4551"/>
                </a:lnTo>
                <a:lnTo>
                  <a:pt x="96573" y="5892"/>
                </a:lnTo>
                <a:lnTo>
                  <a:pt x="102482" y="6785"/>
                </a:lnTo>
                <a:lnTo>
                  <a:pt x="108326" y="7381"/>
                </a:lnTo>
                <a:lnTo>
                  <a:pt x="202091" y="14229"/>
                </a:lnTo>
                <a:lnTo>
                  <a:pt x="218547" y="15201"/>
                </a:lnTo>
                <a:lnTo>
                  <a:pt x="334328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040"/>
          <p:cNvSpPr/>
          <p:nvPr/>
        </p:nvSpPr>
        <p:spPr>
          <a:xfrm>
            <a:off x="2677477" y="4509144"/>
            <a:ext cx="265749" cy="17136"/>
          </a:xfrm>
          <a:custGeom>
            <a:avLst/>
            <a:gdLst/>
            <a:ahLst/>
            <a:cxnLst/>
            <a:rect l="0" t="0" r="0" b="0"/>
            <a:pathLst>
              <a:path w="265749" h="17136">
                <a:moveTo>
                  <a:pt x="0" y="8563"/>
                </a:moveTo>
                <a:lnTo>
                  <a:pt x="9102" y="4013"/>
                </a:lnTo>
                <a:lnTo>
                  <a:pt x="12735" y="2672"/>
                </a:lnTo>
                <a:lnTo>
                  <a:pt x="16110" y="1778"/>
                </a:lnTo>
                <a:lnTo>
                  <a:pt x="19313" y="1182"/>
                </a:lnTo>
                <a:lnTo>
                  <a:pt x="22400" y="785"/>
                </a:lnTo>
                <a:lnTo>
                  <a:pt x="28371" y="344"/>
                </a:lnTo>
                <a:lnTo>
                  <a:pt x="36739" y="148"/>
                </a:lnTo>
                <a:lnTo>
                  <a:pt x="103962" y="0"/>
                </a:lnTo>
                <a:lnTo>
                  <a:pt x="111218" y="949"/>
                </a:lnTo>
                <a:lnTo>
                  <a:pt x="117960" y="2535"/>
                </a:lnTo>
                <a:lnTo>
                  <a:pt x="124360" y="4544"/>
                </a:lnTo>
                <a:lnTo>
                  <a:pt x="138152" y="5884"/>
                </a:lnTo>
                <a:lnTo>
                  <a:pt x="156871" y="6777"/>
                </a:lnTo>
                <a:lnTo>
                  <a:pt x="178876" y="7372"/>
                </a:lnTo>
                <a:lnTo>
                  <a:pt x="194498" y="8722"/>
                </a:lnTo>
                <a:lnTo>
                  <a:pt x="205865" y="10574"/>
                </a:lnTo>
                <a:lnTo>
                  <a:pt x="214396" y="12761"/>
                </a:lnTo>
                <a:lnTo>
                  <a:pt x="221036" y="14219"/>
                </a:lnTo>
                <a:lnTo>
                  <a:pt x="226415" y="15191"/>
                </a:lnTo>
                <a:lnTo>
                  <a:pt x="265748" y="17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837"/>
          <p:cNvSpPr/>
          <p:nvPr/>
        </p:nvSpPr>
        <p:spPr>
          <a:xfrm>
            <a:off x="578121" y="882967"/>
            <a:ext cx="299132" cy="410022"/>
          </a:xfrm>
          <a:custGeom>
            <a:avLst/>
            <a:gdLst/>
            <a:ahLst/>
            <a:cxnLst/>
            <a:rect l="0" t="0" r="0" b="0"/>
            <a:pathLst>
              <a:path w="299132" h="410022">
                <a:moveTo>
                  <a:pt x="213406" y="85725"/>
                </a:moveTo>
                <a:lnTo>
                  <a:pt x="189542" y="61862"/>
                </a:lnTo>
                <a:lnTo>
                  <a:pt x="181210" y="56069"/>
                </a:lnTo>
                <a:lnTo>
                  <a:pt x="174332" y="52542"/>
                </a:lnTo>
                <a:lnTo>
                  <a:pt x="166057" y="46154"/>
                </a:lnTo>
                <a:lnTo>
                  <a:pt x="163787" y="44325"/>
                </a:lnTo>
                <a:lnTo>
                  <a:pt x="157698" y="40973"/>
                </a:lnTo>
                <a:lnTo>
                  <a:pt x="149594" y="37260"/>
                </a:lnTo>
                <a:lnTo>
                  <a:pt x="142818" y="35610"/>
                </a:lnTo>
                <a:lnTo>
                  <a:pt x="139677" y="36123"/>
                </a:lnTo>
                <a:lnTo>
                  <a:pt x="133648" y="39232"/>
                </a:lnTo>
                <a:lnTo>
                  <a:pt x="125253" y="41249"/>
                </a:lnTo>
                <a:lnTo>
                  <a:pt x="120347" y="41787"/>
                </a:lnTo>
                <a:lnTo>
                  <a:pt x="113267" y="44050"/>
                </a:lnTo>
                <a:lnTo>
                  <a:pt x="104736" y="47464"/>
                </a:lnTo>
                <a:lnTo>
                  <a:pt x="95240" y="51646"/>
                </a:lnTo>
                <a:lnTo>
                  <a:pt x="87956" y="55385"/>
                </a:lnTo>
                <a:lnTo>
                  <a:pt x="82148" y="58831"/>
                </a:lnTo>
                <a:lnTo>
                  <a:pt x="56880" y="75756"/>
                </a:lnTo>
                <a:lnTo>
                  <a:pt x="50000" y="80031"/>
                </a:lnTo>
                <a:lnTo>
                  <a:pt x="43509" y="83834"/>
                </a:lnTo>
                <a:lnTo>
                  <a:pt x="37276" y="87322"/>
                </a:lnTo>
                <a:lnTo>
                  <a:pt x="32169" y="90600"/>
                </a:lnTo>
                <a:lnTo>
                  <a:pt x="23953" y="96782"/>
                </a:lnTo>
                <a:lnTo>
                  <a:pt x="19477" y="101669"/>
                </a:lnTo>
                <a:lnTo>
                  <a:pt x="14587" y="107784"/>
                </a:lnTo>
                <a:lnTo>
                  <a:pt x="5980" y="120294"/>
                </a:lnTo>
                <a:lnTo>
                  <a:pt x="2154" y="129029"/>
                </a:lnTo>
                <a:lnTo>
                  <a:pt x="0" y="139302"/>
                </a:lnTo>
                <a:lnTo>
                  <a:pt x="651" y="142398"/>
                </a:lnTo>
                <a:lnTo>
                  <a:pt x="3913" y="148378"/>
                </a:lnTo>
                <a:lnTo>
                  <a:pt x="11078" y="154211"/>
                </a:lnTo>
                <a:lnTo>
                  <a:pt x="15656" y="157100"/>
                </a:lnTo>
                <a:lnTo>
                  <a:pt x="20612" y="159978"/>
                </a:lnTo>
                <a:lnTo>
                  <a:pt x="31200" y="165716"/>
                </a:lnTo>
                <a:lnTo>
                  <a:pt x="47871" y="174302"/>
                </a:lnTo>
                <a:lnTo>
                  <a:pt x="56376" y="178114"/>
                </a:lnTo>
                <a:lnTo>
                  <a:pt x="78528" y="187429"/>
                </a:lnTo>
                <a:lnTo>
                  <a:pt x="88244" y="192580"/>
                </a:lnTo>
                <a:lnTo>
                  <a:pt x="96627" y="197919"/>
                </a:lnTo>
                <a:lnTo>
                  <a:pt x="104121" y="203384"/>
                </a:lnTo>
                <a:lnTo>
                  <a:pt x="112927" y="211789"/>
                </a:lnTo>
                <a:lnTo>
                  <a:pt x="122607" y="222155"/>
                </a:lnTo>
                <a:lnTo>
                  <a:pt x="141619" y="243516"/>
                </a:lnTo>
                <a:lnTo>
                  <a:pt x="156418" y="259359"/>
                </a:lnTo>
                <a:lnTo>
                  <a:pt x="162079" y="267204"/>
                </a:lnTo>
                <a:lnTo>
                  <a:pt x="166806" y="275291"/>
                </a:lnTo>
                <a:lnTo>
                  <a:pt x="181235" y="304251"/>
                </a:lnTo>
                <a:lnTo>
                  <a:pt x="185291" y="311419"/>
                </a:lnTo>
                <a:lnTo>
                  <a:pt x="189900" y="319055"/>
                </a:lnTo>
                <a:lnTo>
                  <a:pt x="194878" y="327003"/>
                </a:lnTo>
                <a:lnTo>
                  <a:pt x="198196" y="334207"/>
                </a:lnTo>
                <a:lnTo>
                  <a:pt x="200409" y="340915"/>
                </a:lnTo>
                <a:lnTo>
                  <a:pt x="201884" y="347292"/>
                </a:lnTo>
                <a:lnTo>
                  <a:pt x="201914" y="353448"/>
                </a:lnTo>
                <a:lnTo>
                  <a:pt x="199409" y="365368"/>
                </a:lnTo>
                <a:lnTo>
                  <a:pt x="197660" y="374476"/>
                </a:lnTo>
                <a:lnTo>
                  <a:pt x="197194" y="378238"/>
                </a:lnTo>
                <a:lnTo>
                  <a:pt x="194135" y="387498"/>
                </a:lnTo>
                <a:lnTo>
                  <a:pt x="191986" y="392635"/>
                </a:lnTo>
                <a:lnTo>
                  <a:pt x="189601" y="396059"/>
                </a:lnTo>
                <a:lnTo>
                  <a:pt x="187059" y="398342"/>
                </a:lnTo>
                <a:lnTo>
                  <a:pt x="180741" y="401831"/>
                </a:lnTo>
                <a:lnTo>
                  <a:pt x="171583" y="406557"/>
                </a:lnTo>
                <a:lnTo>
                  <a:pt x="163703" y="409292"/>
                </a:lnTo>
                <a:lnTo>
                  <a:pt x="160268" y="410021"/>
                </a:lnTo>
                <a:lnTo>
                  <a:pt x="157026" y="409555"/>
                </a:lnTo>
                <a:lnTo>
                  <a:pt x="153912" y="408292"/>
                </a:lnTo>
                <a:lnTo>
                  <a:pt x="147912" y="404348"/>
                </a:lnTo>
                <a:lnTo>
                  <a:pt x="142070" y="399420"/>
                </a:lnTo>
                <a:lnTo>
                  <a:pt x="133426" y="386740"/>
                </a:lnTo>
                <a:lnTo>
                  <a:pt x="130234" y="376355"/>
                </a:lnTo>
                <a:lnTo>
                  <a:pt x="127863" y="364436"/>
                </a:lnTo>
                <a:lnTo>
                  <a:pt x="125897" y="357257"/>
                </a:lnTo>
                <a:lnTo>
                  <a:pt x="123634" y="349614"/>
                </a:lnTo>
                <a:lnTo>
                  <a:pt x="122126" y="342614"/>
                </a:lnTo>
                <a:lnTo>
                  <a:pt x="121120" y="336042"/>
                </a:lnTo>
                <a:lnTo>
                  <a:pt x="120450" y="329755"/>
                </a:lnTo>
                <a:lnTo>
                  <a:pt x="120955" y="321754"/>
                </a:lnTo>
                <a:lnTo>
                  <a:pt x="122244" y="312610"/>
                </a:lnTo>
                <a:lnTo>
                  <a:pt x="124057" y="302704"/>
                </a:lnTo>
                <a:lnTo>
                  <a:pt x="126217" y="293243"/>
                </a:lnTo>
                <a:lnTo>
                  <a:pt x="128610" y="284078"/>
                </a:lnTo>
                <a:lnTo>
                  <a:pt x="143845" y="230633"/>
                </a:lnTo>
                <a:lnTo>
                  <a:pt x="148935" y="215668"/>
                </a:lnTo>
                <a:lnTo>
                  <a:pt x="154233" y="201881"/>
                </a:lnTo>
                <a:lnTo>
                  <a:pt x="159670" y="188880"/>
                </a:lnTo>
                <a:lnTo>
                  <a:pt x="165199" y="177355"/>
                </a:lnTo>
                <a:lnTo>
                  <a:pt x="170791" y="166814"/>
                </a:lnTo>
                <a:lnTo>
                  <a:pt x="176423" y="156929"/>
                </a:lnTo>
                <a:lnTo>
                  <a:pt x="182083" y="147482"/>
                </a:lnTo>
                <a:lnTo>
                  <a:pt x="193452" y="129365"/>
                </a:lnTo>
                <a:lnTo>
                  <a:pt x="210563" y="103101"/>
                </a:lnTo>
                <a:lnTo>
                  <a:pt x="215321" y="95404"/>
                </a:lnTo>
                <a:lnTo>
                  <a:pt x="219445" y="88367"/>
                </a:lnTo>
                <a:lnTo>
                  <a:pt x="223147" y="81772"/>
                </a:lnTo>
                <a:lnTo>
                  <a:pt x="232340" y="71903"/>
                </a:lnTo>
                <a:lnTo>
                  <a:pt x="237459" y="67938"/>
                </a:lnTo>
                <a:lnTo>
                  <a:pt x="245686" y="58452"/>
                </a:lnTo>
                <a:lnTo>
                  <a:pt x="252518" y="48839"/>
                </a:lnTo>
                <a:lnTo>
                  <a:pt x="258729" y="41391"/>
                </a:lnTo>
                <a:lnTo>
                  <a:pt x="264576" y="36167"/>
                </a:lnTo>
                <a:lnTo>
                  <a:pt x="272284" y="29826"/>
                </a:lnTo>
                <a:lnTo>
                  <a:pt x="2991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38"/>
          <p:cNvSpPr/>
          <p:nvPr/>
        </p:nvSpPr>
        <p:spPr>
          <a:xfrm>
            <a:off x="868679" y="882967"/>
            <a:ext cx="170782" cy="425536"/>
          </a:xfrm>
          <a:custGeom>
            <a:avLst/>
            <a:gdLst/>
            <a:ahLst/>
            <a:cxnLst/>
            <a:rect l="0" t="0" r="0" b="0"/>
            <a:pathLst>
              <a:path w="170782" h="425536">
                <a:moveTo>
                  <a:pt x="102870" y="0"/>
                </a:moveTo>
                <a:lnTo>
                  <a:pt x="102870" y="13652"/>
                </a:lnTo>
                <a:lnTo>
                  <a:pt x="101918" y="18627"/>
                </a:lnTo>
                <a:lnTo>
                  <a:pt x="98320" y="26694"/>
                </a:lnTo>
                <a:lnTo>
                  <a:pt x="90939" y="41141"/>
                </a:lnTo>
                <a:lnTo>
                  <a:pt x="88043" y="51940"/>
                </a:lnTo>
                <a:lnTo>
                  <a:pt x="85803" y="64042"/>
                </a:lnTo>
                <a:lnTo>
                  <a:pt x="83872" y="71270"/>
                </a:lnTo>
                <a:lnTo>
                  <a:pt x="81632" y="78946"/>
                </a:lnTo>
                <a:lnTo>
                  <a:pt x="79187" y="85968"/>
                </a:lnTo>
                <a:lnTo>
                  <a:pt x="73929" y="98850"/>
                </a:lnTo>
                <a:lnTo>
                  <a:pt x="69289" y="115430"/>
                </a:lnTo>
                <a:lnTo>
                  <a:pt x="56513" y="166872"/>
                </a:lnTo>
                <a:lnTo>
                  <a:pt x="43850" y="223391"/>
                </a:lnTo>
                <a:lnTo>
                  <a:pt x="37806" y="251797"/>
                </a:lnTo>
                <a:lnTo>
                  <a:pt x="33776" y="276450"/>
                </a:lnTo>
                <a:lnTo>
                  <a:pt x="31090" y="298600"/>
                </a:lnTo>
                <a:lnTo>
                  <a:pt x="28106" y="334641"/>
                </a:lnTo>
                <a:lnTo>
                  <a:pt x="26779" y="357009"/>
                </a:lnTo>
                <a:lnTo>
                  <a:pt x="27378" y="366594"/>
                </a:lnTo>
                <a:lnTo>
                  <a:pt x="28730" y="375841"/>
                </a:lnTo>
                <a:lnTo>
                  <a:pt x="30583" y="384863"/>
                </a:lnTo>
                <a:lnTo>
                  <a:pt x="33724" y="391830"/>
                </a:lnTo>
                <a:lnTo>
                  <a:pt x="37723" y="397428"/>
                </a:lnTo>
                <a:lnTo>
                  <a:pt x="42294" y="402112"/>
                </a:lnTo>
                <a:lnTo>
                  <a:pt x="46293" y="407140"/>
                </a:lnTo>
                <a:lnTo>
                  <a:pt x="49912" y="412396"/>
                </a:lnTo>
                <a:lnTo>
                  <a:pt x="53277" y="417806"/>
                </a:lnTo>
                <a:lnTo>
                  <a:pt x="56474" y="421412"/>
                </a:lnTo>
                <a:lnTo>
                  <a:pt x="59557" y="423817"/>
                </a:lnTo>
                <a:lnTo>
                  <a:pt x="62565" y="425419"/>
                </a:lnTo>
                <a:lnTo>
                  <a:pt x="65522" y="425535"/>
                </a:lnTo>
                <a:lnTo>
                  <a:pt x="68447" y="424660"/>
                </a:lnTo>
                <a:lnTo>
                  <a:pt x="71349" y="423124"/>
                </a:lnTo>
                <a:lnTo>
                  <a:pt x="74236" y="421148"/>
                </a:lnTo>
                <a:lnTo>
                  <a:pt x="77113" y="418878"/>
                </a:lnTo>
                <a:lnTo>
                  <a:pt x="79984" y="416412"/>
                </a:lnTo>
                <a:lnTo>
                  <a:pt x="83803" y="413815"/>
                </a:lnTo>
                <a:lnTo>
                  <a:pt x="88254" y="411132"/>
                </a:lnTo>
                <a:lnTo>
                  <a:pt x="93126" y="408390"/>
                </a:lnTo>
                <a:lnTo>
                  <a:pt x="97327" y="404658"/>
                </a:lnTo>
                <a:lnTo>
                  <a:pt x="101080" y="400264"/>
                </a:lnTo>
                <a:lnTo>
                  <a:pt x="104534" y="395431"/>
                </a:lnTo>
                <a:lnTo>
                  <a:pt x="107789" y="390303"/>
                </a:lnTo>
                <a:lnTo>
                  <a:pt x="110912" y="384979"/>
                </a:lnTo>
                <a:lnTo>
                  <a:pt x="113947" y="379525"/>
                </a:lnTo>
                <a:lnTo>
                  <a:pt x="138396" y="337505"/>
                </a:lnTo>
                <a:lnTo>
                  <a:pt x="150727" y="314467"/>
                </a:lnTo>
                <a:lnTo>
                  <a:pt x="163829" y="289179"/>
                </a:lnTo>
                <a:lnTo>
                  <a:pt x="166369" y="281369"/>
                </a:lnTo>
                <a:lnTo>
                  <a:pt x="168063" y="273304"/>
                </a:lnTo>
                <a:lnTo>
                  <a:pt x="169192" y="265070"/>
                </a:lnTo>
                <a:lnTo>
                  <a:pt x="170447" y="253382"/>
                </a:lnTo>
                <a:lnTo>
                  <a:pt x="170781" y="248931"/>
                </a:lnTo>
                <a:lnTo>
                  <a:pt x="170052" y="245012"/>
                </a:lnTo>
                <a:lnTo>
                  <a:pt x="166701" y="238116"/>
                </a:lnTo>
                <a:lnTo>
                  <a:pt x="164474" y="235897"/>
                </a:lnTo>
                <a:lnTo>
                  <a:pt x="162037" y="234417"/>
                </a:lnTo>
                <a:lnTo>
                  <a:pt x="156789" y="232773"/>
                </a:lnTo>
                <a:lnTo>
                  <a:pt x="154056" y="232334"/>
                </a:lnTo>
                <a:lnTo>
                  <a:pt x="151282" y="232042"/>
                </a:lnTo>
                <a:lnTo>
                  <a:pt x="148480" y="231847"/>
                </a:lnTo>
                <a:lnTo>
                  <a:pt x="145659" y="231717"/>
                </a:lnTo>
                <a:lnTo>
                  <a:pt x="142826" y="231631"/>
                </a:lnTo>
                <a:lnTo>
                  <a:pt x="139033" y="232526"/>
                </a:lnTo>
                <a:lnTo>
                  <a:pt x="134599" y="234075"/>
                </a:lnTo>
                <a:lnTo>
                  <a:pt x="129738" y="236060"/>
                </a:lnTo>
                <a:lnTo>
                  <a:pt x="124592" y="238336"/>
                </a:lnTo>
                <a:lnTo>
                  <a:pt x="113794" y="243404"/>
                </a:lnTo>
                <a:lnTo>
                  <a:pt x="106343" y="247995"/>
                </a:lnTo>
                <a:lnTo>
                  <a:pt x="97566" y="253912"/>
                </a:lnTo>
                <a:lnTo>
                  <a:pt x="87904" y="260715"/>
                </a:lnTo>
                <a:lnTo>
                  <a:pt x="79558" y="267155"/>
                </a:lnTo>
                <a:lnTo>
                  <a:pt x="72089" y="273353"/>
                </a:lnTo>
                <a:lnTo>
                  <a:pt x="65204" y="279391"/>
                </a:lnTo>
                <a:lnTo>
                  <a:pt x="58710" y="286273"/>
                </a:lnTo>
                <a:lnTo>
                  <a:pt x="52475" y="293719"/>
                </a:lnTo>
                <a:lnTo>
                  <a:pt x="46413" y="301540"/>
                </a:lnTo>
                <a:lnTo>
                  <a:pt x="40467" y="307707"/>
                </a:lnTo>
                <a:lnTo>
                  <a:pt x="34598" y="312770"/>
                </a:lnTo>
                <a:lnTo>
                  <a:pt x="28781" y="317099"/>
                </a:lnTo>
                <a:lnTo>
                  <a:pt x="23950" y="321889"/>
                </a:lnTo>
                <a:lnTo>
                  <a:pt x="19777" y="326988"/>
                </a:lnTo>
                <a:lnTo>
                  <a:pt x="16042" y="332292"/>
                </a:lnTo>
                <a:lnTo>
                  <a:pt x="12600" y="335828"/>
                </a:lnTo>
                <a:lnTo>
                  <a:pt x="9352" y="338185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39"/>
          <p:cNvSpPr/>
          <p:nvPr/>
        </p:nvSpPr>
        <p:spPr>
          <a:xfrm>
            <a:off x="407706" y="711682"/>
            <a:ext cx="992265" cy="822571"/>
          </a:xfrm>
          <a:custGeom>
            <a:avLst/>
            <a:gdLst/>
            <a:ahLst/>
            <a:cxnLst/>
            <a:rect l="0" t="0" r="0" b="0"/>
            <a:pathLst>
              <a:path w="992265" h="822571">
                <a:moveTo>
                  <a:pt x="640996" y="136995"/>
                </a:moveTo>
                <a:lnTo>
                  <a:pt x="640996" y="118792"/>
                </a:lnTo>
                <a:lnTo>
                  <a:pt x="638456" y="94615"/>
                </a:lnTo>
                <a:lnTo>
                  <a:pt x="636445" y="80166"/>
                </a:lnTo>
                <a:lnTo>
                  <a:pt x="631671" y="59033"/>
                </a:lnTo>
                <a:lnTo>
                  <a:pt x="623628" y="36425"/>
                </a:lnTo>
                <a:lnTo>
                  <a:pt x="618037" y="24670"/>
                </a:lnTo>
                <a:lnTo>
                  <a:pt x="612377" y="16270"/>
                </a:lnTo>
                <a:lnTo>
                  <a:pt x="601606" y="9362"/>
                </a:lnTo>
                <a:lnTo>
                  <a:pt x="594734" y="6186"/>
                </a:lnTo>
                <a:lnTo>
                  <a:pt x="579477" y="2658"/>
                </a:lnTo>
                <a:lnTo>
                  <a:pt x="552283" y="671"/>
                </a:lnTo>
                <a:lnTo>
                  <a:pt x="531083" y="207"/>
                </a:lnTo>
                <a:lnTo>
                  <a:pt x="508961" y="0"/>
                </a:lnTo>
                <a:lnTo>
                  <a:pt x="486429" y="2448"/>
                </a:lnTo>
                <a:lnTo>
                  <a:pt x="463714" y="6712"/>
                </a:lnTo>
                <a:lnTo>
                  <a:pt x="440919" y="11781"/>
                </a:lnTo>
                <a:lnTo>
                  <a:pt x="406665" y="19991"/>
                </a:lnTo>
                <a:lnTo>
                  <a:pt x="390478" y="25654"/>
                </a:lnTo>
                <a:lnTo>
                  <a:pt x="371114" y="33240"/>
                </a:lnTo>
                <a:lnTo>
                  <a:pt x="327691" y="50877"/>
                </a:lnTo>
                <a:lnTo>
                  <a:pt x="282992" y="68240"/>
                </a:lnTo>
                <a:lnTo>
                  <a:pt x="264214" y="76871"/>
                </a:lnTo>
                <a:lnTo>
                  <a:pt x="247886" y="85482"/>
                </a:lnTo>
                <a:lnTo>
                  <a:pt x="233190" y="94081"/>
                </a:lnTo>
                <a:lnTo>
                  <a:pt x="216725" y="104575"/>
                </a:lnTo>
                <a:lnTo>
                  <a:pt x="180651" y="128936"/>
                </a:lnTo>
                <a:lnTo>
                  <a:pt x="152553" y="150558"/>
                </a:lnTo>
                <a:lnTo>
                  <a:pt x="130540" y="170646"/>
                </a:lnTo>
                <a:lnTo>
                  <a:pt x="111232" y="192273"/>
                </a:lnTo>
                <a:lnTo>
                  <a:pt x="95665" y="214586"/>
                </a:lnTo>
                <a:lnTo>
                  <a:pt x="81444" y="237202"/>
                </a:lnTo>
                <a:lnTo>
                  <a:pt x="65599" y="259954"/>
                </a:lnTo>
                <a:lnTo>
                  <a:pt x="54111" y="282766"/>
                </a:lnTo>
                <a:lnTo>
                  <a:pt x="44878" y="305605"/>
                </a:lnTo>
                <a:lnTo>
                  <a:pt x="34425" y="328455"/>
                </a:lnTo>
                <a:lnTo>
                  <a:pt x="17829" y="362740"/>
                </a:lnTo>
                <a:lnTo>
                  <a:pt x="11608" y="385599"/>
                </a:lnTo>
                <a:lnTo>
                  <a:pt x="7890" y="409411"/>
                </a:lnTo>
                <a:lnTo>
                  <a:pt x="3063" y="435869"/>
                </a:lnTo>
                <a:lnTo>
                  <a:pt x="283" y="460963"/>
                </a:lnTo>
                <a:lnTo>
                  <a:pt x="0" y="485768"/>
                </a:lnTo>
                <a:lnTo>
                  <a:pt x="1258" y="499050"/>
                </a:lnTo>
                <a:lnTo>
                  <a:pt x="3049" y="512668"/>
                </a:lnTo>
                <a:lnTo>
                  <a:pt x="4243" y="529366"/>
                </a:lnTo>
                <a:lnTo>
                  <a:pt x="5039" y="548118"/>
                </a:lnTo>
                <a:lnTo>
                  <a:pt x="5570" y="568240"/>
                </a:lnTo>
                <a:lnTo>
                  <a:pt x="7828" y="585464"/>
                </a:lnTo>
                <a:lnTo>
                  <a:pt x="11239" y="600757"/>
                </a:lnTo>
                <a:lnTo>
                  <a:pt x="15418" y="614762"/>
                </a:lnTo>
                <a:lnTo>
                  <a:pt x="21062" y="630766"/>
                </a:lnTo>
                <a:lnTo>
                  <a:pt x="27681" y="648103"/>
                </a:lnTo>
                <a:lnTo>
                  <a:pt x="34952" y="666329"/>
                </a:lnTo>
                <a:lnTo>
                  <a:pt x="42657" y="684194"/>
                </a:lnTo>
                <a:lnTo>
                  <a:pt x="58837" y="719285"/>
                </a:lnTo>
                <a:lnTo>
                  <a:pt x="73014" y="743770"/>
                </a:lnTo>
                <a:lnTo>
                  <a:pt x="86617" y="761003"/>
                </a:lnTo>
                <a:lnTo>
                  <a:pt x="102188" y="775012"/>
                </a:lnTo>
                <a:lnTo>
                  <a:pt x="127019" y="789058"/>
                </a:lnTo>
                <a:lnTo>
                  <a:pt x="157025" y="799252"/>
                </a:lnTo>
                <a:lnTo>
                  <a:pt x="185495" y="808305"/>
                </a:lnTo>
                <a:lnTo>
                  <a:pt x="205823" y="814133"/>
                </a:lnTo>
                <a:lnTo>
                  <a:pt x="227558" y="818945"/>
                </a:lnTo>
                <a:lnTo>
                  <a:pt x="249918" y="821084"/>
                </a:lnTo>
                <a:lnTo>
                  <a:pt x="272556" y="822035"/>
                </a:lnTo>
                <a:lnTo>
                  <a:pt x="309261" y="822570"/>
                </a:lnTo>
                <a:lnTo>
                  <a:pt x="335443" y="821742"/>
                </a:lnTo>
                <a:lnTo>
                  <a:pt x="359780" y="818200"/>
                </a:lnTo>
                <a:lnTo>
                  <a:pt x="404003" y="810850"/>
                </a:lnTo>
                <a:lnTo>
                  <a:pt x="431526" y="805421"/>
                </a:lnTo>
                <a:lnTo>
                  <a:pt x="457411" y="798881"/>
                </a:lnTo>
                <a:lnTo>
                  <a:pt x="484790" y="789624"/>
                </a:lnTo>
                <a:lnTo>
                  <a:pt x="512834" y="779160"/>
                </a:lnTo>
                <a:lnTo>
                  <a:pt x="540220" y="768159"/>
                </a:lnTo>
                <a:lnTo>
                  <a:pt x="578010" y="751256"/>
                </a:lnTo>
                <a:lnTo>
                  <a:pt x="605065" y="739882"/>
                </a:lnTo>
                <a:lnTo>
                  <a:pt x="632964" y="725938"/>
                </a:lnTo>
                <a:lnTo>
                  <a:pt x="660286" y="710215"/>
                </a:lnTo>
                <a:lnTo>
                  <a:pt x="711411" y="676838"/>
                </a:lnTo>
                <a:lnTo>
                  <a:pt x="738014" y="658865"/>
                </a:lnTo>
                <a:lnTo>
                  <a:pt x="786137" y="618823"/>
                </a:lnTo>
                <a:lnTo>
                  <a:pt x="809326" y="599743"/>
                </a:lnTo>
                <a:lnTo>
                  <a:pt x="832332" y="578563"/>
                </a:lnTo>
                <a:lnTo>
                  <a:pt x="845706" y="564724"/>
                </a:lnTo>
                <a:lnTo>
                  <a:pt x="875805" y="531567"/>
                </a:lnTo>
                <a:lnTo>
                  <a:pt x="890881" y="512438"/>
                </a:lnTo>
                <a:lnTo>
                  <a:pt x="905693" y="492065"/>
                </a:lnTo>
                <a:lnTo>
                  <a:pt x="950033" y="427371"/>
                </a:lnTo>
                <a:lnTo>
                  <a:pt x="964401" y="403529"/>
                </a:lnTo>
                <a:lnTo>
                  <a:pt x="976184" y="381184"/>
                </a:lnTo>
                <a:lnTo>
                  <a:pt x="984596" y="361729"/>
                </a:lnTo>
                <a:lnTo>
                  <a:pt x="988970" y="341017"/>
                </a:lnTo>
                <a:lnTo>
                  <a:pt x="990913" y="320064"/>
                </a:lnTo>
                <a:lnTo>
                  <a:pt x="991777" y="301226"/>
                </a:lnTo>
                <a:lnTo>
                  <a:pt x="992264" y="274556"/>
                </a:lnTo>
                <a:lnTo>
                  <a:pt x="989837" y="254648"/>
                </a:lnTo>
                <a:lnTo>
                  <a:pt x="987857" y="244006"/>
                </a:lnTo>
                <a:lnTo>
                  <a:pt x="980576" y="227100"/>
                </a:lnTo>
                <a:lnTo>
                  <a:pt x="960380" y="196174"/>
                </a:lnTo>
                <a:lnTo>
                  <a:pt x="939146" y="171040"/>
                </a:lnTo>
                <a:lnTo>
                  <a:pt x="910206" y="150046"/>
                </a:lnTo>
                <a:lnTo>
                  <a:pt x="886057" y="137715"/>
                </a:lnTo>
                <a:lnTo>
                  <a:pt x="860402" y="125885"/>
                </a:lnTo>
                <a:lnTo>
                  <a:pt x="836300" y="114277"/>
                </a:lnTo>
                <a:lnTo>
                  <a:pt x="810348" y="102768"/>
                </a:lnTo>
                <a:lnTo>
                  <a:pt x="781986" y="93208"/>
                </a:lnTo>
                <a:lnTo>
                  <a:pt x="766422" y="90659"/>
                </a:lnTo>
                <a:lnTo>
                  <a:pt x="750331" y="88959"/>
                </a:lnTo>
                <a:lnTo>
                  <a:pt x="717212" y="84531"/>
                </a:lnTo>
                <a:lnTo>
                  <a:pt x="700379" y="82016"/>
                </a:lnTo>
                <a:lnTo>
                  <a:pt x="683442" y="80340"/>
                </a:lnTo>
                <a:lnTo>
                  <a:pt x="666436" y="79223"/>
                </a:lnTo>
                <a:lnTo>
                  <a:pt x="649383" y="78478"/>
                </a:lnTo>
                <a:lnTo>
                  <a:pt x="632300" y="78933"/>
                </a:lnTo>
                <a:lnTo>
                  <a:pt x="615196" y="80190"/>
                </a:lnTo>
                <a:lnTo>
                  <a:pt x="598079" y="81980"/>
                </a:lnTo>
                <a:lnTo>
                  <a:pt x="580952" y="83173"/>
                </a:lnTo>
                <a:lnTo>
                  <a:pt x="563819" y="83969"/>
                </a:lnTo>
                <a:lnTo>
                  <a:pt x="546682" y="84499"/>
                </a:lnTo>
                <a:lnTo>
                  <a:pt x="517481" y="90169"/>
                </a:lnTo>
                <a:lnTo>
                  <a:pt x="490851" y="99038"/>
                </a:lnTo>
                <a:lnTo>
                  <a:pt x="435256" y="1198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40"/>
          <p:cNvSpPr/>
          <p:nvPr/>
        </p:nvSpPr>
        <p:spPr>
          <a:xfrm>
            <a:off x="451709" y="1937738"/>
            <a:ext cx="339273" cy="470515"/>
          </a:xfrm>
          <a:custGeom>
            <a:avLst/>
            <a:gdLst/>
            <a:ahLst/>
            <a:cxnLst/>
            <a:rect l="0" t="0" r="0" b="0"/>
            <a:pathLst>
              <a:path w="339273" h="470515">
                <a:moveTo>
                  <a:pt x="288383" y="8219"/>
                </a:moveTo>
                <a:lnTo>
                  <a:pt x="292934" y="3668"/>
                </a:lnTo>
                <a:lnTo>
                  <a:pt x="293322" y="2328"/>
                </a:lnTo>
                <a:lnTo>
                  <a:pt x="292628" y="1434"/>
                </a:lnTo>
                <a:lnTo>
                  <a:pt x="291213" y="838"/>
                </a:lnTo>
                <a:lnTo>
                  <a:pt x="284671" y="0"/>
                </a:lnTo>
                <a:lnTo>
                  <a:pt x="276891" y="2343"/>
                </a:lnTo>
                <a:lnTo>
                  <a:pt x="272149" y="4302"/>
                </a:lnTo>
                <a:lnTo>
                  <a:pt x="263273" y="6560"/>
                </a:lnTo>
                <a:lnTo>
                  <a:pt x="251640" y="9018"/>
                </a:lnTo>
                <a:lnTo>
                  <a:pt x="238170" y="11609"/>
                </a:lnTo>
                <a:lnTo>
                  <a:pt x="213044" y="17028"/>
                </a:lnTo>
                <a:lnTo>
                  <a:pt x="201009" y="19807"/>
                </a:lnTo>
                <a:lnTo>
                  <a:pt x="190129" y="21659"/>
                </a:lnTo>
                <a:lnTo>
                  <a:pt x="180018" y="22894"/>
                </a:lnTo>
                <a:lnTo>
                  <a:pt x="170419" y="23717"/>
                </a:lnTo>
                <a:lnTo>
                  <a:pt x="160211" y="24266"/>
                </a:lnTo>
                <a:lnTo>
                  <a:pt x="138708" y="24876"/>
                </a:lnTo>
                <a:lnTo>
                  <a:pt x="83049" y="25321"/>
                </a:lnTo>
                <a:lnTo>
                  <a:pt x="76246" y="24383"/>
                </a:lnTo>
                <a:lnTo>
                  <a:pt x="66148" y="20801"/>
                </a:lnTo>
                <a:lnTo>
                  <a:pt x="58484" y="18573"/>
                </a:lnTo>
                <a:lnTo>
                  <a:pt x="55107" y="17979"/>
                </a:lnTo>
                <a:lnTo>
                  <a:pt x="52856" y="16631"/>
                </a:lnTo>
                <a:lnTo>
                  <a:pt x="51355" y="14780"/>
                </a:lnTo>
                <a:lnTo>
                  <a:pt x="50354" y="12593"/>
                </a:lnTo>
                <a:lnTo>
                  <a:pt x="48735" y="11135"/>
                </a:lnTo>
                <a:lnTo>
                  <a:pt x="46702" y="10163"/>
                </a:lnTo>
                <a:lnTo>
                  <a:pt x="44395" y="9515"/>
                </a:lnTo>
                <a:lnTo>
                  <a:pt x="42857" y="10036"/>
                </a:lnTo>
                <a:lnTo>
                  <a:pt x="41831" y="11335"/>
                </a:lnTo>
                <a:lnTo>
                  <a:pt x="41148" y="13154"/>
                </a:lnTo>
                <a:lnTo>
                  <a:pt x="40186" y="20265"/>
                </a:lnTo>
                <a:lnTo>
                  <a:pt x="39834" y="34018"/>
                </a:lnTo>
                <a:lnTo>
                  <a:pt x="39781" y="104254"/>
                </a:lnTo>
                <a:lnTo>
                  <a:pt x="37241" y="117894"/>
                </a:lnTo>
                <a:lnTo>
                  <a:pt x="35230" y="124198"/>
                </a:lnTo>
                <a:lnTo>
                  <a:pt x="31984" y="133163"/>
                </a:lnTo>
                <a:lnTo>
                  <a:pt x="23298" y="155825"/>
                </a:lnTo>
                <a:lnTo>
                  <a:pt x="18314" y="167583"/>
                </a:lnTo>
                <a:lnTo>
                  <a:pt x="7698" y="190807"/>
                </a:lnTo>
                <a:lnTo>
                  <a:pt x="4104" y="199477"/>
                </a:lnTo>
                <a:lnTo>
                  <a:pt x="112" y="211650"/>
                </a:lnTo>
                <a:lnTo>
                  <a:pt x="0" y="217182"/>
                </a:lnTo>
                <a:lnTo>
                  <a:pt x="2415" y="228409"/>
                </a:lnTo>
                <a:lnTo>
                  <a:pt x="5345" y="232165"/>
                </a:lnTo>
                <a:lnTo>
                  <a:pt x="9204" y="234669"/>
                </a:lnTo>
                <a:lnTo>
                  <a:pt x="13681" y="236338"/>
                </a:lnTo>
                <a:lnTo>
                  <a:pt x="17618" y="236499"/>
                </a:lnTo>
                <a:lnTo>
                  <a:pt x="21196" y="235653"/>
                </a:lnTo>
                <a:lnTo>
                  <a:pt x="28663" y="232173"/>
                </a:lnTo>
                <a:lnTo>
                  <a:pt x="54485" y="219439"/>
                </a:lnTo>
                <a:lnTo>
                  <a:pt x="61014" y="215707"/>
                </a:lnTo>
                <a:lnTo>
                  <a:pt x="68223" y="211314"/>
                </a:lnTo>
                <a:lnTo>
                  <a:pt x="75887" y="206481"/>
                </a:lnTo>
                <a:lnTo>
                  <a:pt x="83854" y="202306"/>
                </a:lnTo>
                <a:lnTo>
                  <a:pt x="92023" y="198570"/>
                </a:lnTo>
                <a:lnTo>
                  <a:pt x="100326" y="195127"/>
                </a:lnTo>
                <a:lnTo>
                  <a:pt x="108719" y="191880"/>
                </a:lnTo>
                <a:lnTo>
                  <a:pt x="125665" y="185731"/>
                </a:lnTo>
                <a:lnTo>
                  <a:pt x="135137" y="183710"/>
                </a:lnTo>
                <a:lnTo>
                  <a:pt x="145261" y="182363"/>
                </a:lnTo>
                <a:lnTo>
                  <a:pt x="155821" y="181465"/>
                </a:lnTo>
                <a:lnTo>
                  <a:pt x="165718" y="180866"/>
                </a:lnTo>
                <a:lnTo>
                  <a:pt x="184335" y="180201"/>
                </a:lnTo>
                <a:lnTo>
                  <a:pt x="219570" y="179774"/>
                </a:lnTo>
                <a:lnTo>
                  <a:pt x="236845" y="179716"/>
                </a:lnTo>
                <a:lnTo>
                  <a:pt x="244499" y="180653"/>
                </a:lnTo>
                <a:lnTo>
                  <a:pt x="251507" y="182230"/>
                </a:lnTo>
                <a:lnTo>
                  <a:pt x="258084" y="184234"/>
                </a:lnTo>
                <a:lnTo>
                  <a:pt x="264374" y="187475"/>
                </a:lnTo>
                <a:lnTo>
                  <a:pt x="270472" y="191540"/>
                </a:lnTo>
                <a:lnTo>
                  <a:pt x="276442" y="196156"/>
                </a:lnTo>
                <a:lnTo>
                  <a:pt x="282327" y="200185"/>
                </a:lnTo>
                <a:lnTo>
                  <a:pt x="288156" y="203824"/>
                </a:lnTo>
                <a:lnTo>
                  <a:pt x="293947" y="207202"/>
                </a:lnTo>
                <a:lnTo>
                  <a:pt x="299712" y="211360"/>
                </a:lnTo>
                <a:lnTo>
                  <a:pt x="305461" y="216036"/>
                </a:lnTo>
                <a:lnTo>
                  <a:pt x="315976" y="226312"/>
                </a:lnTo>
                <a:lnTo>
                  <a:pt x="323824" y="237229"/>
                </a:lnTo>
                <a:lnTo>
                  <a:pt x="330487" y="250972"/>
                </a:lnTo>
                <a:lnTo>
                  <a:pt x="335671" y="265651"/>
                </a:lnTo>
                <a:lnTo>
                  <a:pt x="337975" y="278526"/>
                </a:lnTo>
                <a:lnTo>
                  <a:pt x="338999" y="293138"/>
                </a:lnTo>
                <a:lnTo>
                  <a:pt x="339272" y="301035"/>
                </a:lnTo>
                <a:lnTo>
                  <a:pt x="337035" y="314890"/>
                </a:lnTo>
                <a:lnTo>
                  <a:pt x="331914" y="328349"/>
                </a:lnTo>
                <a:lnTo>
                  <a:pt x="327881" y="335939"/>
                </a:lnTo>
                <a:lnTo>
                  <a:pt x="323287" y="343857"/>
                </a:lnTo>
                <a:lnTo>
                  <a:pt x="315644" y="357734"/>
                </a:lnTo>
                <a:lnTo>
                  <a:pt x="307166" y="371204"/>
                </a:lnTo>
                <a:lnTo>
                  <a:pt x="300905" y="378796"/>
                </a:lnTo>
                <a:lnTo>
                  <a:pt x="293874" y="386716"/>
                </a:lnTo>
                <a:lnTo>
                  <a:pt x="285376" y="393900"/>
                </a:lnTo>
                <a:lnTo>
                  <a:pt x="275901" y="400595"/>
                </a:lnTo>
                <a:lnTo>
                  <a:pt x="246902" y="419119"/>
                </a:lnTo>
                <a:lnTo>
                  <a:pt x="237869" y="425027"/>
                </a:lnTo>
                <a:lnTo>
                  <a:pt x="228037" y="429919"/>
                </a:lnTo>
                <a:lnTo>
                  <a:pt x="217672" y="434132"/>
                </a:lnTo>
                <a:lnTo>
                  <a:pt x="164560" y="452289"/>
                </a:lnTo>
                <a:lnTo>
                  <a:pt x="150590" y="456666"/>
                </a:lnTo>
                <a:lnTo>
                  <a:pt x="124906" y="464069"/>
                </a:lnTo>
                <a:lnTo>
                  <a:pt x="114629" y="466424"/>
                </a:lnTo>
                <a:lnTo>
                  <a:pt x="105872" y="467994"/>
                </a:lnTo>
                <a:lnTo>
                  <a:pt x="98129" y="469041"/>
                </a:lnTo>
                <a:lnTo>
                  <a:pt x="90109" y="469739"/>
                </a:lnTo>
                <a:lnTo>
                  <a:pt x="81906" y="470204"/>
                </a:lnTo>
                <a:lnTo>
                  <a:pt x="73579" y="470514"/>
                </a:lnTo>
                <a:lnTo>
                  <a:pt x="66123" y="469768"/>
                </a:lnTo>
                <a:lnTo>
                  <a:pt x="59247" y="468318"/>
                </a:lnTo>
                <a:lnTo>
                  <a:pt x="52758" y="466399"/>
                </a:lnTo>
                <a:lnTo>
                  <a:pt x="43008" y="464267"/>
                </a:lnTo>
                <a:lnTo>
                  <a:pt x="34547" y="462367"/>
                </a:lnTo>
                <a:lnTo>
                  <a:pt x="24437" y="458348"/>
                </a:lnTo>
                <a:lnTo>
                  <a:pt x="20979" y="455942"/>
                </a:lnTo>
                <a:lnTo>
                  <a:pt x="18674" y="453386"/>
                </a:lnTo>
                <a:lnTo>
                  <a:pt x="17137" y="450730"/>
                </a:lnTo>
                <a:lnTo>
                  <a:pt x="15429" y="442698"/>
                </a:lnTo>
                <a:lnTo>
                  <a:pt x="14974" y="437889"/>
                </a:lnTo>
                <a:lnTo>
                  <a:pt x="17008" y="427466"/>
                </a:lnTo>
                <a:lnTo>
                  <a:pt x="22635" y="4111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41"/>
          <p:cNvSpPr/>
          <p:nvPr/>
        </p:nvSpPr>
        <p:spPr>
          <a:xfrm>
            <a:off x="885824" y="1946460"/>
            <a:ext cx="282894" cy="445112"/>
          </a:xfrm>
          <a:custGeom>
            <a:avLst/>
            <a:gdLst/>
            <a:ahLst/>
            <a:cxnLst/>
            <a:rect l="0" t="0" r="0" b="0"/>
            <a:pathLst>
              <a:path w="282894" h="445112">
                <a:moveTo>
                  <a:pt x="0" y="85222"/>
                </a:moveTo>
                <a:lnTo>
                  <a:pt x="0" y="71570"/>
                </a:lnTo>
                <a:lnTo>
                  <a:pt x="1905" y="65643"/>
                </a:lnTo>
                <a:lnTo>
                  <a:pt x="9102" y="53978"/>
                </a:lnTo>
                <a:lnTo>
                  <a:pt x="13688" y="49153"/>
                </a:lnTo>
                <a:lnTo>
                  <a:pt x="18651" y="44983"/>
                </a:lnTo>
                <a:lnTo>
                  <a:pt x="23864" y="41251"/>
                </a:lnTo>
                <a:lnTo>
                  <a:pt x="29244" y="37811"/>
                </a:lnTo>
                <a:lnTo>
                  <a:pt x="34736" y="34565"/>
                </a:lnTo>
                <a:lnTo>
                  <a:pt x="40303" y="31448"/>
                </a:lnTo>
                <a:lnTo>
                  <a:pt x="46871" y="28418"/>
                </a:lnTo>
                <a:lnTo>
                  <a:pt x="54108" y="25445"/>
                </a:lnTo>
                <a:lnTo>
                  <a:pt x="61789" y="22511"/>
                </a:lnTo>
                <a:lnTo>
                  <a:pt x="77945" y="16710"/>
                </a:lnTo>
                <a:lnTo>
                  <a:pt x="86253" y="13830"/>
                </a:lnTo>
                <a:lnTo>
                  <a:pt x="93697" y="10957"/>
                </a:lnTo>
                <a:lnTo>
                  <a:pt x="100565" y="8090"/>
                </a:lnTo>
                <a:lnTo>
                  <a:pt x="107049" y="5226"/>
                </a:lnTo>
                <a:lnTo>
                  <a:pt x="114228" y="3316"/>
                </a:lnTo>
                <a:lnTo>
                  <a:pt x="121872" y="2043"/>
                </a:lnTo>
                <a:lnTo>
                  <a:pt x="129826" y="1194"/>
                </a:lnTo>
                <a:lnTo>
                  <a:pt x="137986" y="629"/>
                </a:lnTo>
                <a:lnTo>
                  <a:pt x="146283" y="251"/>
                </a:lnTo>
                <a:lnTo>
                  <a:pt x="154672" y="0"/>
                </a:lnTo>
                <a:lnTo>
                  <a:pt x="161218" y="785"/>
                </a:lnTo>
                <a:lnTo>
                  <a:pt x="166533" y="2261"/>
                </a:lnTo>
                <a:lnTo>
                  <a:pt x="171030" y="4197"/>
                </a:lnTo>
                <a:lnTo>
                  <a:pt x="175933" y="7393"/>
                </a:lnTo>
                <a:lnTo>
                  <a:pt x="181106" y="11428"/>
                </a:lnTo>
                <a:lnTo>
                  <a:pt x="186460" y="16024"/>
                </a:lnTo>
                <a:lnTo>
                  <a:pt x="194949" y="26210"/>
                </a:lnTo>
                <a:lnTo>
                  <a:pt x="201897" y="37087"/>
                </a:lnTo>
                <a:lnTo>
                  <a:pt x="208160" y="48271"/>
                </a:lnTo>
                <a:lnTo>
                  <a:pt x="211578" y="62132"/>
                </a:lnTo>
                <a:lnTo>
                  <a:pt x="212490" y="69828"/>
                </a:lnTo>
                <a:lnTo>
                  <a:pt x="212145" y="77817"/>
                </a:lnTo>
                <a:lnTo>
                  <a:pt x="210963" y="86001"/>
                </a:lnTo>
                <a:lnTo>
                  <a:pt x="209222" y="94314"/>
                </a:lnTo>
                <a:lnTo>
                  <a:pt x="207109" y="102713"/>
                </a:lnTo>
                <a:lnTo>
                  <a:pt x="204748" y="111170"/>
                </a:lnTo>
                <a:lnTo>
                  <a:pt x="202221" y="119666"/>
                </a:lnTo>
                <a:lnTo>
                  <a:pt x="198632" y="129140"/>
                </a:lnTo>
                <a:lnTo>
                  <a:pt x="194334" y="139265"/>
                </a:lnTo>
                <a:lnTo>
                  <a:pt x="189564" y="149826"/>
                </a:lnTo>
                <a:lnTo>
                  <a:pt x="183526" y="160676"/>
                </a:lnTo>
                <a:lnTo>
                  <a:pt x="176643" y="171720"/>
                </a:lnTo>
                <a:lnTo>
                  <a:pt x="169197" y="182892"/>
                </a:lnTo>
                <a:lnTo>
                  <a:pt x="153304" y="205466"/>
                </a:lnTo>
                <a:lnTo>
                  <a:pt x="78860" y="310163"/>
                </a:lnTo>
                <a:lnTo>
                  <a:pt x="46797" y="356963"/>
                </a:lnTo>
                <a:lnTo>
                  <a:pt x="36913" y="372110"/>
                </a:lnTo>
                <a:lnTo>
                  <a:pt x="29371" y="384113"/>
                </a:lnTo>
                <a:lnTo>
                  <a:pt x="23391" y="394020"/>
                </a:lnTo>
                <a:lnTo>
                  <a:pt x="18452" y="402530"/>
                </a:lnTo>
                <a:lnTo>
                  <a:pt x="12963" y="414525"/>
                </a:lnTo>
                <a:lnTo>
                  <a:pt x="9874" y="426633"/>
                </a:lnTo>
                <a:lnTo>
                  <a:pt x="8830" y="439258"/>
                </a:lnTo>
                <a:lnTo>
                  <a:pt x="10649" y="441261"/>
                </a:lnTo>
                <a:lnTo>
                  <a:pt x="13767" y="442596"/>
                </a:lnTo>
                <a:lnTo>
                  <a:pt x="21359" y="444080"/>
                </a:lnTo>
                <a:lnTo>
                  <a:pt x="27908" y="444739"/>
                </a:lnTo>
                <a:lnTo>
                  <a:pt x="33994" y="445033"/>
                </a:lnTo>
                <a:lnTo>
                  <a:pt x="36950" y="445111"/>
                </a:lnTo>
                <a:lnTo>
                  <a:pt x="45315" y="442658"/>
                </a:lnTo>
                <a:lnTo>
                  <a:pt x="50213" y="440670"/>
                </a:lnTo>
                <a:lnTo>
                  <a:pt x="56335" y="439345"/>
                </a:lnTo>
                <a:lnTo>
                  <a:pt x="63275" y="438462"/>
                </a:lnTo>
                <a:lnTo>
                  <a:pt x="70758" y="437873"/>
                </a:lnTo>
                <a:lnTo>
                  <a:pt x="84320" y="433670"/>
                </a:lnTo>
                <a:lnTo>
                  <a:pt x="101933" y="427058"/>
                </a:lnTo>
                <a:lnTo>
                  <a:pt x="138649" y="412409"/>
                </a:lnTo>
                <a:lnTo>
                  <a:pt x="164492" y="402724"/>
                </a:lnTo>
                <a:lnTo>
                  <a:pt x="175384" y="399760"/>
                </a:lnTo>
                <a:lnTo>
                  <a:pt x="185503" y="397784"/>
                </a:lnTo>
                <a:lnTo>
                  <a:pt x="195106" y="396467"/>
                </a:lnTo>
                <a:lnTo>
                  <a:pt x="208176" y="393683"/>
                </a:lnTo>
                <a:lnTo>
                  <a:pt x="223557" y="389923"/>
                </a:lnTo>
                <a:lnTo>
                  <a:pt x="282893" y="3766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42"/>
          <p:cNvSpPr/>
          <p:nvPr/>
        </p:nvSpPr>
        <p:spPr>
          <a:xfrm>
            <a:off x="1272589" y="1954530"/>
            <a:ext cx="204739" cy="436576"/>
          </a:xfrm>
          <a:custGeom>
            <a:avLst/>
            <a:gdLst/>
            <a:ahLst/>
            <a:cxnLst/>
            <a:rect l="0" t="0" r="0" b="0"/>
            <a:pathLst>
              <a:path w="204739" h="436576">
                <a:moveTo>
                  <a:pt x="59005" y="102870"/>
                </a:moveTo>
                <a:lnTo>
                  <a:pt x="81148" y="73346"/>
                </a:lnTo>
                <a:lnTo>
                  <a:pt x="85674" y="63078"/>
                </a:lnTo>
                <a:lnTo>
                  <a:pt x="89908" y="50894"/>
                </a:lnTo>
                <a:lnTo>
                  <a:pt x="91790" y="42305"/>
                </a:lnTo>
                <a:lnTo>
                  <a:pt x="92626" y="30232"/>
                </a:lnTo>
                <a:lnTo>
                  <a:pt x="92849" y="23012"/>
                </a:lnTo>
                <a:lnTo>
                  <a:pt x="92046" y="19151"/>
                </a:lnTo>
                <a:lnTo>
                  <a:pt x="90557" y="17530"/>
                </a:lnTo>
                <a:lnTo>
                  <a:pt x="88613" y="17401"/>
                </a:lnTo>
                <a:lnTo>
                  <a:pt x="85411" y="18268"/>
                </a:lnTo>
                <a:lnTo>
                  <a:pt x="81372" y="19799"/>
                </a:lnTo>
                <a:lnTo>
                  <a:pt x="76774" y="21772"/>
                </a:lnTo>
                <a:lnTo>
                  <a:pt x="71803" y="24992"/>
                </a:lnTo>
                <a:lnTo>
                  <a:pt x="66585" y="29044"/>
                </a:lnTo>
                <a:lnTo>
                  <a:pt x="61201" y="33650"/>
                </a:lnTo>
                <a:lnTo>
                  <a:pt x="55706" y="38626"/>
                </a:lnTo>
                <a:lnTo>
                  <a:pt x="44522" y="49234"/>
                </a:lnTo>
                <a:lnTo>
                  <a:pt x="27515" y="65917"/>
                </a:lnTo>
                <a:lnTo>
                  <a:pt x="21819" y="73472"/>
                </a:lnTo>
                <a:lnTo>
                  <a:pt x="16117" y="82319"/>
                </a:lnTo>
                <a:lnTo>
                  <a:pt x="10411" y="92027"/>
                </a:lnTo>
                <a:lnTo>
                  <a:pt x="6607" y="102308"/>
                </a:lnTo>
                <a:lnTo>
                  <a:pt x="4070" y="112973"/>
                </a:lnTo>
                <a:lnTo>
                  <a:pt x="2380" y="123893"/>
                </a:lnTo>
                <a:lnTo>
                  <a:pt x="1252" y="133078"/>
                </a:lnTo>
                <a:lnTo>
                  <a:pt x="501" y="141106"/>
                </a:lnTo>
                <a:lnTo>
                  <a:pt x="0" y="148363"/>
                </a:lnTo>
                <a:lnTo>
                  <a:pt x="1983" y="161506"/>
                </a:lnTo>
                <a:lnTo>
                  <a:pt x="3846" y="167678"/>
                </a:lnTo>
                <a:lnTo>
                  <a:pt x="7945" y="175603"/>
                </a:lnTo>
                <a:lnTo>
                  <a:pt x="13535" y="184696"/>
                </a:lnTo>
                <a:lnTo>
                  <a:pt x="20119" y="194568"/>
                </a:lnTo>
                <a:lnTo>
                  <a:pt x="26414" y="202102"/>
                </a:lnTo>
                <a:lnTo>
                  <a:pt x="32515" y="208077"/>
                </a:lnTo>
                <a:lnTo>
                  <a:pt x="38488" y="213013"/>
                </a:lnTo>
                <a:lnTo>
                  <a:pt x="46280" y="220114"/>
                </a:lnTo>
                <a:lnTo>
                  <a:pt x="65097" y="238163"/>
                </a:lnTo>
                <a:lnTo>
                  <a:pt x="81164" y="251168"/>
                </a:lnTo>
                <a:lnTo>
                  <a:pt x="101400" y="266505"/>
                </a:lnTo>
                <a:lnTo>
                  <a:pt x="140713" y="295611"/>
                </a:lnTo>
                <a:lnTo>
                  <a:pt x="152529" y="304707"/>
                </a:lnTo>
                <a:lnTo>
                  <a:pt x="161360" y="311722"/>
                </a:lnTo>
                <a:lnTo>
                  <a:pt x="168199" y="318305"/>
                </a:lnTo>
                <a:lnTo>
                  <a:pt x="173711" y="324598"/>
                </a:lnTo>
                <a:lnTo>
                  <a:pt x="178338" y="330698"/>
                </a:lnTo>
                <a:lnTo>
                  <a:pt x="182376" y="336671"/>
                </a:lnTo>
                <a:lnTo>
                  <a:pt x="186020" y="342557"/>
                </a:lnTo>
                <a:lnTo>
                  <a:pt x="189402" y="348386"/>
                </a:lnTo>
                <a:lnTo>
                  <a:pt x="192609" y="355130"/>
                </a:lnTo>
                <a:lnTo>
                  <a:pt x="195699" y="362483"/>
                </a:lnTo>
                <a:lnTo>
                  <a:pt x="198712" y="370243"/>
                </a:lnTo>
                <a:lnTo>
                  <a:pt x="199768" y="377321"/>
                </a:lnTo>
                <a:lnTo>
                  <a:pt x="198402" y="390266"/>
                </a:lnTo>
                <a:lnTo>
                  <a:pt x="194619" y="399829"/>
                </a:lnTo>
                <a:lnTo>
                  <a:pt x="188811" y="408206"/>
                </a:lnTo>
                <a:lnTo>
                  <a:pt x="184595" y="413108"/>
                </a:lnTo>
                <a:lnTo>
                  <a:pt x="179879" y="418280"/>
                </a:lnTo>
                <a:lnTo>
                  <a:pt x="174830" y="422680"/>
                </a:lnTo>
                <a:lnTo>
                  <a:pt x="169559" y="426567"/>
                </a:lnTo>
                <a:lnTo>
                  <a:pt x="164141" y="430110"/>
                </a:lnTo>
                <a:lnTo>
                  <a:pt x="158623" y="432473"/>
                </a:lnTo>
                <a:lnTo>
                  <a:pt x="153040" y="434047"/>
                </a:lnTo>
                <a:lnTo>
                  <a:pt x="147412" y="435097"/>
                </a:lnTo>
                <a:lnTo>
                  <a:pt x="142708" y="435797"/>
                </a:lnTo>
                <a:lnTo>
                  <a:pt x="138620" y="436264"/>
                </a:lnTo>
                <a:lnTo>
                  <a:pt x="134942" y="436575"/>
                </a:lnTo>
                <a:lnTo>
                  <a:pt x="130585" y="435830"/>
                </a:lnTo>
                <a:lnTo>
                  <a:pt x="125775" y="434380"/>
                </a:lnTo>
                <a:lnTo>
                  <a:pt x="120663" y="432462"/>
                </a:lnTo>
                <a:lnTo>
                  <a:pt x="114398" y="431183"/>
                </a:lnTo>
                <a:lnTo>
                  <a:pt x="107364" y="430330"/>
                </a:lnTo>
                <a:lnTo>
                  <a:pt x="99817" y="429762"/>
                </a:lnTo>
                <a:lnTo>
                  <a:pt x="92881" y="428430"/>
                </a:lnTo>
                <a:lnTo>
                  <a:pt x="86351" y="426590"/>
                </a:lnTo>
                <a:lnTo>
                  <a:pt x="80094" y="424411"/>
                </a:lnTo>
                <a:lnTo>
                  <a:pt x="74017" y="421053"/>
                </a:lnTo>
                <a:lnTo>
                  <a:pt x="68061" y="416909"/>
                </a:lnTo>
                <a:lnTo>
                  <a:pt x="62185" y="412242"/>
                </a:lnTo>
                <a:lnTo>
                  <a:pt x="56362" y="407225"/>
                </a:lnTo>
                <a:lnTo>
                  <a:pt x="50576" y="401976"/>
                </a:lnTo>
                <a:lnTo>
                  <a:pt x="44813" y="396571"/>
                </a:lnTo>
                <a:lnTo>
                  <a:pt x="40019" y="391063"/>
                </a:lnTo>
                <a:lnTo>
                  <a:pt x="35870" y="385486"/>
                </a:lnTo>
                <a:lnTo>
                  <a:pt x="32152" y="379863"/>
                </a:lnTo>
                <a:lnTo>
                  <a:pt x="28721" y="373257"/>
                </a:lnTo>
                <a:lnTo>
                  <a:pt x="25481" y="365995"/>
                </a:lnTo>
                <a:lnTo>
                  <a:pt x="22368" y="358297"/>
                </a:lnTo>
                <a:lnTo>
                  <a:pt x="18910" y="344663"/>
                </a:lnTo>
                <a:lnTo>
                  <a:pt x="17988" y="338360"/>
                </a:lnTo>
                <a:lnTo>
                  <a:pt x="18325" y="327491"/>
                </a:lnTo>
                <a:lnTo>
                  <a:pt x="19503" y="313577"/>
                </a:lnTo>
                <a:lnTo>
                  <a:pt x="21240" y="297634"/>
                </a:lnTo>
                <a:lnTo>
                  <a:pt x="24304" y="284147"/>
                </a:lnTo>
                <a:lnTo>
                  <a:pt x="28251" y="272299"/>
                </a:lnTo>
                <a:lnTo>
                  <a:pt x="32787" y="261542"/>
                </a:lnTo>
                <a:lnTo>
                  <a:pt x="37717" y="250561"/>
                </a:lnTo>
                <a:lnTo>
                  <a:pt x="54708" y="214046"/>
                </a:lnTo>
                <a:lnTo>
                  <a:pt x="69478" y="180539"/>
                </a:lnTo>
                <a:lnTo>
                  <a:pt x="77417" y="166079"/>
                </a:lnTo>
                <a:lnTo>
                  <a:pt x="85568" y="153582"/>
                </a:lnTo>
                <a:lnTo>
                  <a:pt x="93858" y="142393"/>
                </a:lnTo>
                <a:lnTo>
                  <a:pt x="123731" y="103891"/>
                </a:lnTo>
                <a:lnTo>
                  <a:pt x="133588" y="92121"/>
                </a:lnTo>
                <a:lnTo>
                  <a:pt x="143017" y="81416"/>
                </a:lnTo>
                <a:lnTo>
                  <a:pt x="152161" y="71422"/>
                </a:lnTo>
                <a:lnTo>
                  <a:pt x="159209" y="62855"/>
                </a:lnTo>
                <a:lnTo>
                  <a:pt x="164860" y="55238"/>
                </a:lnTo>
                <a:lnTo>
                  <a:pt x="169580" y="48255"/>
                </a:lnTo>
                <a:lnTo>
                  <a:pt x="173680" y="41695"/>
                </a:lnTo>
                <a:lnTo>
                  <a:pt x="177365" y="35417"/>
                </a:lnTo>
                <a:lnTo>
                  <a:pt x="2047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43"/>
          <p:cNvSpPr/>
          <p:nvPr/>
        </p:nvSpPr>
        <p:spPr>
          <a:xfrm>
            <a:off x="1529844" y="1920239"/>
            <a:ext cx="302480" cy="479888"/>
          </a:xfrm>
          <a:custGeom>
            <a:avLst/>
            <a:gdLst/>
            <a:ahLst/>
            <a:cxnLst/>
            <a:rect l="0" t="0" r="0" b="0"/>
            <a:pathLst>
              <a:path w="302480" h="479888">
                <a:moveTo>
                  <a:pt x="84643" y="0"/>
                </a:moveTo>
                <a:lnTo>
                  <a:pt x="89194" y="13653"/>
                </a:lnTo>
                <a:lnTo>
                  <a:pt x="91428" y="25436"/>
                </a:lnTo>
                <a:lnTo>
                  <a:pt x="92024" y="31245"/>
                </a:lnTo>
                <a:lnTo>
                  <a:pt x="90146" y="42779"/>
                </a:lnTo>
                <a:lnTo>
                  <a:pt x="86136" y="54256"/>
                </a:lnTo>
                <a:lnTo>
                  <a:pt x="81179" y="65707"/>
                </a:lnTo>
                <a:lnTo>
                  <a:pt x="54830" y="137473"/>
                </a:lnTo>
                <a:lnTo>
                  <a:pt x="37738" y="188417"/>
                </a:lnTo>
                <a:lnTo>
                  <a:pt x="30513" y="211337"/>
                </a:lnTo>
                <a:lnTo>
                  <a:pt x="23791" y="236141"/>
                </a:lnTo>
                <a:lnTo>
                  <a:pt x="17405" y="262203"/>
                </a:lnTo>
                <a:lnTo>
                  <a:pt x="11243" y="289102"/>
                </a:lnTo>
                <a:lnTo>
                  <a:pt x="7134" y="312750"/>
                </a:lnTo>
                <a:lnTo>
                  <a:pt x="4396" y="334230"/>
                </a:lnTo>
                <a:lnTo>
                  <a:pt x="2570" y="354265"/>
                </a:lnTo>
                <a:lnTo>
                  <a:pt x="1352" y="370480"/>
                </a:lnTo>
                <a:lnTo>
                  <a:pt x="541" y="384147"/>
                </a:lnTo>
                <a:lnTo>
                  <a:pt x="0" y="396116"/>
                </a:lnTo>
                <a:lnTo>
                  <a:pt x="592" y="406000"/>
                </a:lnTo>
                <a:lnTo>
                  <a:pt x="1939" y="414494"/>
                </a:lnTo>
                <a:lnTo>
                  <a:pt x="3789" y="422062"/>
                </a:lnTo>
                <a:lnTo>
                  <a:pt x="6928" y="429965"/>
                </a:lnTo>
                <a:lnTo>
                  <a:pt x="10926" y="438091"/>
                </a:lnTo>
                <a:lnTo>
                  <a:pt x="19495" y="452835"/>
                </a:lnTo>
                <a:lnTo>
                  <a:pt x="26478" y="462563"/>
                </a:lnTo>
                <a:lnTo>
                  <a:pt x="35765" y="473394"/>
                </a:lnTo>
                <a:lnTo>
                  <a:pt x="39675" y="475617"/>
                </a:lnTo>
                <a:lnTo>
                  <a:pt x="49100" y="478085"/>
                </a:lnTo>
                <a:lnTo>
                  <a:pt x="57099" y="479183"/>
                </a:lnTo>
                <a:lnTo>
                  <a:pt x="64781" y="479670"/>
                </a:lnTo>
                <a:lnTo>
                  <a:pt x="74545" y="479887"/>
                </a:lnTo>
                <a:lnTo>
                  <a:pt x="78864" y="478993"/>
                </a:lnTo>
                <a:lnTo>
                  <a:pt x="86202" y="475458"/>
                </a:lnTo>
                <a:lnTo>
                  <a:pt x="95178" y="470713"/>
                </a:lnTo>
                <a:lnTo>
                  <a:pt x="100239" y="468114"/>
                </a:lnTo>
                <a:lnTo>
                  <a:pt x="105518" y="464476"/>
                </a:lnTo>
                <a:lnTo>
                  <a:pt x="110942" y="460146"/>
                </a:lnTo>
                <a:lnTo>
                  <a:pt x="116463" y="455354"/>
                </a:lnTo>
                <a:lnTo>
                  <a:pt x="123002" y="450255"/>
                </a:lnTo>
                <a:lnTo>
                  <a:pt x="130218" y="444950"/>
                </a:lnTo>
                <a:lnTo>
                  <a:pt x="137886" y="439508"/>
                </a:lnTo>
                <a:lnTo>
                  <a:pt x="144903" y="433976"/>
                </a:lnTo>
                <a:lnTo>
                  <a:pt x="151487" y="428382"/>
                </a:lnTo>
                <a:lnTo>
                  <a:pt x="157780" y="422748"/>
                </a:lnTo>
                <a:lnTo>
                  <a:pt x="163881" y="416135"/>
                </a:lnTo>
                <a:lnTo>
                  <a:pt x="169853" y="408869"/>
                </a:lnTo>
                <a:lnTo>
                  <a:pt x="175740" y="401166"/>
                </a:lnTo>
                <a:lnTo>
                  <a:pt x="182522" y="393175"/>
                </a:lnTo>
                <a:lnTo>
                  <a:pt x="189901" y="384989"/>
                </a:lnTo>
                <a:lnTo>
                  <a:pt x="197677" y="376675"/>
                </a:lnTo>
                <a:lnTo>
                  <a:pt x="206672" y="365417"/>
                </a:lnTo>
                <a:lnTo>
                  <a:pt x="216478" y="352196"/>
                </a:lnTo>
                <a:lnTo>
                  <a:pt x="226825" y="337668"/>
                </a:lnTo>
                <a:lnTo>
                  <a:pt x="237534" y="321314"/>
                </a:lnTo>
                <a:lnTo>
                  <a:pt x="259592" y="285364"/>
                </a:lnTo>
                <a:lnTo>
                  <a:pt x="267951" y="270253"/>
                </a:lnTo>
                <a:lnTo>
                  <a:pt x="274476" y="257321"/>
                </a:lnTo>
                <a:lnTo>
                  <a:pt x="279778" y="245843"/>
                </a:lnTo>
                <a:lnTo>
                  <a:pt x="284265" y="235333"/>
                </a:lnTo>
                <a:lnTo>
                  <a:pt x="288210" y="225469"/>
                </a:lnTo>
                <a:lnTo>
                  <a:pt x="295132" y="206889"/>
                </a:lnTo>
                <a:lnTo>
                  <a:pt x="301384" y="189106"/>
                </a:lnTo>
                <a:lnTo>
                  <a:pt x="302479" y="178458"/>
                </a:lnTo>
                <a:lnTo>
                  <a:pt x="302257" y="166597"/>
                </a:lnTo>
                <a:lnTo>
                  <a:pt x="301157" y="153928"/>
                </a:lnTo>
                <a:lnTo>
                  <a:pt x="300423" y="143576"/>
                </a:lnTo>
                <a:lnTo>
                  <a:pt x="299608" y="126994"/>
                </a:lnTo>
                <a:lnTo>
                  <a:pt x="298438" y="118953"/>
                </a:lnTo>
                <a:lnTo>
                  <a:pt x="296705" y="110735"/>
                </a:lnTo>
                <a:lnTo>
                  <a:pt x="294598" y="102398"/>
                </a:lnTo>
                <a:lnTo>
                  <a:pt x="291288" y="95888"/>
                </a:lnTo>
                <a:lnTo>
                  <a:pt x="282530" y="86115"/>
                </a:lnTo>
                <a:lnTo>
                  <a:pt x="277528" y="82175"/>
                </a:lnTo>
                <a:lnTo>
                  <a:pt x="272288" y="78596"/>
                </a:lnTo>
                <a:lnTo>
                  <a:pt x="266889" y="75257"/>
                </a:lnTo>
                <a:lnTo>
                  <a:pt x="261386" y="71127"/>
                </a:lnTo>
                <a:lnTo>
                  <a:pt x="255811" y="66468"/>
                </a:lnTo>
                <a:lnTo>
                  <a:pt x="250190" y="61457"/>
                </a:lnTo>
                <a:lnTo>
                  <a:pt x="244538" y="58117"/>
                </a:lnTo>
                <a:lnTo>
                  <a:pt x="238864" y="55890"/>
                </a:lnTo>
                <a:lnTo>
                  <a:pt x="233177" y="54405"/>
                </a:lnTo>
                <a:lnTo>
                  <a:pt x="226528" y="52463"/>
                </a:lnTo>
                <a:lnTo>
                  <a:pt x="211521" y="47765"/>
                </a:lnTo>
                <a:lnTo>
                  <a:pt x="203518" y="46131"/>
                </a:lnTo>
                <a:lnTo>
                  <a:pt x="195325" y="45042"/>
                </a:lnTo>
                <a:lnTo>
                  <a:pt x="187006" y="44315"/>
                </a:lnTo>
                <a:lnTo>
                  <a:pt x="178603" y="43831"/>
                </a:lnTo>
                <a:lnTo>
                  <a:pt x="170143" y="43509"/>
                </a:lnTo>
                <a:lnTo>
                  <a:pt x="58925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44"/>
          <p:cNvSpPr/>
          <p:nvPr/>
        </p:nvSpPr>
        <p:spPr>
          <a:xfrm>
            <a:off x="1855709" y="1714534"/>
            <a:ext cx="238055" cy="274287"/>
          </a:xfrm>
          <a:custGeom>
            <a:avLst/>
            <a:gdLst/>
            <a:ahLst/>
            <a:cxnLst/>
            <a:rect l="0" t="0" r="0" b="0"/>
            <a:pathLst>
              <a:path w="238055" h="274287">
                <a:moveTo>
                  <a:pt x="7380" y="42828"/>
                </a:moveTo>
                <a:lnTo>
                  <a:pt x="0" y="28066"/>
                </a:lnTo>
                <a:lnTo>
                  <a:pt x="555" y="27272"/>
                </a:lnTo>
                <a:lnTo>
                  <a:pt x="1878" y="26742"/>
                </a:lnTo>
                <a:lnTo>
                  <a:pt x="3712" y="26389"/>
                </a:lnTo>
                <a:lnTo>
                  <a:pt x="8290" y="23457"/>
                </a:lnTo>
                <a:lnTo>
                  <a:pt x="10844" y="21342"/>
                </a:lnTo>
                <a:lnTo>
                  <a:pt x="13499" y="19931"/>
                </a:lnTo>
                <a:lnTo>
                  <a:pt x="18990" y="18364"/>
                </a:lnTo>
                <a:lnTo>
                  <a:pt x="22740" y="16994"/>
                </a:lnTo>
                <a:lnTo>
                  <a:pt x="27145" y="15128"/>
                </a:lnTo>
                <a:lnTo>
                  <a:pt x="31987" y="12931"/>
                </a:lnTo>
                <a:lnTo>
                  <a:pt x="37120" y="11467"/>
                </a:lnTo>
                <a:lnTo>
                  <a:pt x="42447" y="10491"/>
                </a:lnTo>
                <a:lnTo>
                  <a:pt x="47903" y="9840"/>
                </a:lnTo>
                <a:lnTo>
                  <a:pt x="54398" y="8453"/>
                </a:lnTo>
                <a:lnTo>
                  <a:pt x="61585" y="6577"/>
                </a:lnTo>
                <a:lnTo>
                  <a:pt x="69235" y="4373"/>
                </a:lnTo>
                <a:lnTo>
                  <a:pt x="76239" y="2904"/>
                </a:lnTo>
                <a:lnTo>
                  <a:pt x="82814" y="1924"/>
                </a:lnTo>
                <a:lnTo>
                  <a:pt x="89102" y="1271"/>
                </a:lnTo>
                <a:lnTo>
                  <a:pt x="98057" y="836"/>
                </a:lnTo>
                <a:lnTo>
                  <a:pt x="130556" y="223"/>
                </a:lnTo>
                <a:lnTo>
                  <a:pt x="161761" y="0"/>
                </a:lnTo>
                <a:lnTo>
                  <a:pt x="166498" y="941"/>
                </a:lnTo>
                <a:lnTo>
                  <a:pt x="171561" y="2521"/>
                </a:lnTo>
                <a:lnTo>
                  <a:pt x="176842" y="4526"/>
                </a:lnTo>
                <a:lnTo>
                  <a:pt x="180362" y="6816"/>
                </a:lnTo>
                <a:lnTo>
                  <a:pt x="182709" y="9295"/>
                </a:lnTo>
                <a:lnTo>
                  <a:pt x="184274" y="11900"/>
                </a:lnTo>
                <a:lnTo>
                  <a:pt x="186012" y="19875"/>
                </a:lnTo>
                <a:lnTo>
                  <a:pt x="186476" y="24668"/>
                </a:lnTo>
                <a:lnTo>
                  <a:pt x="185833" y="28817"/>
                </a:lnTo>
                <a:lnTo>
                  <a:pt x="182578" y="35966"/>
                </a:lnTo>
                <a:lnTo>
                  <a:pt x="175390" y="49896"/>
                </a:lnTo>
                <a:lnTo>
                  <a:pt x="169999" y="58035"/>
                </a:lnTo>
                <a:lnTo>
                  <a:pt x="163475" y="65779"/>
                </a:lnTo>
                <a:lnTo>
                  <a:pt x="154226" y="75571"/>
                </a:lnTo>
                <a:lnTo>
                  <a:pt x="142860" y="87243"/>
                </a:lnTo>
                <a:lnTo>
                  <a:pt x="138657" y="90536"/>
                </a:lnTo>
                <a:lnTo>
                  <a:pt x="133951" y="93683"/>
                </a:lnTo>
                <a:lnTo>
                  <a:pt x="128908" y="96734"/>
                </a:lnTo>
                <a:lnTo>
                  <a:pt x="124594" y="99720"/>
                </a:lnTo>
                <a:lnTo>
                  <a:pt x="117260" y="105579"/>
                </a:lnTo>
                <a:lnTo>
                  <a:pt x="110683" y="111209"/>
                </a:lnTo>
                <a:lnTo>
                  <a:pt x="105722" y="116006"/>
                </a:lnTo>
                <a:lnTo>
                  <a:pt x="107603" y="114087"/>
                </a:lnTo>
                <a:lnTo>
                  <a:pt x="109438" y="113194"/>
                </a:lnTo>
                <a:lnTo>
                  <a:pt x="114017" y="112202"/>
                </a:lnTo>
                <a:lnTo>
                  <a:pt x="118476" y="111937"/>
                </a:lnTo>
                <a:lnTo>
                  <a:pt x="131051" y="111643"/>
                </a:lnTo>
                <a:lnTo>
                  <a:pt x="189362" y="111429"/>
                </a:lnTo>
                <a:lnTo>
                  <a:pt x="197282" y="112374"/>
                </a:lnTo>
                <a:lnTo>
                  <a:pt x="205419" y="113957"/>
                </a:lnTo>
                <a:lnTo>
                  <a:pt x="213701" y="115965"/>
                </a:lnTo>
                <a:lnTo>
                  <a:pt x="220175" y="118256"/>
                </a:lnTo>
                <a:lnTo>
                  <a:pt x="225443" y="120736"/>
                </a:lnTo>
                <a:lnTo>
                  <a:pt x="229908" y="123341"/>
                </a:lnTo>
                <a:lnTo>
                  <a:pt x="232885" y="126031"/>
                </a:lnTo>
                <a:lnTo>
                  <a:pt x="234869" y="128777"/>
                </a:lnTo>
                <a:lnTo>
                  <a:pt x="237074" y="134368"/>
                </a:lnTo>
                <a:lnTo>
                  <a:pt x="238054" y="140027"/>
                </a:lnTo>
                <a:lnTo>
                  <a:pt x="235949" y="148258"/>
                </a:lnTo>
                <a:lnTo>
                  <a:pt x="234055" y="153120"/>
                </a:lnTo>
                <a:lnTo>
                  <a:pt x="230887" y="157313"/>
                </a:lnTo>
                <a:lnTo>
                  <a:pt x="226870" y="161061"/>
                </a:lnTo>
                <a:lnTo>
                  <a:pt x="222287" y="164513"/>
                </a:lnTo>
                <a:lnTo>
                  <a:pt x="217326" y="168719"/>
                </a:lnTo>
                <a:lnTo>
                  <a:pt x="212114" y="173428"/>
                </a:lnTo>
                <a:lnTo>
                  <a:pt x="206735" y="178472"/>
                </a:lnTo>
                <a:lnTo>
                  <a:pt x="201243" y="182787"/>
                </a:lnTo>
                <a:lnTo>
                  <a:pt x="195677" y="186617"/>
                </a:lnTo>
                <a:lnTo>
                  <a:pt x="171122" y="201637"/>
                </a:lnTo>
                <a:lnTo>
                  <a:pt x="159404" y="208708"/>
                </a:lnTo>
                <a:lnTo>
                  <a:pt x="149687" y="215327"/>
                </a:lnTo>
                <a:lnTo>
                  <a:pt x="141304" y="221645"/>
                </a:lnTo>
                <a:lnTo>
                  <a:pt x="133810" y="227762"/>
                </a:lnTo>
                <a:lnTo>
                  <a:pt x="125957" y="233745"/>
                </a:lnTo>
                <a:lnTo>
                  <a:pt x="109611" y="245472"/>
                </a:lnTo>
                <a:lnTo>
                  <a:pt x="103157" y="249362"/>
                </a:lnTo>
                <a:lnTo>
                  <a:pt x="97901" y="251955"/>
                </a:lnTo>
                <a:lnTo>
                  <a:pt x="93445" y="253683"/>
                </a:lnTo>
                <a:lnTo>
                  <a:pt x="89522" y="256741"/>
                </a:lnTo>
                <a:lnTo>
                  <a:pt x="85954" y="260684"/>
                </a:lnTo>
                <a:lnTo>
                  <a:pt x="75960" y="2742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45"/>
          <p:cNvSpPr/>
          <p:nvPr/>
        </p:nvSpPr>
        <p:spPr>
          <a:xfrm>
            <a:off x="2257425" y="2083117"/>
            <a:ext cx="222885" cy="17146"/>
          </a:xfrm>
          <a:custGeom>
            <a:avLst/>
            <a:gdLst/>
            <a:ahLst/>
            <a:cxnLst/>
            <a:rect l="0" t="0" r="0" b="0"/>
            <a:pathLst>
              <a:path w="222885" h="17146">
                <a:moveTo>
                  <a:pt x="0" y="17145"/>
                </a:moveTo>
                <a:lnTo>
                  <a:pt x="9101" y="12594"/>
                </a:lnTo>
                <a:lnTo>
                  <a:pt x="14640" y="11254"/>
                </a:lnTo>
                <a:lnTo>
                  <a:pt x="21190" y="10360"/>
                </a:lnTo>
                <a:lnTo>
                  <a:pt x="28414" y="9764"/>
                </a:lnTo>
                <a:lnTo>
                  <a:pt x="37992" y="8414"/>
                </a:lnTo>
                <a:lnTo>
                  <a:pt x="61335" y="4375"/>
                </a:lnTo>
                <a:lnTo>
                  <a:pt x="71370" y="2917"/>
                </a:lnTo>
                <a:lnTo>
                  <a:pt x="79965" y="1944"/>
                </a:lnTo>
                <a:lnTo>
                  <a:pt x="87600" y="1296"/>
                </a:lnTo>
                <a:lnTo>
                  <a:pt x="95547" y="864"/>
                </a:lnTo>
                <a:lnTo>
                  <a:pt x="111998" y="384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46"/>
          <p:cNvSpPr/>
          <p:nvPr/>
        </p:nvSpPr>
        <p:spPr>
          <a:xfrm>
            <a:off x="2223134" y="2170522"/>
            <a:ext cx="265749" cy="32611"/>
          </a:xfrm>
          <a:custGeom>
            <a:avLst/>
            <a:gdLst/>
            <a:ahLst/>
            <a:cxnLst/>
            <a:rect l="0" t="0" r="0" b="0"/>
            <a:pathLst>
              <a:path w="265749" h="32611">
                <a:moveTo>
                  <a:pt x="0" y="32610"/>
                </a:moveTo>
                <a:lnTo>
                  <a:pt x="13653" y="28059"/>
                </a:lnTo>
                <a:lnTo>
                  <a:pt x="24342" y="25766"/>
                </a:lnTo>
                <a:lnTo>
                  <a:pt x="38136" y="23285"/>
                </a:lnTo>
                <a:lnTo>
                  <a:pt x="53999" y="20678"/>
                </a:lnTo>
                <a:lnTo>
                  <a:pt x="68385" y="17988"/>
                </a:lnTo>
                <a:lnTo>
                  <a:pt x="94528" y="12459"/>
                </a:lnTo>
                <a:lnTo>
                  <a:pt x="130667" y="3991"/>
                </a:lnTo>
                <a:lnTo>
                  <a:pt x="142357" y="2101"/>
                </a:lnTo>
                <a:lnTo>
                  <a:pt x="153960" y="841"/>
                </a:lnTo>
                <a:lnTo>
                  <a:pt x="165505" y="0"/>
                </a:lnTo>
                <a:lnTo>
                  <a:pt x="178917" y="393"/>
                </a:lnTo>
                <a:lnTo>
                  <a:pt x="193573" y="1607"/>
                </a:lnTo>
                <a:lnTo>
                  <a:pt x="220335" y="4543"/>
                </a:lnTo>
                <a:lnTo>
                  <a:pt x="235405" y="5849"/>
                </a:lnTo>
                <a:lnTo>
                  <a:pt x="241709" y="6197"/>
                </a:lnTo>
                <a:lnTo>
                  <a:pt x="265748" y="6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47"/>
          <p:cNvSpPr/>
          <p:nvPr/>
        </p:nvSpPr>
        <p:spPr>
          <a:xfrm>
            <a:off x="242887" y="2745935"/>
            <a:ext cx="60008" cy="537333"/>
          </a:xfrm>
          <a:custGeom>
            <a:avLst/>
            <a:gdLst/>
            <a:ahLst/>
            <a:cxnLst/>
            <a:rect l="0" t="0" r="0" b="0"/>
            <a:pathLst>
              <a:path w="60008" h="537333">
                <a:moveTo>
                  <a:pt x="60007" y="74417"/>
                </a:moveTo>
                <a:lnTo>
                  <a:pt x="60007" y="60765"/>
                </a:lnTo>
                <a:lnTo>
                  <a:pt x="59055" y="56743"/>
                </a:lnTo>
                <a:lnTo>
                  <a:pt x="57467" y="54062"/>
                </a:lnTo>
                <a:lnTo>
                  <a:pt x="55457" y="52275"/>
                </a:lnTo>
                <a:lnTo>
                  <a:pt x="54116" y="49178"/>
                </a:lnTo>
                <a:lnTo>
                  <a:pt x="52627" y="40657"/>
                </a:lnTo>
                <a:lnTo>
                  <a:pt x="52229" y="32861"/>
                </a:lnTo>
                <a:lnTo>
                  <a:pt x="51540" y="0"/>
                </a:lnTo>
                <a:lnTo>
                  <a:pt x="51466" y="11728"/>
                </a:lnTo>
                <a:lnTo>
                  <a:pt x="51444" y="33300"/>
                </a:lnTo>
                <a:lnTo>
                  <a:pt x="52394" y="40338"/>
                </a:lnTo>
                <a:lnTo>
                  <a:pt x="53979" y="46935"/>
                </a:lnTo>
                <a:lnTo>
                  <a:pt x="55989" y="53238"/>
                </a:lnTo>
                <a:lnTo>
                  <a:pt x="57328" y="61250"/>
                </a:lnTo>
                <a:lnTo>
                  <a:pt x="58221" y="70402"/>
                </a:lnTo>
                <a:lnTo>
                  <a:pt x="58817" y="80313"/>
                </a:lnTo>
                <a:lnTo>
                  <a:pt x="58261" y="97398"/>
                </a:lnTo>
                <a:lnTo>
                  <a:pt x="53881" y="168644"/>
                </a:lnTo>
                <a:lnTo>
                  <a:pt x="52522" y="215991"/>
                </a:lnTo>
                <a:lnTo>
                  <a:pt x="51578" y="294120"/>
                </a:lnTo>
                <a:lnTo>
                  <a:pt x="51530" y="306611"/>
                </a:lnTo>
                <a:lnTo>
                  <a:pt x="50546" y="317796"/>
                </a:lnTo>
                <a:lnTo>
                  <a:pt x="48937" y="328109"/>
                </a:lnTo>
                <a:lnTo>
                  <a:pt x="46912" y="337843"/>
                </a:lnTo>
                <a:lnTo>
                  <a:pt x="45562" y="348142"/>
                </a:lnTo>
                <a:lnTo>
                  <a:pt x="44662" y="358818"/>
                </a:lnTo>
                <a:lnTo>
                  <a:pt x="43662" y="378935"/>
                </a:lnTo>
                <a:lnTo>
                  <a:pt x="43218" y="394226"/>
                </a:lnTo>
                <a:lnTo>
                  <a:pt x="42147" y="404780"/>
                </a:lnTo>
                <a:lnTo>
                  <a:pt x="40480" y="417532"/>
                </a:lnTo>
                <a:lnTo>
                  <a:pt x="38417" y="431747"/>
                </a:lnTo>
                <a:lnTo>
                  <a:pt x="35136" y="445987"/>
                </a:lnTo>
                <a:lnTo>
                  <a:pt x="31044" y="460243"/>
                </a:lnTo>
                <a:lnTo>
                  <a:pt x="26411" y="474510"/>
                </a:lnTo>
                <a:lnTo>
                  <a:pt x="23322" y="485925"/>
                </a:lnTo>
                <a:lnTo>
                  <a:pt x="21263" y="495441"/>
                </a:lnTo>
                <a:lnTo>
                  <a:pt x="19891" y="503690"/>
                </a:lnTo>
                <a:lnTo>
                  <a:pt x="17070" y="511094"/>
                </a:lnTo>
                <a:lnTo>
                  <a:pt x="13285" y="517935"/>
                </a:lnTo>
                <a:lnTo>
                  <a:pt x="0" y="5373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48"/>
          <p:cNvSpPr/>
          <p:nvPr/>
        </p:nvSpPr>
        <p:spPr>
          <a:xfrm>
            <a:off x="406956" y="3197542"/>
            <a:ext cx="33099" cy="24527"/>
          </a:xfrm>
          <a:custGeom>
            <a:avLst/>
            <a:gdLst/>
            <a:ahLst/>
            <a:cxnLst/>
            <a:rect l="0" t="0" r="0" b="0"/>
            <a:pathLst>
              <a:path w="33099" h="24527">
                <a:moveTo>
                  <a:pt x="7381" y="17145"/>
                </a:moveTo>
                <a:lnTo>
                  <a:pt x="0" y="24526"/>
                </a:lnTo>
                <a:lnTo>
                  <a:pt x="3712" y="20814"/>
                </a:lnTo>
                <a:lnTo>
                  <a:pt x="5888" y="19591"/>
                </a:lnTo>
                <a:lnTo>
                  <a:pt x="8290" y="18776"/>
                </a:lnTo>
                <a:lnTo>
                  <a:pt x="10845" y="18232"/>
                </a:lnTo>
                <a:lnTo>
                  <a:pt x="12548" y="16917"/>
                </a:lnTo>
                <a:lnTo>
                  <a:pt x="13683" y="15088"/>
                </a:lnTo>
                <a:lnTo>
                  <a:pt x="14440" y="12916"/>
                </a:lnTo>
                <a:lnTo>
                  <a:pt x="16849" y="11468"/>
                </a:lnTo>
                <a:lnTo>
                  <a:pt x="20361" y="10503"/>
                </a:lnTo>
                <a:lnTo>
                  <a:pt x="24607" y="9860"/>
                </a:lnTo>
                <a:lnTo>
                  <a:pt x="27437" y="8478"/>
                </a:lnTo>
                <a:lnTo>
                  <a:pt x="29324" y="6605"/>
                </a:lnTo>
                <a:lnTo>
                  <a:pt x="3309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49"/>
          <p:cNvSpPr/>
          <p:nvPr/>
        </p:nvSpPr>
        <p:spPr>
          <a:xfrm>
            <a:off x="607595" y="2794635"/>
            <a:ext cx="295375" cy="162878"/>
          </a:xfrm>
          <a:custGeom>
            <a:avLst/>
            <a:gdLst/>
            <a:ahLst/>
            <a:cxnLst/>
            <a:rect l="0" t="0" r="0" b="0"/>
            <a:pathLst>
              <a:path w="295375" h="162878">
                <a:moveTo>
                  <a:pt x="21054" y="0"/>
                </a:moveTo>
                <a:lnTo>
                  <a:pt x="21054" y="32921"/>
                </a:lnTo>
                <a:lnTo>
                  <a:pt x="20102" y="40045"/>
                </a:lnTo>
                <a:lnTo>
                  <a:pt x="18514" y="48604"/>
                </a:lnTo>
                <a:lnTo>
                  <a:pt x="16504" y="58120"/>
                </a:lnTo>
                <a:lnTo>
                  <a:pt x="14210" y="66369"/>
                </a:lnTo>
                <a:lnTo>
                  <a:pt x="11729" y="73773"/>
                </a:lnTo>
                <a:lnTo>
                  <a:pt x="9123" y="80615"/>
                </a:lnTo>
                <a:lnTo>
                  <a:pt x="3687" y="95836"/>
                </a:lnTo>
                <a:lnTo>
                  <a:pt x="903" y="103896"/>
                </a:lnTo>
                <a:lnTo>
                  <a:pt x="0" y="110221"/>
                </a:lnTo>
                <a:lnTo>
                  <a:pt x="351" y="115391"/>
                </a:lnTo>
                <a:lnTo>
                  <a:pt x="3206" y="125980"/>
                </a:lnTo>
                <a:lnTo>
                  <a:pt x="4393" y="126849"/>
                </a:lnTo>
                <a:lnTo>
                  <a:pt x="8252" y="127815"/>
                </a:lnTo>
                <a:lnTo>
                  <a:pt x="13142" y="130784"/>
                </a:lnTo>
                <a:lnTo>
                  <a:pt x="15780" y="132909"/>
                </a:lnTo>
                <a:lnTo>
                  <a:pt x="19443" y="134326"/>
                </a:lnTo>
                <a:lnTo>
                  <a:pt x="28593" y="135900"/>
                </a:lnTo>
                <a:lnTo>
                  <a:pt x="33700" y="137273"/>
                </a:lnTo>
                <a:lnTo>
                  <a:pt x="39010" y="139140"/>
                </a:lnTo>
                <a:lnTo>
                  <a:pt x="44455" y="141337"/>
                </a:lnTo>
                <a:lnTo>
                  <a:pt x="52847" y="142802"/>
                </a:lnTo>
                <a:lnTo>
                  <a:pt x="63205" y="143779"/>
                </a:lnTo>
                <a:lnTo>
                  <a:pt x="177759" y="149897"/>
                </a:lnTo>
                <a:lnTo>
                  <a:pt x="206486" y="152319"/>
                </a:lnTo>
                <a:lnTo>
                  <a:pt x="226591" y="154886"/>
                </a:lnTo>
                <a:lnTo>
                  <a:pt x="240946" y="157550"/>
                </a:lnTo>
                <a:lnTo>
                  <a:pt x="252421" y="159325"/>
                </a:lnTo>
                <a:lnTo>
                  <a:pt x="261977" y="160509"/>
                </a:lnTo>
                <a:lnTo>
                  <a:pt x="295374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50"/>
          <p:cNvSpPr/>
          <p:nvPr/>
        </p:nvSpPr>
        <p:spPr>
          <a:xfrm>
            <a:off x="791527" y="2794635"/>
            <a:ext cx="74770" cy="437198"/>
          </a:xfrm>
          <a:custGeom>
            <a:avLst/>
            <a:gdLst/>
            <a:ahLst/>
            <a:cxnLst/>
            <a:rect l="0" t="0" r="0" b="0"/>
            <a:pathLst>
              <a:path w="74770" h="437198">
                <a:moveTo>
                  <a:pt x="60007" y="0"/>
                </a:moveTo>
                <a:lnTo>
                  <a:pt x="69109" y="4551"/>
                </a:lnTo>
                <a:lnTo>
                  <a:pt x="71790" y="6844"/>
                </a:lnTo>
                <a:lnTo>
                  <a:pt x="73578" y="9325"/>
                </a:lnTo>
                <a:lnTo>
                  <a:pt x="74769" y="11931"/>
                </a:lnTo>
                <a:lnTo>
                  <a:pt x="73659" y="25099"/>
                </a:lnTo>
                <a:lnTo>
                  <a:pt x="71013" y="45308"/>
                </a:lnTo>
                <a:lnTo>
                  <a:pt x="67345" y="70210"/>
                </a:lnTo>
                <a:lnTo>
                  <a:pt x="64899" y="89669"/>
                </a:lnTo>
                <a:lnTo>
                  <a:pt x="63268" y="105499"/>
                </a:lnTo>
                <a:lnTo>
                  <a:pt x="62181" y="118910"/>
                </a:lnTo>
                <a:lnTo>
                  <a:pt x="61457" y="130708"/>
                </a:lnTo>
                <a:lnTo>
                  <a:pt x="60652" y="151437"/>
                </a:lnTo>
                <a:lnTo>
                  <a:pt x="59484" y="161918"/>
                </a:lnTo>
                <a:lnTo>
                  <a:pt x="57754" y="172715"/>
                </a:lnTo>
                <a:lnTo>
                  <a:pt x="55648" y="183723"/>
                </a:lnTo>
                <a:lnTo>
                  <a:pt x="54243" y="193920"/>
                </a:lnTo>
                <a:lnTo>
                  <a:pt x="53307" y="203575"/>
                </a:lnTo>
                <a:lnTo>
                  <a:pt x="52683" y="212869"/>
                </a:lnTo>
                <a:lnTo>
                  <a:pt x="51315" y="221922"/>
                </a:lnTo>
                <a:lnTo>
                  <a:pt x="49450" y="230815"/>
                </a:lnTo>
                <a:lnTo>
                  <a:pt x="47254" y="239602"/>
                </a:lnTo>
                <a:lnTo>
                  <a:pt x="35062" y="292925"/>
                </a:lnTo>
                <a:lnTo>
                  <a:pt x="30995" y="308631"/>
                </a:lnTo>
                <a:lnTo>
                  <a:pt x="27330" y="321006"/>
                </a:lnTo>
                <a:lnTo>
                  <a:pt x="23935" y="331161"/>
                </a:lnTo>
                <a:lnTo>
                  <a:pt x="20719" y="343647"/>
                </a:lnTo>
                <a:lnTo>
                  <a:pt x="17623" y="357685"/>
                </a:lnTo>
                <a:lnTo>
                  <a:pt x="14606" y="372759"/>
                </a:lnTo>
                <a:lnTo>
                  <a:pt x="12595" y="384713"/>
                </a:lnTo>
                <a:lnTo>
                  <a:pt x="11254" y="394588"/>
                </a:lnTo>
                <a:lnTo>
                  <a:pt x="10360" y="403076"/>
                </a:lnTo>
                <a:lnTo>
                  <a:pt x="8812" y="411592"/>
                </a:lnTo>
                <a:lnTo>
                  <a:pt x="6827" y="420127"/>
                </a:lnTo>
                <a:lnTo>
                  <a:pt x="4551" y="428675"/>
                </a:lnTo>
                <a:lnTo>
                  <a:pt x="3034" y="433420"/>
                </a:lnTo>
                <a:lnTo>
                  <a:pt x="2023" y="435632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51"/>
          <p:cNvSpPr/>
          <p:nvPr/>
        </p:nvSpPr>
        <p:spPr>
          <a:xfrm>
            <a:off x="971549" y="2772574"/>
            <a:ext cx="222762" cy="442114"/>
          </a:xfrm>
          <a:custGeom>
            <a:avLst/>
            <a:gdLst/>
            <a:ahLst/>
            <a:cxnLst/>
            <a:rect l="0" t="0" r="0" b="0"/>
            <a:pathLst>
              <a:path w="222762" h="442114">
                <a:moveTo>
                  <a:pt x="0" y="39206"/>
                </a:moveTo>
                <a:lnTo>
                  <a:pt x="9102" y="30104"/>
                </a:lnTo>
                <a:lnTo>
                  <a:pt x="12736" y="27423"/>
                </a:lnTo>
                <a:lnTo>
                  <a:pt x="19313" y="24444"/>
                </a:lnTo>
                <a:lnTo>
                  <a:pt x="25258" y="22697"/>
                </a:lnTo>
                <a:lnTo>
                  <a:pt x="42024" y="18216"/>
                </a:lnTo>
                <a:lnTo>
                  <a:pt x="49923" y="16640"/>
                </a:lnTo>
                <a:lnTo>
                  <a:pt x="57095" y="15589"/>
                </a:lnTo>
                <a:lnTo>
                  <a:pt x="63781" y="14889"/>
                </a:lnTo>
                <a:lnTo>
                  <a:pt x="69191" y="13469"/>
                </a:lnTo>
                <a:lnTo>
                  <a:pt x="73750" y="11571"/>
                </a:lnTo>
                <a:lnTo>
                  <a:pt x="77742" y="9352"/>
                </a:lnTo>
                <a:lnTo>
                  <a:pt x="82308" y="7873"/>
                </a:lnTo>
                <a:lnTo>
                  <a:pt x="87257" y="6888"/>
                </a:lnTo>
                <a:lnTo>
                  <a:pt x="92462" y="6230"/>
                </a:lnTo>
                <a:lnTo>
                  <a:pt x="98789" y="5792"/>
                </a:lnTo>
                <a:lnTo>
                  <a:pt x="105864" y="5500"/>
                </a:lnTo>
                <a:lnTo>
                  <a:pt x="126935" y="5089"/>
                </a:lnTo>
                <a:lnTo>
                  <a:pt x="133201" y="5031"/>
                </a:lnTo>
                <a:lnTo>
                  <a:pt x="142141" y="4040"/>
                </a:lnTo>
                <a:lnTo>
                  <a:pt x="152863" y="2427"/>
                </a:lnTo>
                <a:lnTo>
                  <a:pt x="164774" y="399"/>
                </a:lnTo>
                <a:lnTo>
                  <a:pt x="174619" y="0"/>
                </a:lnTo>
                <a:lnTo>
                  <a:pt x="183088" y="686"/>
                </a:lnTo>
                <a:lnTo>
                  <a:pt x="190639" y="2096"/>
                </a:lnTo>
                <a:lnTo>
                  <a:pt x="196625" y="3988"/>
                </a:lnTo>
                <a:lnTo>
                  <a:pt x="201569" y="6202"/>
                </a:lnTo>
                <a:lnTo>
                  <a:pt x="205817" y="8631"/>
                </a:lnTo>
                <a:lnTo>
                  <a:pt x="208649" y="11202"/>
                </a:lnTo>
                <a:lnTo>
                  <a:pt x="210537" y="13869"/>
                </a:lnTo>
                <a:lnTo>
                  <a:pt x="213587" y="19373"/>
                </a:lnTo>
                <a:lnTo>
                  <a:pt x="218118" y="24993"/>
                </a:lnTo>
                <a:lnTo>
                  <a:pt x="220766" y="38286"/>
                </a:lnTo>
                <a:lnTo>
                  <a:pt x="221473" y="47165"/>
                </a:lnTo>
                <a:lnTo>
                  <a:pt x="221944" y="54990"/>
                </a:lnTo>
                <a:lnTo>
                  <a:pt x="222467" y="68763"/>
                </a:lnTo>
                <a:lnTo>
                  <a:pt x="222761" y="87227"/>
                </a:lnTo>
                <a:lnTo>
                  <a:pt x="220290" y="98966"/>
                </a:lnTo>
                <a:lnTo>
                  <a:pt x="216969" y="111486"/>
                </a:lnTo>
                <a:lnTo>
                  <a:pt x="216084" y="118825"/>
                </a:lnTo>
                <a:lnTo>
                  <a:pt x="215494" y="126575"/>
                </a:lnTo>
                <a:lnTo>
                  <a:pt x="214148" y="134599"/>
                </a:lnTo>
                <a:lnTo>
                  <a:pt x="212298" y="142806"/>
                </a:lnTo>
                <a:lnTo>
                  <a:pt x="210112" y="151135"/>
                </a:lnTo>
                <a:lnTo>
                  <a:pt x="207702" y="159546"/>
                </a:lnTo>
                <a:lnTo>
                  <a:pt x="202485" y="176510"/>
                </a:lnTo>
                <a:lnTo>
                  <a:pt x="198808" y="190749"/>
                </a:lnTo>
                <a:lnTo>
                  <a:pt x="189642" y="229431"/>
                </a:lnTo>
                <a:lnTo>
                  <a:pt x="186435" y="246033"/>
                </a:lnTo>
                <a:lnTo>
                  <a:pt x="184298" y="259958"/>
                </a:lnTo>
                <a:lnTo>
                  <a:pt x="182873" y="272099"/>
                </a:lnTo>
                <a:lnTo>
                  <a:pt x="180970" y="282098"/>
                </a:lnTo>
                <a:lnTo>
                  <a:pt x="178750" y="290669"/>
                </a:lnTo>
                <a:lnTo>
                  <a:pt x="168341" y="322663"/>
                </a:lnTo>
                <a:lnTo>
                  <a:pt x="166520" y="330095"/>
                </a:lnTo>
                <a:lnTo>
                  <a:pt x="164497" y="343432"/>
                </a:lnTo>
                <a:lnTo>
                  <a:pt x="161057" y="355710"/>
                </a:lnTo>
                <a:lnTo>
                  <a:pt x="157306" y="367517"/>
                </a:lnTo>
                <a:lnTo>
                  <a:pt x="155639" y="379114"/>
                </a:lnTo>
                <a:lnTo>
                  <a:pt x="154898" y="390619"/>
                </a:lnTo>
                <a:lnTo>
                  <a:pt x="154701" y="396353"/>
                </a:lnTo>
                <a:lnTo>
                  <a:pt x="153616" y="401129"/>
                </a:lnTo>
                <a:lnTo>
                  <a:pt x="148492" y="412401"/>
                </a:lnTo>
                <a:lnTo>
                  <a:pt x="146959" y="418748"/>
                </a:lnTo>
                <a:lnTo>
                  <a:pt x="148818" y="427284"/>
                </a:lnTo>
                <a:lnTo>
                  <a:pt x="154305" y="4421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52"/>
          <p:cNvSpPr/>
          <p:nvPr/>
        </p:nvSpPr>
        <p:spPr>
          <a:xfrm>
            <a:off x="1547099" y="2948939"/>
            <a:ext cx="230266" cy="171451"/>
          </a:xfrm>
          <a:custGeom>
            <a:avLst/>
            <a:gdLst/>
            <a:ahLst/>
            <a:cxnLst/>
            <a:rect l="0" t="0" r="0" b="0"/>
            <a:pathLst>
              <a:path w="230266" h="171451">
                <a:moveTo>
                  <a:pt x="7380" y="0"/>
                </a:moveTo>
                <a:lnTo>
                  <a:pt x="0" y="0"/>
                </a:lnTo>
                <a:lnTo>
                  <a:pt x="2460" y="5715"/>
                </a:lnTo>
                <a:lnTo>
                  <a:pt x="12813" y="27306"/>
                </a:lnTo>
                <a:lnTo>
                  <a:pt x="18622" y="36301"/>
                </a:lnTo>
                <a:lnTo>
                  <a:pt x="24400" y="43251"/>
                </a:lnTo>
                <a:lnTo>
                  <a:pt x="30157" y="48837"/>
                </a:lnTo>
                <a:lnTo>
                  <a:pt x="37805" y="55418"/>
                </a:lnTo>
                <a:lnTo>
                  <a:pt x="46713" y="62663"/>
                </a:lnTo>
                <a:lnTo>
                  <a:pt x="56463" y="70351"/>
                </a:lnTo>
                <a:lnTo>
                  <a:pt x="67724" y="78333"/>
                </a:lnTo>
                <a:lnTo>
                  <a:pt x="79995" y="86512"/>
                </a:lnTo>
                <a:lnTo>
                  <a:pt x="124806" y="115620"/>
                </a:lnTo>
                <a:lnTo>
                  <a:pt x="133289" y="120895"/>
                </a:lnTo>
                <a:lnTo>
                  <a:pt x="140849" y="125365"/>
                </a:lnTo>
                <a:lnTo>
                  <a:pt x="147795" y="129296"/>
                </a:lnTo>
                <a:lnTo>
                  <a:pt x="155282" y="133823"/>
                </a:lnTo>
                <a:lnTo>
                  <a:pt x="171222" y="143932"/>
                </a:lnTo>
                <a:lnTo>
                  <a:pt x="177568" y="148343"/>
                </a:lnTo>
                <a:lnTo>
                  <a:pt x="182752" y="152235"/>
                </a:lnTo>
                <a:lnTo>
                  <a:pt x="187160" y="155783"/>
                </a:lnTo>
                <a:lnTo>
                  <a:pt x="191051" y="158148"/>
                </a:lnTo>
                <a:lnTo>
                  <a:pt x="197914" y="160776"/>
                </a:lnTo>
                <a:lnTo>
                  <a:pt x="204140" y="164484"/>
                </a:lnTo>
                <a:lnTo>
                  <a:pt x="207133" y="166806"/>
                </a:lnTo>
                <a:lnTo>
                  <a:pt x="212999" y="169386"/>
                </a:lnTo>
                <a:lnTo>
                  <a:pt x="230265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53"/>
          <p:cNvSpPr/>
          <p:nvPr/>
        </p:nvSpPr>
        <p:spPr>
          <a:xfrm>
            <a:off x="1511617" y="2948939"/>
            <a:ext cx="265748" cy="197169"/>
          </a:xfrm>
          <a:custGeom>
            <a:avLst/>
            <a:gdLst/>
            <a:ahLst/>
            <a:cxnLst/>
            <a:rect l="0" t="0" r="0" b="0"/>
            <a:pathLst>
              <a:path w="265748" h="197169">
                <a:moveTo>
                  <a:pt x="265747" y="0"/>
                </a:moveTo>
                <a:lnTo>
                  <a:pt x="256646" y="13653"/>
                </a:lnTo>
                <a:lnTo>
                  <a:pt x="252060" y="19580"/>
                </a:lnTo>
                <a:lnTo>
                  <a:pt x="247097" y="25436"/>
                </a:lnTo>
                <a:lnTo>
                  <a:pt x="241884" y="31245"/>
                </a:lnTo>
                <a:lnTo>
                  <a:pt x="235551" y="36070"/>
                </a:lnTo>
                <a:lnTo>
                  <a:pt x="228471" y="40239"/>
                </a:lnTo>
                <a:lnTo>
                  <a:pt x="220894" y="43971"/>
                </a:lnTo>
                <a:lnTo>
                  <a:pt x="212985" y="49317"/>
                </a:lnTo>
                <a:lnTo>
                  <a:pt x="204855" y="55738"/>
                </a:lnTo>
                <a:lnTo>
                  <a:pt x="196577" y="62877"/>
                </a:lnTo>
                <a:lnTo>
                  <a:pt x="188202" y="69540"/>
                </a:lnTo>
                <a:lnTo>
                  <a:pt x="179760" y="75888"/>
                </a:lnTo>
                <a:lnTo>
                  <a:pt x="162761" y="88021"/>
                </a:lnTo>
                <a:lnTo>
                  <a:pt x="145681" y="99763"/>
                </a:lnTo>
                <a:lnTo>
                  <a:pt x="138078" y="105561"/>
                </a:lnTo>
                <a:lnTo>
                  <a:pt x="131104" y="111332"/>
                </a:lnTo>
                <a:lnTo>
                  <a:pt x="124550" y="117084"/>
                </a:lnTo>
                <a:lnTo>
                  <a:pt x="117324" y="122824"/>
                </a:lnTo>
                <a:lnTo>
                  <a:pt x="109648" y="128555"/>
                </a:lnTo>
                <a:lnTo>
                  <a:pt x="101674" y="134281"/>
                </a:lnTo>
                <a:lnTo>
                  <a:pt x="93500" y="139051"/>
                </a:lnTo>
                <a:lnTo>
                  <a:pt x="85193" y="143183"/>
                </a:lnTo>
                <a:lnTo>
                  <a:pt x="76798" y="146891"/>
                </a:lnTo>
                <a:lnTo>
                  <a:pt x="69296" y="151267"/>
                </a:lnTo>
                <a:lnTo>
                  <a:pt x="62390" y="156090"/>
                </a:lnTo>
                <a:lnTo>
                  <a:pt x="55881" y="161210"/>
                </a:lnTo>
                <a:lnTo>
                  <a:pt x="46779" y="167481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54"/>
          <p:cNvSpPr/>
          <p:nvPr/>
        </p:nvSpPr>
        <p:spPr>
          <a:xfrm>
            <a:off x="1991677" y="2777489"/>
            <a:ext cx="25718" cy="394337"/>
          </a:xfrm>
          <a:custGeom>
            <a:avLst/>
            <a:gdLst/>
            <a:ahLst/>
            <a:cxnLst/>
            <a:rect l="0" t="0" r="0" b="0"/>
            <a:pathLst>
              <a:path w="25718" h="394337">
                <a:moveTo>
                  <a:pt x="0" y="0"/>
                </a:moveTo>
                <a:lnTo>
                  <a:pt x="19313" y="19313"/>
                </a:lnTo>
                <a:lnTo>
                  <a:pt x="21448" y="23353"/>
                </a:lnTo>
                <a:lnTo>
                  <a:pt x="22871" y="27951"/>
                </a:lnTo>
                <a:lnTo>
                  <a:pt x="23820" y="32922"/>
                </a:lnTo>
                <a:lnTo>
                  <a:pt x="24452" y="39093"/>
                </a:lnTo>
                <a:lnTo>
                  <a:pt x="24874" y="46065"/>
                </a:lnTo>
                <a:lnTo>
                  <a:pt x="25343" y="60478"/>
                </a:lnTo>
                <a:lnTo>
                  <a:pt x="25606" y="80256"/>
                </a:lnTo>
                <a:lnTo>
                  <a:pt x="25717" y="3943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55"/>
          <p:cNvSpPr/>
          <p:nvPr/>
        </p:nvSpPr>
        <p:spPr>
          <a:xfrm>
            <a:off x="2176226" y="2786062"/>
            <a:ext cx="372113" cy="410019"/>
          </a:xfrm>
          <a:custGeom>
            <a:avLst/>
            <a:gdLst/>
            <a:ahLst/>
            <a:cxnLst/>
            <a:rect l="0" t="0" r="0" b="0"/>
            <a:pathLst>
              <a:path w="372113" h="410019">
                <a:moveTo>
                  <a:pt x="72626" y="0"/>
                </a:moveTo>
                <a:lnTo>
                  <a:pt x="56143" y="49448"/>
                </a:lnTo>
                <a:lnTo>
                  <a:pt x="45933" y="77539"/>
                </a:lnTo>
                <a:lnTo>
                  <a:pt x="40543" y="91698"/>
                </a:lnTo>
                <a:lnTo>
                  <a:pt x="26934" y="130290"/>
                </a:lnTo>
                <a:lnTo>
                  <a:pt x="19305" y="152582"/>
                </a:lnTo>
                <a:lnTo>
                  <a:pt x="14218" y="171254"/>
                </a:lnTo>
                <a:lnTo>
                  <a:pt x="10828" y="187512"/>
                </a:lnTo>
                <a:lnTo>
                  <a:pt x="6107" y="219546"/>
                </a:lnTo>
                <a:lnTo>
                  <a:pt x="835" y="259184"/>
                </a:lnTo>
                <a:lnTo>
                  <a:pt x="0" y="277564"/>
                </a:lnTo>
                <a:lnTo>
                  <a:pt x="396" y="294580"/>
                </a:lnTo>
                <a:lnTo>
                  <a:pt x="2424" y="323330"/>
                </a:lnTo>
                <a:lnTo>
                  <a:pt x="3325" y="342457"/>
                </a:lnTo>
                <a:lnTo>
                  <a:pt x="4518" y="350225"/>
                </a:lnTo>
                <a:lnTo>
                  <a:pt x="6266" y="357308"/>
                </a:lnTo>
                <a:lnTo>
                  <a:pt x="8383" y="363936"/>
                </a:lnTo>
                <a:lnTo>
                  <a:pt x="11700" y="369306"/>
                </a:lnTo>
                <a:lnTo>
                  <a:pt x="24517" y="382368"/>
                </a:lnTo>
                <a:lnTo>
                  <a:pt x="31559" y="392509"/>
                </a:lnTo>
                <a:lnTo>
                  <a:pt x="34771" y="395975"/>
                </a:lnTo>
                <a:lnTo>
                  <a:pt x="37864" y="398286"/>
                </a:lnTo>
                <a:lnTo>
                  <a:pt x="54224" y="406546"/>
                </a:lnTo>
                <a:lnTo>
                  <a:pt x="64765" y="409287"/>
                </a:lnTo>
                <a:lnTo>
                  <a:pt x="70243" y="410018"/>
                </a:lnTo>
                <a:lnTo>
                  <a:pt x="76752" y="409553"/>
                </a:lnTo>
                <a:lnTo>
                  <a:pt x="83949" y="408290"/>
                </a:lnTo>
                <a:lnTo>
                  <a:pt x="91605" y="406496"/>
                </a:lnTo>
                <a:lnTo>
                  <a:pt x="99566" y="405300"/>
                </a:lnTo>
                <a:lnTo>
                  <a:pt x="107731" y="404503"/>
                </a:lnTo>
                <a:lnTo>
                  <a:pt x="116032" y="403971"/>
                </a:lnTo>
                <a:lnTo>
                  <a:pt x="124423" y="401712"/>
                </a:lnTo>
                <a:lnTo>
                  <a:pt x="132875" y="398300"/>
                </a:lnTo>
                <a:lnTo>
                  <a:pt x="141367" y="394121"/>
                </a:lnTo>
                <a:lnTo>
                  <a:pt x="149886" y="390382"/>
                </a:lnTo>
                <a:lnTo>
                  <a:pt x="158423" y="386937"/>
                </a:lnTo>
                <a:lnTo>
                  <a:pt x="166971" y="383688"/>
                </a:lnTo>
                <a:lnTo>
                  <a:pt x="178385" y="377712"/>
                </a:lnTo>
                <a:lnTo>
                  <a:pt x="191710" y="369918"/>
                </a:lnTo>
                <a:lnTo>
                  <a:pt x="206308" y="360912"/>
                </a:lnTo>
                <a:lnTo>
                  <a:pt x="217945" y="353003"/>
                </a:lnTo>
                <a:lnTo>
                  <a:pt x="227607" y="345825"/>
                </a:lnTo>
                <a:lnTo>
                  <a:pt x="235954" y="339136"/>
                </a:lnTo>
                <a:lnTo>
                  <a:pt x="246282" y="329913"/>
                </a:lnTo>
                <a:lnTo>
                  <a:pt x="270456" y="306966"/>
                </a:lnTo>
                <a:lnTo>
                  <a:pt x="301740" y="276373"/>
                </a:lnTo>
                <a:lnTo>
                  <a:pt x="310141" y="267116"/>
                </a:lnTo>
                <a:lnTo>
                  <a:pt x="317647" y="258088"/>
                </a:lnTo>
                <a:lnTo>
                  <a:pt x="324556" y="249211"/>
                </a:lnTo>
                <a:lnTo>
                  <a:pt x="331067" y="241388"/>
                </a:lnTo>
                <a:lnTo>
                  <a:pt x="337312" y="234268"/>
                </a:lnTo>
                <a:lnTo>
                  <a:pt x="343381" y="227616"/>
                </a:lnTo>
                <a:lnTo>
                  <a:pt x="348379" y="220324"/>
                </a:lnTo>
                <a:lnTo>
                  <a:pt x="352664" y="212605"/>
                </a:lnTo>
                <a:lnTo>
                  <a:pt x="356473" y="204602"/>
                </a:lnTo>
                <a:lnTo>
                  <a:pt x="359965" y="193551"/>
                </a:lnTo>
                <a:lnTo>
                  <a:pt x="363245" y="180469"/>
                </a:lnTo>
                <a:lnTo>
                  <a:pt x="366385" y="166033"/>
                </a:lnTo>
                <a:lnTo>
                  <a:pt x="368478" y="154504"/>
                </a:lnTo>
                <a:lnTo>
                  <a:pt x="369873" y="144912"/>
                </a:lnTo>
                <a:lnTo>
                  <a:pt x="370803" y="136613"/>
                </a:lnTo>
                <a:lnTo>
                  <a:pt x="371423" y="129176"/>
                </a:lnTo>
                <a:lnTo>
                  <a:pt x="371837" y="122312"/>
                </a:lnTo>
                <a:lnTo>
                  <a:pt x="372112" y="115831"/>
                </a:lnTo>
                <a:lnTo>
                  <a:pt x="369438" y="107701"/>
                </a:lnTo>
                <a:lnTo>
                  <a:pt x="364799" y="98471"/>
                </a:lnTo>
                <a:lnTo>
                  <a:pt x="358848" y="88507"/>
                </a:lnTo>
                <a:lnTo>
                  <a:pt x="352023" y="79960"/>
                </a:lnTo>
                <a:lnTo>
                  <a:pt x="344616" y="72357"/>
                </a:lnTo>
                <a:lnTo>
                  <a:pt x="336820" y="65383"/>
                </a:lnTo>
                <a:lnTo>
                  <a:pt x="329718" y="59781"/>
                </a:lnTo>
                <a:lnTo>
                  <a:pt x="323078" y="55094"/>
                </a:lnTo>
                <a:lnTo>
                  <a:pt x="316747" y="51017"/>
                </a:lnTo>
                <a:lnTo>
                  <a:pt x="309668" y="47346"/>
                </a:lnTo>
                <a:lnTo>
                  <a:pt x="302092" y="43947"/>
                </a:lnTo>
                <a:lnTo>
                  <a:pt x="294183" y="40728"/>
                </a:lnTo>
                <a:lnTo>
                  <a:pt x="286053" y="37629"/>
                </a:lnTo>
                <a:lnTo>
                  <a:pt x="269400" y="31647"/>
                </a:lnTo>
                <a:lnTo>
                  <a:pt x="260006" y="29670"/>
                </a:lnTo>
                <a:lnTo>
                  <a:pt x="249934" y="28353"/>
                </a:lnTo>
                <a:lnTo>
                  <a:pt x="239409" y="27474"/>
                </a:lnTo>
                <a:lnTo>
                  <a:pt x="225724" y="27841"/>
                </a:lnTo>
                <a:lnTo>
                  <a:pt x="209934" y="29039"/>
                </a:lnTo>
                <a:lnTo>
                  <a:pt x="192740" y="30789"/>
                </a:lnTo>
                <a:lnTo>
                  <a:pt x="178419" y="32908"/>
                </a:lnTo>
                <a:lnTo>
                  <a:pt x="166015" y="35274"/>
                </a:lnTo>
                <a:lnTo>
                  <a:pt x="154888" y="37804"/>
                </a:lnTo>
                <a:lnTo>
                  <a:pt x="145565" y="39490"/>
                </a:lnTo>
                <a:lnTo>
                  <a:pt x="137444" y="40614"/>
                </a:lnTo>
                <a:lnTo>
                  <a:pt x="130126" y="41364"/>
                </a:lnTo>
                <a:lnTo>
                  <a:pt x="122389" y="42816"/>
                </a:lnTo>
                <a:lnTo>
                  <a:pt x="114374" y="44736"/>
                </a:lnTo>
                <a:lnTo>
                  <a:pt x="106173" y="46969"/>
                </a:lnTo>
                <a:lnTo>
                  <a:pt x="98801" y="48458"/>
                </a:lnTo>
                <a:lnTo>
                  <a:pt x="91981" y="49450"/>
                </a:lnTo>
                <a:lnTo>
                  <a:pt x="55481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56"/>
          <p:cNvSpPr/>
          <p:nvPr/>
        </p:nvSpPr>
        <p:spPr>
          <a:xfrm>
            <a:off x="2651759" y="2623185"/>
            <a:ext cx="4940" cy="162878"/>
          </a:xfrm>
          <a:custGeom>
            <a:avLst/>
            <a:gdLst/>
            <a:ahLst/>
            <a:cxnLst/>
            <a:rect l="0" t="0" r="0" b="0"/>
            <a:pathLst>
              <a:path w="4940" h="162878">
                <a:moveTo>
                  <a:pt x="0" y="0"/>
                </a:moveTo>
                <a:lnTo>
                  <a:pt x="0" y="50105"/>
                </a:lnTo>
                <a:lnTo>
                  <a:pt x="953" y="56263"/>
                </a:lnTo>
                <a:lnTo>
                  <a:pt x="2541" y="63226"/>
                </a:lnTo>
                <a:lnTo>
                  <a:pt x="4551" y="70725"/>
                </a:lnTo>
                <a:lnTo>
                  <a:pt x="4939" y="83345"/>
                </a:lnTo>
                <a:lnTo>
                  <a:pt x="4246" y="99378"/>
                </a:lnTo>
                <a:lnTo>
                  <a:pt x="1258" y="140570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57"/>
          <p:cNvSpPr/>
          <p:nvPr/>
        </p:nvSpPr>
        <p:spPr>
          <a:xfrm>
            <a:off x="2728912" y="2606039"/>
            <a:ext cx="22383" cy="154307"/>
          </a:xfrm>
          <a:custGeom>
            <a:avLst/>
            <a:gdLst/>
            <a:ahLst/>
            <a:cxnLst/>
            <a:rect l="0" t="0" r="0" b="0"/>
            <a:pathLst>
              <a:path w="22383" h="154307">
                <a:moveTo>
                  <a:pt x="0" y="0"/>
                </a:moveTo>
                <a:lnTo>
                  <a:pt x="13652" y="9102"/>
                </a:lnTo>
                <a:lnTo>
                  <a:pt x="17674" y="12736"/>
                </a:lnTo>
                <a:lnTo>
                  <a:pt x="20355" y="16111"/>
                </a:lnTo>
                <a:lnTo>
                  <a:pt x="22143" y="19313"/>
                </a:lnTo>
                <a:lnTo>
                  <a:pt x="22382" y="26211"/>
                </a:lnTo>
                <a:lnTo>
                  <a:pt x="21589" y="35571"/>
                </a:lnTo>
                <a:lnTo>
                  <a:pt x="20107" y="46575"/>
                </a:lnTo>
                <a:lnTo>
                  <a:pt x="19120" y="55815"/>
                </a:lnTo>
                <a:lnTo>
                  <a:pt x="18462" y="63880"/>
                </a:lnTo>
                <a:lnTo>
                  <a:pt x="18023" y="71162"/>
                </a:lnTo>
                <a:lnTo>
                  <a:pt x="17535" y="97033"/>
                </a:lnTo>
                <a:lnTo>
                  <a:pt x="17145" y="1543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58"/>
          <p:cNvSpPr/>
          <p:nvPr/>
        </p:nvSpPr>
        <p:spPr>
          <a:xfrm>
            <a:off x="5166061" y="1311592"/>
            <a:ext cx="263190" cy="222886"/>
          </a:xfrm>
          <a:custGeom>
            <a:avLst/>
            <a:gdLst/>
            <a:ahLst/>
            <a:cxnLst/>
            <a:rect l="0" t="0" r="0" b="0"/>
            <a:pathLst>
              <a:path w="263190" h="222886">
                <a:moveTo>
                  <a:pt x="40304" y="0"/>
                </a:moveTo>
                <a:lnTo>
                  <a:pt x="44855" y="4551"/>
                </a:lnTo>
                <a:lnTo>
                  <a:pt x="46195" y="6844"/>
                </a:lnTo>
                <a:lnTo>
                  <a:pt x="47685" y="11932"/>
                </a:lnTo>
                <a:lnTo>
                  <a:pt x="48082" y="16527"/>
                </a:lnTo>
                <a:lnTo>
                  <a:pt x="48347" y="22448"/>
                </a:lnTo>
                <a:lnTo>
                  <a:pt x="48523" y="29253"/>
                </a:lnTo>
                <a:lnTo>
                  <a:pt x="47688" y="36647"/>
                </a:lnTo>
                <a:lnTo>
                  <a:pt x="46179" y="44434"/>
                </a:lnTo>
                <a:lnTo>
                  <a:pt x="44220" y="52482"/>
                </a:lnTo>
                <a:lnTo>
                  <a:pt x="41010" y="61658"/>
                </a:lnTo>
                <a:lnTo>
                  <a:pt x="36964" y="71586"/>
                </a:lnTo>
                <a:lnTo>
                  <a:pt x="28342" y="90871"/>
                </a:lnTo>
                <a:lnTo>
                  <a:pt x="21335" y="105792"/>
                </a:lnTo>
                <a:lnTo>
                  <a:pt x="19085" y="112438"/>
                </a:lnTo>
                <a:lnTo>
                  <a:pt x="17586" y="118774"/>
                </a:lnTo>
                <a:lnTo>
                  <a:pt x="16586" y="124902"/>
                </a:lnTo>
                <a:lnTo>
                  <a:pt x="14014" y="135656"/>
                </a:lnTo>
                <a:lnTo>
                  <a:pt x="3198" y="176931"/>
                </a:lnTo>
                <a:lnTo>
                  <a:pt x="1279" y="185582"/>
                </a:lnTo>
                <a:lnTo>
                  <a:pt x="0" y="192301"/>
                </a:lnTo>
                <a:lnTo>
                  <a:pt x="100" y="197733"/>
                </a:lnTo>
                <a:lnTo>
                  <a:pt x="1118" y="202307"/>
                </a:lnTo>
                <a:lnTo>
                  <a:pt x="5047" y="211941"/>
                </a:lnTo>
                <a:lnTo>
                  <a:pt x="6322" y="212732"/>
                </a:lnTo>
                <a:lnTo>
                  <a:pt x="10278" y="213610"/>
                </a:lnTo>
                <a:lnTo>
                  <a:pt x="14572" y="214797"/>
                </a:lnTo>
                <a:lnTo>
                  <a:pt x="26962" y="218655"/>
                </a:lnTo>
                <a:lnTo>
                  <a:pt x="32362" y="219113"/>
                </a:lnTo>
                <a:lnTo>
                  <a:pt x="36914" y="218465"/>
                </a:lnTo>
                <a:lnTo>
                  <a:pt x="40902" y="217081"/>
                </a:lnTo>
                <a:lnTo>
                  <a:pt x="45465" y="216158"/>
                </a:lnTo>
                <a:lnTo>
                  <a:pt x="50412" y="215543"/>
                </a:lnTo>
                <a:lnTo>
                  <a:pt x="55615" y="215133"/>
                </a:lnTo>
                <a:lnTo>
                  <a:pt x="60988" y="214859"/>
                </a:lnTo>
                <a:lnTo>
                  <a:pt x="72039" y="214556"/>
                </a:lnTo>
                <a:lnTo>
                  <a:pt x="102623" y="214385"/>
                </a:lnTo>
                <a:lnTo>
                  <a:pt x="112330" y="213408"/>
                </a:lnTo>
                <a:lnTo>
                  <a:pt x="120706" y="211805"/>
                </a:lnTo>
                <a:lnTo>
                  <a:pt x="128196" y="209783"/>
                </a:lnTo>
                <a:lnTo>
                  <a:pt x="135093" y="208435"/>
                </a:lnTo>
                <a:lnTo>
                  <a:pt x="141596" y="207537"/>
                </a:lnTo>
                <a:lnTo>
                  <a:pt x="147837" y="206938"/>
                </a:lnTo>
                <a:lnTo>
                  <a:pt x="154856" y="207491"/>
                </a:lnTo>
                <a:lnTo>
                  <a:pt x="162392" y="208812"/>
                </a:lnTo>
                <a:lnTo>
                  <a:pt x="170273" y="210646"/>
                </a:lnTo>
                <a:lnTo>
                  <a:pt x="180290" y="211868"/>
                </a:lnTo>
                <a:lnTo>
                  <a:pt x="191730" y="212683"/>
                </a:lnTo>
                <a:lnTo>
                  <a:pt x="204120" y="213226"/>
                </a:lnTo>
                <a:lnTo>
                  <a:pt x="214285" y="214541"/>
                </a:lnTo>
                <a:lnTo>
                  <a:pt x="222966" y="216370"/>
                </a:lnTo>
                <a:lnTo>
                  <a:pt x="230659" y="218542"/>
                </a:lnTo>
                <a:lnTo>
                  <a:pt x="237692" y="219989"/>
                </a:lnTo>
                <a:lnTo>
                  <a:pt x="244286" y="220955"/>
                </a:lnTo>
                <a:lnTo>
                  <a:pt x="263189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59"/>
          <p:cNvSpPr/>
          <p:nvPr/>
        </p:nvSpPr>
        <p:spPr>
          <a:xfrm>
            <a:off x="5394959" y="1294447"/>
            <a:ext cx="60009" cy="488634"/>
          </a:xfrm>
          <a:custGeom>
            <a:avLst/>
            <a:gdLst/>
            <a:ahLst/>
            <a:cxnLst/>
            <a:rect l="0" t="0" r="0" b="0"/>
            <a:pathLst>
              <a:path w="60009" h="488634">
                <a:moveTo>
                  <a:pt x="0" y="0"/>
                </a:moveTo>
                <a:lnTo>
                  <a:pt x="9103" y="9102"/>
                </a:lnTo>
                <a:lnTo>
                  <a:pt x="11783" y="13688"/>
                </a:lnTo>
                <a:lnTo>
                  <a:pt x="13571" y="18650"/>
                </a:lnTo>
                <a:lnTo>
                  <a:pt x="16509" y="31149"/>
                </a:lnTo>
                <a:lnTo>
                  <a:pt x="20990" y="49404"/>
                </a:lnTo>
                <a:lnTo>
                  <a:pt x="23519" y="63416"/>
                </a:lnTo>
                <a:lnTo>
                  <a:pt x="28868" y="99305"/>
                </a:lnTo>
                <a:lnTo>
                  <a:pt x="30676" y="114781"/>
                </a:lnTo>
                <a:lnTo>
                  <a:pt x="31881" y="127956"/>
                </a:lnTo>
                <a:lnTo>
                  <a:pt x="32684" y="139596"/>
                </a:lnTo>
                <a:lnTo>
                  <a:pt x="33220" y="150214"/>
                </a:lnTo>
                <a:lnTo>
                  <a:pt x="33814" y="169632"/>
                </a:lnTo>
                <a:lnTo>
                  <a:pt x="34149" y="201180"/>
                </a:lnTo>
                <a:lnTo>
                  <a:pt x="36101" y="225560"/>
                </a:lnTo>
                <a:lnTo>
                  <a:pt x="47842" y="347238"/>
                </a:lnTo>
                <a:lnTo>
                  <a:pt x="49040" y="362937"/>
                </a:lnTo>
                <a:lnTo>
                  <a:pt x="50791" y="378166"/>
                </a:lnTo>
                <a:lnTo>
                  <a:pt x="52911" y="393081"/>
                </a:lnTo>
                <a:lnTo>
                  <a:pt x="55276" y="407786"/>
                </a:lnTo>
                <a:lnTo>
                  <a:pt x="55901" y="419495"/>
                </a:lnTo>
                <a:lnTo>
                  <a:pt x="55366" y="429206"/>
                </a:lnTo>
                <a:lnTo>
                  <a:pt x="54055" y="437585"/>
                </a:lnTo>
                <a:lnTo>
                  <a:pt x="54134" y="444123"/>
                </a:lnTo>
                <a:lnTo>
                  <a:pt x="55140" y="449435"/>
                </a:lnTo>
                <a:lnTo>
                  <a:pt x="56762" y="453928"/>
                </a:lnTo>
                <a:lnTo>
                  <a:pt x="58565" y="461461"/>
                </a:lnTo>
                <a:lnTo>
                  <a:pt x="60008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60"/>
          <p:cNvSpPr/>
          <p:nvPr/>
        </p:nvSpPr>
        <p:spPr>
          <a:xfrm>
            <a:off x="5583554" y="1723567"/>
            <a:ext cx="30429" cy="30162"/>
          </a:xfrm>
          <a:custGeom>
            <a:avLst/>
            <a:gdLst/>
            <a:ahLst/>
            <a:cxnLst/>
            <a:rect l="0" t="0" r="0" b="0"/>
            <a:pathLst>
              <a:path w="30429" h="30162">
                <a:moveTo>
                  <a:pt x="25718" y="25222"/>
                </a:moveTo>
                <a:lnTo>
                  <a:pt x="21167" y="29773"/>
                </a:lnTo>
                <a:lnTo>
                  <a:pt x="19826" y="30161"/>
                </a:lnTo>
                <a:lnTo>
                  <a:pt x="18933" y="29468"/>
                </a:lnTo>
                <a:lnTo>
                  <a:pt x="18337" y="28053"/>
                </a:lnTo>
                <a:lnTo>
                  <a:pt x="17940" y="26157"/>
                </a:lnTo>
                <a:lnTo>
                  <a:pt x="17675" y="23940"/>
                </a:lnTo>
                <a:lnTo>
                  <a:pt x="17499" y="21510"/>
                </a:lnTo>
                <a:lnTo>
                  <a:pt x="18334" y="18938"/>
                </a:lnTo>
                <a:lnTo>
                  <a:pt x="19843" y="16270"/>
                </a:lnTo>
                <a:lnTo>
                  <a:pt x="21801" y="13539"/>
                </a:lnTo>
                <a:lnTo>
                  <a:pt x="23107" y="10766"/>
                </a:lnTo>
                <a:lnTo>
                  <a:pt x="23977" y="7965"/>
                </a:lnTo>
                <a:lnTo>
                  <a:pt x="24557" y="5145"/>
                </a:lnTo>
                <a:lnTo>
                  <a:pt x="25897" y="3265"/>
                </a:lnTo>
                <a:lnTo>
                  <a:pt x="27743" y="2012"/>
                </a:lnTo>
                <a:lnTo>
                  <a:pt x="29925" y="1176"/>
                </a:lnTo>
                <a:lnTo>
                  <a:pt x="30428" y="619"/>
                </a:lnTo>
                <a:lnTo>
                  <a:pt x="29810" y="248"/>
                </a:lnTo>
                <a:lnTo>
                  <a:pt x="28446" y="0"/>
                </a:lnTo>
                <a:lnTo>
                  <a:pt x="26584" y="1740"/>
                </a:lnTo>
                <a:lnTo>
                  <a:pt x="24390" y="4805"/>
                </a:lnTo>
                <a:lnTo>
                  <a:pt x="21976" y="8754"/>
                </a:lnTo>
                <a:lnTo>
                  <a:pt x="20365" y="12338"/>
                </a:lnTo>
                <a:lnTo>
                  <a:pt x="19292" y="15680"/>
                </a:lnTo>
                <a:lnTo>
                  <a:pt x="18577" y="18861"/>
                </a:lnTo>
                <a:lnTo>
                  <a:pt x="17147" y="20982"/>
                </a:lnTo>
                <a:lnTo>
                  <a:pt x="15241" y="22395"/>
                </a:lnTo>
                <a:lnTo>
                  <a:pt x="13019" y="23338"/>
                </a:lnTo>
                <a:lnTo>
                  <a:pt x="10584" y="23966"/>
                </a:lnTo>
                <a:lnTo>
                  <a:pt x="8009" y="24385"/>
                </a:lnTo>
                <a:lnTo>
                  <a:pt x="0" y="252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61"/>
          <p:cNvSpPr/>
          <p:nvPr/>
        </p:nvSpPr>
        <p:spPr>
          <a:xfrm>
            <a:off x="5720715" y="1342085"/>
            <a:ext cx="231458" cy="423687"/>
          </a:xfrm>
          <a:custGeom>
            <a:avLst/>
            <a:gdLst/>
            <a:ahLst/>
            <a:cxnLst/>
            <a:rect l="0" t="0" r="0" b="0"/>
            <a:pathLst>
              <a:path w="231458" h="423687">
                <a:moveTo>
                  <a:pt x="0" y="98095"/>
                </a:moveTo>
                <a:lnTo>
                  <a:pt x="0" y="71401"/>
                </a:lnTo>
                <a:lnTo>
                  <a:pt x="2540" y="59561"/>
                </a:lnTo>
                <a:lnTo>
                  <a:pt x="6843" y="46678"/>
                </a:lnTo>
                <a:lnTo>
                  <a:pt x="11931" y="37778"/>
                </a:lnTo>
                <a:lnTo>
                  <a:pt x="15574" y="34071"/>
                </a:lnTo>
                <a:lnTo>
                  <a:pt x="19908" y="30647"/>
                </a:lnTo>
                <a:lnTo>
                  <a:pt x="24701" y="27412"/>
                </a:lnTo>
                <a:lnTo>
                  <a:pt x="29802" y="24303"/>
                </a:lnTo>
                <a:lnTo>
                  <a:pt x="35108" y="21278"/>
                </a:lnTo>
                <a:lnTo>
                  <a:pt x="40550" y="18308"/>
                </a:lnTo>
                <a:lnTo>
                  <a:pt x="45131" y="15376"/>
                </a:lnTo>
                <a:lnTo>
                  <a:pt x="49137" y="12469"/>
                </a:lnTo>
                <a:lnTo>
                  <a:pt x="52760" y="9578"/>
                </a:lnTo>
                <a:lnTo>
                  <a:pt x="59939" y="6699"/>
                </a:lnTo>
                <a:lnTo>
                  <a:pt x="69486" y="3826"/>
                </a:lnTo>
                <a:lnTo>
                  <a:pt x="80614" y="959"/>
                </a:lnTo>
                <a:lnTo>
                  <a:pt x="89938" y="0"/>
                </a:lnTo>
                <a:lnTo>
                  <a:pt x="98058" y="313"/>
                </a:lnTo>
                <a:lnTo>
                  <a:pt x="105377" y="1475"/>
                </a:lnTo>
                <a:lnTo>
                  <a:pt x="111209" y="2249"/>
                </a:lnTo>
                <a:lnTo>
                  <a:pt x="116049" y="2765"/>
                </a:lnTo>
                <a:lnTo>
                  <a:pt x="120228" y="3109"/>
                </a:lnTo>
                <a:lnTo>
                  <a:pt x="123967" y="4291"/>
                </a:lnTo>
                <a:lnTo>
                  <a:pt x="130661" y="8144"/>
                </a:lnTo>
                <a:lnTo>
                  <a:pt x="136811" y="18112"/>
                </a:lnTo>
                <a:lnTo>
                  <a:pt x="142720" y="31114"/>
                </a:lnTo>
                <a:lnTo>
                  <a:pt x="148521" y="43243"/>
                </a:lnTo>
                <a:lnTo>
                  <a:pt x="151401" y="50097"/>
                </a:lnTo>
                <a:lnTo>
                  <a:pt x="154274" y="57524"/>
                </a:lnTo>
                <a:lnTo>
                  <a:pt x="157141" y="65332"/>
                </a:lnTo>
                <a:lnTo>
                  <a:pt x="159053" y="73395"/>
                </a:lnTo>
                <a:lnTo>
                  <a:pt x="160328" y="81629"/>
                </a:lnTo>
                <a:lnTo>
                  <a:pt x="161177" y="89975"/>
                </a:lnTo>
                <a:lnTo>
                  <a:pt x="160791" y="105064"/>
                </a:lnTo>
                <a:lnTo>
                  <a:pt x="159582" y="124648"/>
                </a:lnTo>
                <a:lnTo>
                  <a:pt x="157823" y="147230"/>
                </a:lnTo>
                <a:lnTo>
                  <a:pt x="153793" y="172761"/>
                </a:lnTo>
                <a:lnTo>
                  <a:pt x="148248" y="200260"/>
                </a:lnTo>
                <a:lnTo>
                  <a:pt x="136373" y="251134"/>
                </a:lnTo>
                <a:lnTo>
                  <a:pt x="131873" y="268701"/>
                </a:lnTo>
                <a:lnTo>
                  <a:pt x="124332" y="295840"/>
                </a:lnTo>
                <a:lnTo>
                  <a:pt x="117806" y="317426"/>
                </a:lnTo>
                <a:lnTo>
                  <a:pt x="112827" y="328136"/>
                </a:lnTo>
                <a:lnTo>
                  <a:pt x="106650" y="339085"/>
                </a:lnTo>
                <a:lnTo>
                  <a:pt x="99675" y="350195"/>
                </a:lnTo>
                <a:lnTo>
                  <a:pt x="94073" y="359507"/>
                </a:lnTo>
                <a:lnTo>
                  <a:pt x="89385" y="367619"/>
                </a:lnTo>
                <a:lnTo>
                  <a:pt x="85307" y="374933"/>
                </a:lnTo>
                <a:lnTo>
                  <a:pt x="80684" y="381713"/>
                </a:lnTo>
                <a:lnTo>
                  <a:pt x="75696" y="388139"/>
                </a:lnTo>
                <a:lnTo>
                  <a:pt x="70467" y="394327"/>
                </a:lnTo>
                <a:lnTo>
                  <a:pt x="66028" y="399405"/>
                </a:lnTo>
                <a:lnTo>
                  <a:pt x="58555" y="407588"/>
                </a:lnTo>
                <a:lnTo>
                  <a:pt x="44679" y="421983"/>
                </a:lnTo>
                <a:lnTo>
                  <a:pt x="38590" y="423020"/>
                </a:lnTo>
                <a:lnTo>
                  <a:pt x="34299" y="423296"/>
                </a:lnTo>
                <a:lnTo>
                  <a:pt x="26991" y="423604"/>
                </a:lnTo>
                <a:lnTo>
                  <a:pt x="23709" y="423686"/>
                </a:lnTo>
                <a:lnTo>
                  <a:pt x="21521" y="422788"/>
                </a:lnTo>
                <a:lnTo>
                  <a:pt x="20062" y="421237"/>
                </a:lnTo>
                <a:lnTo>
                  <a:pt x="19089" y="419250"/>
                </a:lnTo>
                <a:lnTo>
                  <a:pt x="17489" y="417926"/>
                </a:lnTo>
                <a:lnTo>
                  <a:pt x="15469" y="417043"/>
                </a:lnTo>
                <a:lnTo>
                  <a:pt x="13170" y="416454"/>
                </a:lnTo>
                <a:lnTo>
                  <a:pt x="11637" y="415109"/>
                </a:lnTo>
                <a:lnTo>
                  <a:pt x="10616" y="413260"/>
                </a:lnTo>
                <a:lnTo>
                  <a:pt x="9934" y="411075"/>
                </a:lnTo>
                <a:lnTo>
                  <a:pt x="6638" y="406107"/>
                </a:lnTo>
                <a:lnTo>
                  <a:pt x="4425" y="403449"/>
                </a:lnTo>
                <a:lnTo>
                  <a:pt x="3902" y="400724"/>
                </a:lnTo>
                <a:lnTo>
                  <a:pt x="4506" y="397955"/>
                </a:lnTo>
                <a:lnTo>
                  <a:pt x="7717" y="392338"/>
                </a:lnTo>
                <a:lnTo>
                  <a:pt x="12320" y="386667"/>
                </a:lnTo>
                <a:lnTo>
                  <a:pt x="14881" y="384774"/>
                </a:lnTo>
                <a:lnTo>
                  <a:pt x="20266" y="382670"/>
                </a:lnTo>
                <a:lnTo>
                  <a:pt x="24940" y="382109"/>
                </a:lnTo>
                <a:lnTo>
                  <a:pt x="30914" y="381735"/>
                </a:lnTo>
                <a:lnTo>
                  <a:pt x="44219" y="381320"/>
                </a:lnTo>
                <a:lnTo>
                  <a:pt x="56483" y="381135"/>
                </a:lnTo>
                <a:lnTo>
                  <a:pt x="62420" y="382038"/>
                </a:lnTo>
                <a:lnTo>
                  <a:pt x="68283" y="383593"/>
                </a:lnTo>
                <a:lnTo>
                  <a:pt x="74097" y="385582"/>
                </a:lnTo>
                <a:lnTo>
                  <a:pt x="79878" y="386908"/>
                </a:lnTo>
                <a:lnTo>
                  <a:pt x="85637" y="387791"/>
                </a:lnTo>
                <a:lnTo>
                  <a:pt x="91381" y="388381"/>
                </a:lnTo>
                <a:lnTo>
                  <a:pt x="98068" y="389726"/>
                </a:lnTo>
                <a:lnTo>
                  <a:pt x="105384" y="391576"/>
                </a:lnTo>
                <a:lnTo>
                  <a:pt x="113118" y="393761"/>
                </a:lnTo>
                <a:lnTo>
                  <a:pt x="120179" y="395218"/>
                </a:lnTo>
                <a:lnTo>
                  <a:pt x="126792" y="396189"/>
                </a:lnTo>
                <a:lnTo>
                  <a:pt x="133105" y="396837"/>
                </a:lnTo>
                <a:lnTo>
                  <a:pt x="142077" y="398221"/>
                </a:lnTo>
                <a:lnTo>
                  <a:pt x="164745" y="402299"/>
                </a:lnTo>
                <a:lnTo>
                  <a:pt x="231457" y="4152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62"/>
          <p:cNvSpPr/>
          <p:nvPr/>
        </p:nvSpPr>
        <p:spPr>
          <a:xfrm>
            <a:off x="6183629" y="1483042"/>
            <a:ext cx="248604" cy="240031"/>
          </a:xfrm>
          <a:custGeom>
            <a:avLst/>
            <a:gdLst/>
            <a:ahLst/>
            <a:cxnLst/>
            <a:rect l="0" t="0" r="0" b="0"/>
            <a:pathLst>
              <a:path w="248604" h="240031">
                <a:moveTo>
                  <a:pt x="0" y="0"/>
                </a:moveTo>
                <a:lnTo>
                  <a:pt x="9103" y="9102"/>
                </a:lnTo>
                <a:lnTo>
                  <a:pt x="13689" y="12735"/>
                </a:lnTo>
                <a:lnTo>
                  <a:pt x="18651" y="16110"/>
                </a:lnTo>
                <a:lnTo>
                  <a:pt x="23864" y="19313"/>
                </a:lnTo>
                <a:lnTo>
                  <a:pt x="28292" y="22400"/>
                </a:lnTo>
                <a:lnTo>
                  <a:pt x="35753" y="28371"/>
                </a:lnTo>
                <a:lnTo>
                  <a:pt x="40028" y="32249"/>
                </a:lnTo>
                <a:lnTo>
                  <a:pt x="49858" y="41638"/>
                </a:lnTo>
                <a:lnTo>
                  <a:pt x="100046" y="91482"/>
                </a:lnTo>
                <a:lnTo>
                  <a:pt x="158126" y="145004"/>
                </a:lnTo>
                <a:lnTo>
                  <a:pt x="174950" y="161439"/>
                </a:lnTo>
                <a:lnTo>
                  <a:pt x="187118" y="174301"/>
                </a:lnTo>
                <a:lnTo>
                  <a:pt x="203179" y="192720"/>
                </a:lnTo>
                <a:lnTo>
                  <a:pt x="213492" y="204081"/>
                </a:lnTo>
                <a:lnTo>
                  <a:pt x="219481" y="209396"/>
                </a:lnTo>
                <a:lnTo>
                  <a:pt x="226331" y="214845"/>
                </a:lnTo>
                <a:lnTo>
                  <a:pt x="248603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63"/>
          <p:cNvSpPr/>
          <p:nvPr/>
        </p:nvSpPr>
        <p:spPr>
          <a:xfrm>
            <a:off x="6226492" y="1465897"/>
            <a:ext cx="188596" cy="257176"/>
          </a:xfrm>
          <a:custGeom>
            <a:avLst/>
            <a:gdLst/>
            <a:ahLst/>
            <a:cxnLst/>
            <a:rect l="0" t="0" r="0" b="0"/>
            <a:pathLst>
              <a:path w="188596" h="257176">
                <a:moveTo>
                  <a:pt x="188595" y="0"/>
                </a:moveTo>
                <a:lnTo>
                  <a:pt x="179494" y="13653"/>
                </a:lnTo>
                <a:lnTo>
                  <a:pt x="175860" y="19579"/>
                </a:lnTo>
                <a:lnTo>
                  <a:pt x="172485" y="25435"/>
                </a:lnTo>
                <a:lnTo>
                  <a:pt x="169282" y="31244"/>
                </a:lnTo>
                <a:lnTo>
                  <a:pt x="166195" y="37975"/>
                </a:lnTo>
                <a:lnTo>
                  <a:pt x="163184" y="45319"/>
                </a:lnTo>
                <a:lnTo>
                  <a:pt x="160224" y="53073"/>
                </a:lnTo>
                <a:lnTo>
                  <a:pt x="156346" y="61099"/>
                </a:lnTo>
                <a:lnTo>
                  <a:pt x="151856" y="69308"/>
                </a:lnTo>
                <a:lnTo>
                  <a:pt x="146957" y="77638"/>
                </a:lnTo>
                <a:lnTo>
                  <a:pt x="140834" y="87001"/>
                </a:lnTo>
                <a:lnTo>
                  <a:pt x="133894" y="97053"/>
                </a:lnTo>
                <a:lnTo>
                  <a:pt x="126410" y="107565"/>
                </a:lnTo>
                <a:lnTo>
                  <a:pt x="118564" y="117430"/>
                </a:lnTo>
                <a:lnTo>
                  <a:pt x="110475" y="126864"/>
                </a:lnTo>
                <a:lnTo>
                  <a:pt x="102225" y="136011"/>
                </a:lnTo>
                <a:lnTo>
                  <a:pt x="67860" y="176190"/>
                </a:lnTo>
                <a:lnTo>
                  <a:pt x="57622" y="188897"/>
                </a:lnTo>
                <a:lnTo>
                  <a:pt x="48893" y="200227"/>
                </a:lnTo>
                <a:lnTo>
                  <a:pt x="41167" y="210637"/>
                </a:lnTo>
                <a:lnTo>
                  <a:pt x="35065" y="218530"/>
                </a:lnTo>
                <a:lnTo>
                  <a:pt x="30044" y="224744"/>
                </a:lnTo>
                <a:lnTo>
                  <a:pt x="25745" y="229839"/>
                </a:lnTo>
                <a:lnTo>
                  <a:pt x="20973" y="23514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64"/>
          <p:cNvSpPr/>
          <p:nvPr/>
        </p:nvSpPr>
        <p:spPr>
          <a:xfrm>
            <a:off x="6612255" y="1423035"/>
            <a:ext cx="25718" cy="317183"/>
          </a:xfrm>
          <a:custGeom>
            <a:avLst/>
            <a:gdLst/>
            <a:ahLst/>
            <a:cxnLst/>
            <a:rect l="0" t="0" r="0" b="0"/>
            <a:pathLst>
              <a:path w="25718" h="317183">
                <a:moveTo>
                  <a:pt x="0" y="0"/>
                </a:moveTo>
                <a:lnTo>
                  <a:pt x="0" y="9101"/>
                </a:lnTo>
                <a:lnTo>
                  <a:pt x="1904" y="19402"/>
                </a:lnTo>
                <a:lnTo>
                  <a:pt x="9102" y="51168"/>
                </a:lnTo>
                <a:lnTo>
                  <a:pt x="11783" y="71259"/>
                </a:lnTo>
                <a:lnTo>
                  <a:pt x="13570" y="93226"/>
                </a:lnTo>
                <a:lnTo>
                  <a:pt x="15556" y="134779"/>
                </a:lnTo>
                <a:lnTo>
                  <a:pt x="16438" y="162771"/>
                </a:lnTo>
                <a:lnTo>
                  <a:pt x="15721" y="178047"/>
                </a:lnTo>
                <a:lnTo>
                  <a:pt x="14291" y="194898"/>
                </a:lnTo>
                <a:lnTo>
                  <a:pt x="12385" y="212799"/>
                </a:lnTo>
                <a:lnTo>
                  <a:pt x="11114" y="226638"/>
                </a:lnTo>
                <a:lnTo>
                  <a:pt x="10267" y="237770"/>
                </a:lnTo>
                <a:lnTo>
                  <a:pt x="9702" y="247096"/>
                </a:lnTo>
                <a:lnTo>
                  <a:pt x="10277" y="255218"/>
                </a:lnTo>
                <a:lnTo>
                  <a:pt x="11614" y="262537"/>
                </a:lnTo>
                <a:lnTo>
                  <a:pt x="13458" y="269322"/>
                </a:lnTo>
                <a:lnTo>
                  <a:pt x="14687" y="276703"/>
                </a:lnTo>
                <a:lnTo>
                  <a:pt x="15506" y="284481"/>
                </a:lnTo>
                <a:lnTo>
                  <a:pt x="16416" y="298838"/>
                </a:lnTo>
                <a:lnTo>
                  <a:pt x="16820" y="308394"/>
                </a:lnTo>
                <a:lnTo>
                  <a:pt x="17881" y="311324"/>
                </a:lnTo>
                <a:lnTo>
                  <a:pt x="19541" y="313276"/>
                </a:lnTo>
                <a:lnTo>
                  <a:pt x="25717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65"/>
          <p:cNvSpPr/>
          <p:nvPr/>
        </p:nvSpPr>
        <p:spPr>
          <a:xfrm>
            <a:off x="6761946" y="1414462"/>
            <a:ext cx="218402" cy="341157"/>
          </a:xfrm>
          <a:custGeom>
            <a:avLst/>
            <a:gdLst/>
            <a:ahLst/>
            <a:cxnLst/>
            <a:rect l="0" t="0" r="0" b="0"/>
            <a:pathLst>
              <a:path w="218402" h="341157">
                <a:moveTo>
                  <a:pt x="30331" y="0"/>
                </a:moveTo>
                <a:lnTo>
                  <a:pt x="30331" y="4551"/>
                </a:lnTo>
                <a:lnTo>
                  <a:pt x="27791" y="11865"/>
                </a:lnTo>
                <a:lnTo>
                  <a:pt x="25780" y="16483"/>
                </a:lnTo>
                <a:lnTo>
                  <a:pt x="23487" y="26228"/>
                </a:lnTo>
                <a:lnTo>
                  <a:pt x="21006" y="39393"/>
                </a:lnTo>
                <a:lnTo>
                  <a:pt x="18399" y="54837"/>
                </a:lnTo>
                <a:lnTo>
                  <a:pt x="15709" y="67991"/>
                </a:lnTo>
                <a:lnTo>
                  <a:pt x="12963" y="79617"/>
                </a:lnTo>
                <a:lnTo>
                  <a:pt x="10180" y="90226"/>
                </a:lnTo>
                <a:lnTo>
                  <a:pt x="8325" y="100155"/>
                </a:lnTo>
                <a:lnTo>
                  <a:pt x="7088" y="109633"/>
                </a:lnTo>
                <a:lnTo>
                  <a:pt x="4761" y="133498"/>
                </a:lnTo>
                <a:lnTo>
                  <a:pt x="552" y="172680"/>
                </a:lnTo>
                <a:lnTo>
                  <a:pt x="0" y="193225"/>
                </a:lnTo>
                <a:lnTo>
                  <a:pt x="586" y="213589"/>
                </a:lnTo>
                <a:lnTo>
                  <a:pt x="1928" y="233833"/>
                </a:lnTo>
                <a:lnTo>
                  <a:pt x="3776" y="251139"/>
                </a:lnTo>
                <a:lnTo>
                  <a:pt x="5961" y="266486"/>
                </a:lnTo>
                <a:lnTo>
                  <a:pt x="8369" y="280527"/>
                </a:lnTo>
                <a:lnTo>
                  <a:pt x="10927" y="290841"/>
                </a:lnTo>
                <a:lnTo>
                  <a:pt x="13585" y="298669"/>
                </a:lnTo>
                <a:lnTo>
                  <a:pt x="16310" y="304840"/>
                </a:lnTo>
                <a:lnTo>
                  <a:pt x="21877" y="314237"/>
                </a:lnTo>
                <a:lnTo>
                  <a:pt x="27526" y="321589"/>
                </a:lnTo>
                <a:lnTo>
                  <a:pt x="33212" y="328031"/>
                </a:lnTo>
                <a:lnTo>
                  <a:pt x="37014" y="331082"/>
                </a:lnTo>
                <a:lnTo>
                  <a:pt x="41454" y="334069"/>
                </a:lnTo>
                <a:lnTo>
                  <a:pt x="46319" y="337013"/>
                </a:lnTo>
                <a:lnTo>
                  <a:pt x="50515" y="338975"/>
                </a:lnTo>
                <a:lnTo>
                  <a:pt x="54265" y="340283"/>
                </a:lnTo>
                <a:lnTo>
                  <a:pt x="57716" y="341156"/>
                </a:lnTo>
                <a:lnTo>
                  <a:pt x="60970" y="340785"/>
                </a:lnTo>
                <a:lnTo>
                  <a:pt x="64093" y="339585"/>
                </a:lnTo>
                <a:lnTo>
                  <a:pt x="67127" y="337832"/>
                </a:lnTo>
                <a:lnTo>
                  <a:pt x="71053" y="336664"/>
                </a:lnTo>
                <a:lnTo>
                  <a:pt x="75577" y="335885"/>
                </a:lnTo>
                <a:lnTo>
                  <a:pt x="80498" y="335366"/>
                </a:lnTo>
                <a:lnTo>
                  <a:pt x="85683" y="334067"/>
                </a:lnTo>
                <a:lnTo>
                  <a:pt x="91045" y="332249"/>
                </a:lnTo>
                <a:lnTo>
                  <a:pt x="96525" y="330085"/>
                </a:lnTo>
                <a:lnTo>
                  <a:pt x="102083" y="326736"/>
                </a:lnTo>
                <a:lnTo>
                  <a:pt x="107693" y="322599"/>
                </a:lnTo>
                <a:lnTo>
                  <a:pt x="113338" y="317936"/>
                </a:lnTo>
                <a:lnTo>
                  <a:pt x="119959" y="311970"/>
                </a:lnTo>
                <a:lnTo>
                  <a:pt x="134936" y="297721"/>
                </a:lnTo>
                <a:lnTo>
                  <a:pt x="154882" y="278184"/>
                </a:lnTo>
                <a:lnTo>
                  <a:pt x="161943" y="270229"/>
                </a:lnTo>
                <a:lnTo>
                  <a:pt x="169507" y="261115"/>
                </a:lnTo>
                <a:lnTo>
                  <a:pt x="177407" y="251229"/>
                </a:lnTo>
                <a:lnTo>
                  <a:pt x="183626" y="243686"/>
                </a:lnTo>
                <a:lnTo>
                  <a:pt x="188726" y="237705"/>
                </a:lnTo>
                <a:lnTo>
                  <a:pt x="193078" y="232765"/>
                </a:lnTo>
                <a:lnTo>
                  <a:pt x="196931" y="225662"/>
                </a:lnTo>
                <a:lnTo>
                  <a:pt x="200453" y="217116"/>
                </a:lnTo>
                <a:lnTo>
                  <a:pt x="212949" y="180576"/>
                </a:lnTo>
                <a:lnTo>
                  <a:pt x="214941" y="170867"/>
                </a:lnTo>
                <a:lnTo>
                  <a:pt x="216269" y="160584"/>
                </a:lnTo>
                <a:lnTo>
                  <a:pt x="217155" y="149918"/>
                </a:lnTo>
                <a:lnTo>
                  <a:pt x="217745" y="140903"/>
                </a:lnTo>
                <a:lnTo>
                  <a:pt x="218401" y="125806"/>
                </a:lnTo>
                <a:lnTo>
                  <a:pt x="217624" y="119113"/>
                </a:lnTo>
                <a:lnTo>
                  <a:pt x="216153" y="112746"/>
                </a:lnTo>
                <a:lnTo>
                  <a:pt x="214220" y="106597"/>
                </a:lnTo>
                <a:lnTo>
                  <a:pt x="211979" y="100592"/>
                </a:lnTo>
                <a:lnTo>
                  <a:pt x="209532" y="94684"/>
                </a:lnTo>
                <a:lnTo>
                  <a:pt x="206948" y="88840"/>
                </a:lnTo>
                <a:lnTo>
                  <a:pt x="201538" y="77267"/>
                </a:lnTo>
                <a:lnTo>
                  <a:pt x="198761" y="71514"/>
                </a:lnTo>
                <a:lnTo>
                  <a:pt x="194053" y="63868"/>
                </a:lnTo>
                <a:lnTo>
                  <a:pt x="188056" y="54961"/>
                </a:lnTo>
                <a:lnTo>
                  <a:pt x="181201" y="45214"/>
                </a:lnTo>
                <a:lnTo>
                  <a:pt x="175679" y="37762"/>
                </a:lnTo>
                <a:lnTo>
                  <a:pt x="171045" y="31842"/>
                </a:lnTo>
                <a:lnTo>
                  <a:pt x="167003" y="26943"/>
                </a:lnTo>
                <a:lnTo>
                  <a:pt x="162403" y="22725"/>
                </a:lnTo>
                <a:lnTo>
                  <a:pt x="157431" y="18960"/>
                </a:lnTo>
                <a:lnTo>
                  <a:pt x="152212" y="15497"/>
                </a:lnTo>
                <a:lnTo>
                  <a:pt x="147780" y="12237"/>
                </a:lnTo>
                <a:lnTo>
                  <a:pt x="143873" y="9110"/>
                </a:lnTo>
                <a:lnTo>
                  <a:pt x="140316" y="6073"/>
                </a:lnTo>
                <a:lnTo>
                  <a:pt x="136039" y="4049"/>
                </a:lnTo>
                <a:lnTo>
                  <a:pt x="131283" y="2699"/>
                </a:lnTo>
                <a:lnTo>
                  <a:pt x="126207" y="1800"/>
                </a:lnTo>
                <a:lnTo>
                  <a:pt x="121871" y="1200"/>
                </a:lnTo>
                <a:lnTo>
                  <a:pt x="118028" y="800"/>
                </a:lnTo>
                <a:lnTo>
                  <a:pt x="114513" y="533"/>
                </a:lnTo>
                <a:lnTo>
                  <a:pt x="110265" y="356"/>
                </a:lnTo>
                <a:lnTo>
                  <a:pt x="100465" y="158"/>
                </a:lnTo>
                <a:lnTo>
                  <a:pt x="84237" y="47"/>
                </a:lnTo>
                <a:lnTo>
                  <a:pt x="78651" y="984"/>
                </a:lnTo>
                <a:lnTo>
                  <a:pt x="73022" y="2561"/>
                </a:lnTo>
                <a:lnTo>
                  <a:pt x="5604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66"/>
          <p:cNvSpPr/>
          <p:nvPr/>
        </p:nvSpPr>
        <p:spPr>
          <a:xfrm>
            <a:off x="7084593" y="1217294"/>
            <a:ext cx="178580" cy="248604"/>
          </a:xfrm>
          <a:custGeom>
            <a:avLst/>
            <a:gdLst/>
            <a:ahLst/>
            <a:cxnLst/>
            <a:rect l="0" t="0" r="0" b="0"/>
            <a:pathLst>
              <a:path w="178580" h="248604">
                <a:moveTo>
                  <a:pt x="50584" y="0"/>
                </a:moveTo>
                <a:lnTo>
                  <a:pt x="43203" y="7381"/>
                </a:lnTo>
                <a:lnTo>
                  <a:pt x="42806" y="10636"/>
                </a:lnTo>
                <a:lnTo>
                  <a:pt x="42541" y="15663"/>
                </a:lnTo>
                <a:lnTo>
                  <a:pt x="42365" y="21872"/>
                </a:lnTo>
                <a:lnTo>
                  <a:pt x="41295" y="26964"/>
                </a:lnTo>
                <a:lnTo>
                  <a:pt x="39629" y="31311"/>
                </a:lnTo>
                <a:lnTo>
                  <a:pt x="35237" y="39634"/>
                </a:lnTo>
                <a:lnTo>
                  <a:pt x="30111" y="49683"/>
                </a:lnTo>
                <a:lnTo>
                  <a:pt x="27410" y="55982"/>
                </a:lnTo>
                <a:lnTo>
                  <a:pt x="24657" y="63039"/>
                </a:lnTo>
                <a:lnTo>
                  <a:pt x="21870" y="70601"/>
                </a:lnTo>
                <a:lnTo>
                  <a:pt x="8844" y="108549"/>
                </a:lnTo>
                <a:lnTo>
                  <a:pt x="5613" y="119039"/>
                </a:lnTo>
                <a:lnTo>
                  <a:pt x="3458" y="126984"/>
                </a:lnTo>
                <a:lnTo>
                  <a:pt x="2022" y="133234"/>
                </a:lnTo>
                <a:lnTo>
                  <a:pt x="1065" y="142163"/>
                </a:lnTo>
                <a:lnTo>
                  <a:pt x="426" y="152878"/>
                </a:lnTo>
                <a:lnTo>
                  <a:pt x="0" y="164784"/>
                </a:lnTo>
                <a:lnTo>
                  <a:pt x="1622" y="174626"/>
                </a:lnTo>
                <a:lnTo>
                  <a:pt x="4607" y="183093"/>
                </a:lnTo>
                <a:lnTo>
                  <a:pt x="8503" y="190642"/>
                </a:lnTo>
                <a:lnTo>
                  <a:pt x="11100" y="196627"/>
                </a:lnTo>
                <a:lnTo>
                  <a:pt x="12831" y="201570"/>
                </a:lnTo>
                <a:lnTo>
                  <a:pt x="13986" y="205818"/>
                </a:lnTo>
                <a:lnTo>
                  <a:pt x="16660" y="209602"/>
                </a:lnTo>
                <a:lnTo>
                  <a:pt x="20348" y="213077"/>
                </a:lnTo>
                <a:lnTo>
                  <a:pt x="24711" y="216347"/>
                </a:lnTo>
                <a:lnTo>
                  <a:pt x="29526" y="219479"/>
                </a:lnTo>
                <a:lnTo>
                  <a:pt x="34640" y="222519"/>
                </a:lnTo>
                <a:lnTo>
                  <a:pt x="39955" y="225499"/>
                </a:lnTo>
                <a:lnTo>
                  <a:pt x="44450" y="227485"/>
                </a:lnTo>
                <a:lnTo>
                  <a:pt x="48400" y="228810"/>
                </a:lnTo>
                <a:lnTo>
                  <a:pt x="51986" y="229692"/>
                </a:lnTo>
                <a:lnTo>
                  <a:pt x="56281" y="230281"/>
                </a:lnTo>
                <a:lnTo>
                  <a:pt x="61049" y="230673"/>
                </a:lnTo>
                <a:lnTo>
                  <a:pt x="66134" y="230935"/>
                </a:lnTo>
                <a:lnTo>
                  <a:pt x="71428" y="230157"/>
                </a:lnTo>
                <a:lnTo>
                  <a:pt x="76862" y="228686"/>
                </a:lnTo>
                <a:lnTo>
                  <a:pt x="82390" y="226752"/>
                </a:lnTo>
                <a:lnTo>
                  <a:pt x="87028" y="225463"/>
                </a:lnTo>
                <a:lnTo>
                  <a:pt x="91072" y="224604"/>
                </a:lnTo>
                <a:lnTo>
                  <a:pt x="94722" y="224031"/>
                </a:lnTo>
                <a:lnTo>
                  <a:pt x="100964" y="221744"/>
                </a:lnTo>
                <a:lnTo>
                  <a:pt x="108936" y="218315"/>
                </a:lnTo>
                <a:lnTo>
                  <a:pt x="118060" y="214123"/>
                </a:lnTo>
                <a:lnTo>
                  <a:pt x="127001" y="210377"/>
                </a:lnTo>
                <a:lnTo>
                  <a:pt x="135818" y="206926"/>
                </a:lnTo>
                <a:lnTo>
                  <a:pt x="144555" y="203674"/>
                </a:lnTo>
                <a:lnTo>
                  <a:pt x="151331" y="200552"/>
                </a:lnTo>
                <a:lnTo>
                  <a:pt x="156802" y="197519"/>
                </a:lnTo>
                <a:lnTo>
                  <a:pt x="161401" y="194545"/>
                </a:lnTo>
                <a:lnTo>
                  <a:pt x="165420" y="191609"/>
                </a:lnTo>
                <a:lnTo>
                  <a:pt x="169051" y="188700"/>
                </a:lnTo>
                <a:lnTo>
                  <a:pt x="172425" y="185807"/>
                </a:lnTo>
                <a:lnTo>
                  <a:pt x="174674" y="182927"/>
                </a:lnTo>
                <a:lnTo>
                  <a:pt x="177173" y="177186"/>
                </a:lnTo>
                <a:lnTo>
                  <a:pt x="177839" y="173369"/>
                </a:lnTo>
                <a:lnTo>
                  <a:pt x="178283" y="168920"/>
                </a:lnTo>
                <a:lnTo>
                  <a:pt x="178579" y="164048"/>
                </a:lnTo>
                <a:lnTo>
                  <a:pt x="177824" y="158896"/>
                </a:lnTo>
                <a:lnTo>
                  <a:pt x="176369" y="153556"/>
                </a:lnTo>
                <a:lnTo>
                  <a:pt x="174446" y="148091"/>
                </a:lnTo>
                <a:lnTo>
                  <a:pt x="172211" y="144447"/>
                </a:lnTo>
                <a:lnTo>
                  <a:pt x="169768" y="142018"/>
                </a:lnTo>
                <a:lnTo>
                  <a:pt x="167188" y="140399"/>
                </a:lnTo>
                <a:lnTo>
                  <a:pt x="161780" y="138600"/>
                </a:lnTo>
                <a:lnTo>
                  <a:pt x="159005" y="138120"/>
                </a:lnTo>
                <a:lnTo>
                  <a:pt x="156202" y="138753"/>
                </a:lnTo>
                <a:lnTo>
                  <a:pt x="153381" y="140127"/>
                </a:lnTo>
                <a:lnTo>
                  <a:pt x="150548" y="141996"/>
                </a:lnTo>
                <a:lnTo>
                  <a:pt x="145802" y="144194"/>
                </a:lnTo>
                <a:lnTo>
                  <a:pt x="139780" y="146612"/>
                </a:lnTo>
                <a:lnTo>
                  <a:pt x="132909" y="149176"/>
                </a:lnTo>
                <a:lnTo>
                  <a:pt x="127375" y="152791"/>
                </a:lnTo>
                <a:lnTo>
                  <a:pt x="122733" y="157106"/>
                </a:lnTo>
                <a:lnTo>
                  <a:pt x="118685" y="161887"/>
                </a:lnTo>
                <a:lnTo>
                  <a:pt x="115035" y="166028"/>
                </a:lnTo>
                <a:lnTo>
                  <a:pt x="108439" y="173168"/>
                </a:lnTo>
                <a:lnTo>
                  <a:pt x="104394" y="180215"/>
                </a:lnTo>
                <a:lnTo>
                  <a:pt x="99793" y="189676"/>
                </a:lnTo>
                <a:lnTo>
                  <a:pt x="94819" y="200746"/>
                </a:lnTo>
                <a:lnTo>
                  <a:pt x="91504" y="210031"/>
                </a:lnTo>
                <a:lnTo>
                  <a:pt x="89294" y="218126"/>
                </a:lnTo>
                <a:lnTo>
                  <a:pt x="84874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67"/>
          <p:cNvSpPr/>
          <p:nvPr/>
        </p:nvSpPr>
        <p:spPr>
          <a:xfrm>
            <a:off x="5301097" y="1997975"/>
            <a:ext cx="312607" cy="401782"/>
          </a:xfrm>
          <a:custGeom>
            <a:avLst/>
            <a:gdLst/>
            <a:ahLst/>
            <a:cxnLst/>
            <a:rect l="0" t="0" r="0" b="0"/>
            <a:pathLst>
              <a:path w="312607" h="401782">
                <a:moveTo>
                  <a:pt x="213878" y="59425"/>
                </a:moveTo>
                <a:lnTo>
                  <a:pt x="213878" y="47493"/>
                </a:lnTo>
                <a:lnTo>
                  <a:pt x="212925" y="44803"/>
                </a:lnTo>
                <a:lnTo>
                  <a:pt x="209327" y="39273"/>
                </a:lnTo>
                <a:lnTo>
                  <a:pt x="200208" y="28915"/>
                </a:lnTo>
                <a:lnTo>
                  <a:pt x="192639" y="21082"/>
                </a:lnTo>
                <a:lnTo>
                  <a:pt x="185071" y="16031"/>
                </a:lnTo>
                <a:lnTo>
                  <a:pt x="176310" y="11563"/>
                </a:lnTo>
                <a:lnTo>
                  <a:pt x="169241" y="9578"/>
                </a:lnTo>
                <a:lnTo>
                  <a:pt x="163165" y="9049"/>
                </a:lnTo>
                <a:lnTo>
                  <a:pt x="155304" y="8695"/>
                </a:lnTo>
                <a:lnTo>
                  <a:pt x="146253" y="8460"/>
                </a:lnTo>
                <a:lnTo>
                  <a:pt x="137362" y="9256"/>
                </a:lnTo>
                <a:lnTo>
                  <a:pt x="128577" y="10739"/>
                </a:lnTo>
                <a:lnTo>
                  <a:pt x="119863" y="12680"/>
                </a:lnTo>
                <a:lnTo>
                  <a:pt x="112149" y="13974"/>
                </a:lnTo>
                <a:lnTo>
                  <a:pt x="105101" y="14837"/>
                </a:lnTo>
                <a:lnTo>
                  <a:pt x="98497" y="15412"/>
                </a:lnTo>
                <a:lnTo>
                  <a:pt x="92190" y="16748"/>
                </a:lnTo>
                <a:lnTo>
                  <a:pt x="86080" y="18591"/>
                </a:lnTo>
                <a:lnTo>
                  <a:pt x="80102" y="20772"/>
                </a:lnTo>
                <a:lnTo>
                  <a:pt x="70919" y="23196"/>
                </a:lnTo>
                <a:lnTo>
                  <a:pt x="67137" y="23842"/>
                </a:lnTo>
                <a:lnTo>
                  <a:pt x="59853" y="27130"/>
                </a:lnTo>
                <a:lnTo>
                  <a:pt x="50234" y="32180"/>
                </a:lnTo>
                <a:lnTo>
                  <a:pt x="39059" y="38404"/>
                </a:lnTo>
                <a:lnTo>
                  <a:pt x="30657" y="42553"/>
                </a:lnTo>
                <a:lnTo>
                  <a:pt x="24103" y="45320"/>
                </a:lnTo>
                <a:lnTo>
                  <a:pt x="18781" y="47164"/>
                </a:lnTo>
                <a:lnTo>
                  <a:pt x="15233" y="49346"/>
                </a:lnTo>
                <a:lnTo>
                  <a:pt x="12868" y="51753"/>
                </a:lnTo>
                <a:lnTo>
                  <a:pt x="6999" y="59692"/>
                </a:lnTo>
                <a:lnTo>
                  <a:pt x="4521" y="62460"/>
                </a:lnTo>
                <a:lnTo>
                  <a:pt x="2869" y="65258"/>
                </a:lnTo>
                <a:lnTo>
                  <a:pt x="1034" y="70907"/>
                </a:lnTo>
                <a:lnTo>
                  <a:pt x="0" y="79443"/>
                </a:lnTo>
                <a:lnTo>
                  <a:pt x="808" y="82295"/>
                </a:lnTo>
                <a:lnTo>
                  <a:pt x="6984" y="92023"/>
                </a:lnTo>
                <a:lnTo>
                  <a:pt x="12705" y="95503"/>
                </a:lnTo>
                <a:lnTo>
                  <a:pt x="20645" y="99272"/>
                </a:lnTo>
                <a:lnTo>
                  <a:pt x="27349" y="100947"/>
                </a:lnTo>
                <a:lnTo>
                  <a:pt x="33328" y="101394"/>
                </a:lnTo>
                <a:lnTo>
                  <a:pt x="41124" y="101691"/>
                </a:lnTo>
                <a:lnTo>
                  <a:pt x="67759" y="102111"/>
                </a:lnTo>
                <a:lnTo>
                  <a:pt x="76460" y="102169"/>
                </a:lnTo>
                <a:lnTo>
                  <a:pt x="85118" y="103161"/>
                </a:lnTo>
                <a:lnTo>
                  <a:pt x="93748" y="104775"/>
                </a:lnTo>
                <a:lnTo>
                  <a:pt x="132681" y="114208"/>
                </a:lnTo>
                <a:lnTo>
                  <a:pt x="141649" y="115950"/>
                </a:lnTo>
                <a:lnTo>
                  <a:pt x="149533" y="117111"/>
                </a:lnTo>
                <a:lnTo>
                  <a:pt x="156693" y="117884"/>
                </a:lnTo>
                <a:lnTo>
                  <a:pt x="166230" y="120305"/>
                </a:lnTo>
                <a:lnTo>
                  <a:pt x="177350" y="123824"/>
                </a:lnTo>
                <a:lnTo>
                  <a:pt x="189525" y="128075"/>
                </a:lnTo>
                <a:lnTo>
                  <a:pt x="198596" y="131862"/>
                </a:lnTo>
                <a:lnTo>
                  <a:pt x="205595" y="135338"/>
                </a:lnTo>
                <a:lnTo>
                  <a:pt x="211213" y="138609"/>
                </a:lnTo>
                <a:lnTo>
                  <a:pt x="227616" y="147323"/>
                </a:lnTo>
                <a:lnTo>
                  <a:pt x="237324" y="152313"/>
                </a:lnTo>
                <a:lnTo>
                  <a:pt x="244748" y="157545"/>
                </a:lnTo>
                <a:lnTo>
                  <a:pt x="250651" y="162939"/>
                </a:lnTo>
                <a:lnTo>
                  <a:pt x="255538" y="168439"/>
                </a:lnTo>
                <a:lnTo>
                  <a:pt x="260701" y="173058"/>
                </a:lnTo>
                <a:lnTo>
                  <a:pt x="266048" y="177090"/>
                </a:lnTo>
                <a:lnTo>
                  <a:pt x="271518" y="180731"/>
                </a:lnTo>
                <a:lnTo>
                  <a:pt x="280135" y="189856"/>
                </a:lnTo>
                <a:lnTo>
                  <a:pt x="286188" y="199309"/>
                </a:lnTo>
                <a:lnTo>
                  <a:pt x="291500" y="212843"/>
                </a:lnTo>
                <a:lnTo>
                  <a:pt x="299494" y="229846"/>
                </a:lnTo>
                <a:lnTo>
                  <a:pt x="302388" y="236856"/>
                </a:lnTo>
                <a:lnTo>
                  <a:pt x="305603" y="247186"/>
                </a:lnTo>
                <a:lnTo>
                  <a:pt x="309572" y="265111"/>
                </a:lnTo>
                <a:lnTo>
                  <a:pt x="311964" y="276559"/>
                </a:lnTo>
                <a:lnTo>
                  <a:pt x="312606" y="287048"/>
                </a:lnTo>
                <a:lnTo>
                  <a:pt x="312081" y="296899"/>
                </a:lnTo>
                <a:lnTo>
                  <a:pt x="310779" y="306323"/>
                </a:lnTo>
                <a:lnTo>
                  <a:pt x="308959" y="316416"/>
                </a:lnTo>
                <a:lnTo>
                  <a:pt x="306793" y="326955"/>
                </a:lnTo>
                <a:lnTo>
                  <a:pt x="304396" y="337791"/>
                </a:lnTo>
                <a:lnTo>
                  <a:pt x="301845" y="345967"/>
                </a:lnTo>
                <a:lnTo>
                  <a:pt x="296472" y="357592"/>
                </a:lnTo>
                <a:lnTo>
                  <a:pt x="288369" y="368473"/>
                </a:lnTo>
                <a:lnTo>
                  <a:pt x="279370" y="378707"/>
                </a:lnTo>
                <a:lnTo>
                  <a:pt x="272195" y="386431"/>
                </a:lnTo>
                <a:lnTo>
                  <a:pt x="267043" y="389823"/>
                </a:lnTo>
                <a:lnTo>
                  <a:pt x="260751" y="393038"/>
                </a:lnTo>
                <a:lnTo>
                  <a:pt x="253699" y="396133"/>
                </a:lnTo>
                <a:lnTo>
                  <a:pt x="247093" y="398197"/>
                </a:lnTo>
                <a:lnTo>
                  <a:pt x="240784" y="399573"/>
                </a:lnTo>
                <a:lnTo>
                  <a:pt x="234672" y="400490"/>
                </a:lnTo>
                <a:lnTo>
                  <a:pt x="227741" y="401102"/>
                </a:lnTo>
                <a:lnTo>
                  <a:pt x="220262" y="401509"/>
                </a:lnTo>
                <a:lnTo>
                  <a:pt x="212419" y="401781"/>
                </a:lnTo>
                <a:lnTo>
                  <a:pt x="205285" y="401010"/>
                </a:lnTo>
                <a:lnTo>
                  <a:pt x="198625" y="399543"/>
                </a:lnTo>
                <a:lnTo>
                  <a:pt x="192279" y="397613"/>
                </a:lnTo>
                <a:lnTo>
                  <a:pt x="182688" y="395468"/>
                </a:lnTo>
                <a:lnTo>
                  <a:pt x="174298" y="393562"/>
                </a:lnTo>
                <a:lnTo>
                  <a:pt x="169394" y="391721"/>
                </a:lnTo>
                <a:lnTo>
                  <a:pt x="164219" y="389540"/>
                </a:lnTo>
                <a:lnTo>
                  <a:pt x="158865" y="387134"/>
                </a:lnTo>
                <a:lnTo>
                  <a:pt x="147835" y="381921"/>
                </a:lnTo>
                <a:lnTo>
                  <a:pt x="142227" y="378244"/>
                </a:lnTo>
                <a:lnTo>
                  <a:pt x="136583" y="373889"/>
                </a:lnTo>
                <a:lnTo>
                  <a:pt x="130915" y="369080"/>
                </a:lnTo>
                <a:lnTo>
                  <a:pt x="122078" y="358657"/>
                </a:lnTo>
                <a:lnTo>
                  <a:pt x="114975" y="348627"/>
                </a:lnTo>
                <a:lnTo>
                  <a:pt x="108644" y="340994"/>
                </a:lnTo>
                <a:lnTo>
                  <a:pt x="106574" y="336672"/>
                </a:lnTo>
                <a:lnTo>
                  <a:pt x="104275" y="326791"/>
                </a:lnTo>
                <a:lnTo>
                  <a:pt x="100713" y="310969"/>
                </a:lnTo>
                <a:lnTo>
                  <a:pt x="98429" y="301416"/>
                </a:lnTo>
                <a:lnTo>
                  <a:pt x="97859" y="293142"/>
                </a:lnTo>
                <a:lnTo>
                  <a:pt x="98432" y="285721"/>
                </a:lnTo>
                <a:lnTo>
                  <a:pt x="99767" y="278869"/>
                </a:lnTo>
                <a:lnTo>
                  <a:pt x="100656" y="272396"/>
                </a:lnTo>
                <a:lnTo>
                  <a:pt x="101644" y="260123"/>
                </a:lnTo>
                <a:lnTo>
                  <a:pt x="103813" y="252279"/>
                </a:lnTo>
                <a:lnTo>
                  <a:pt x="107164" y="243239"/>
                </a:lnTo>
                <a:lnTo>
                  <a:pt x="111303" y="233402"/>
                </a:lnTo>
                <a:lnTo>
                  <a:pt x="118441" y="217393"/>
                </a:lnTo>
                <a:lnTo>
                  <a:pt x="121678" y="210457"/>
                </a:lnTo>
                <a:lnTo>
                  <a:pt x="125741" y="203928"/>
                </a:lnTo>
                <a:lnTo>
                  <a:pt x="135336" y="191593"/>
                </a:lnTo>
                <a:lnTo>
                  <a:pt x="142466" y="180874"/>
                </a:lnTo>
                <a:lnTo>
                  <a:pt x="151031" y="167061"/>
                </a:lnTo>
                <a:lnTo>
                  <a:pt x="167848" y="138696"/>
                </a:lnTo>
                <a:lnTo>
                  <a:pt x="178497" y="119739"/>
                </a:lnTo>
                <a:lnTo>
                  <a:pt x="187433" y="105349"/>
                </a:lnTo>
                <a:lnTo>
                  <a:pt x="212602" y="66500"/>
                </a:lnTo>
                <a:lnTo>
                  <a:pt x="222552" y="51759"/>
                </a:lnTo>
                <a:lnTo>
                  <a:pt x="230138" y="40979"/>
                </a:lnTo>
                <a:lnTo>
                  <a:pt x="236148" y="32840"/>
                </a:lnTo>
                <a:lnTo>
                  <a:pt x="242825" y="21257"/>
                </a:lnTo>
                <a:lnTo>
                  <a:pt x="244606" y="16834"/>
                </a:lnTo>
                <a:lnTo>
                  <a:pt x="244841" y="12934"/>
                </a:lnTo>
                <a:lnTo>
                  <a:pt x="244045" y="9381"/>
                </a:lnTo>
                <a:lnTo>
                  <a:pt x="242562" y="6060"/>
                </a:lnTo>
                <a:lnTo>
                  <a:pt x="240620" y="3845"/>
                </a:lnTo>
                <a:lnTo>
                  <a:pt x="238374" y="2369"/>
                </a:lnTo>
                <a:lnTo>
                  <a:pt x="235923" y="1385"/>
                </a:lnTo>
                <a:lnTo>
                  <a:pt x="228121" y="292"/>
                </a:lnTo>
                <a:lnTo>
                  <a:pt x="223373" y="0"/>
                </a:lnTo>
                <a:lnTo>
                  <a:pt x="218303" y="758"/>
                </a:lnTo>
                <a:lnTo>
                  <a:pt x="213018" y="2216"/>
                </a:lnTo>
                <a:lnTo>
                  <a:pt x="193938" y="8819"/>
                </a:lnTo>
                <a:lnTo>
                  <a:pt x="186297" y="11400"/>
                </a:lnTo>
                <a:lnTo>
                  <a:pt x="179298" y="13121"/>
                </a:lnTo>
                <a:lnTo>
                  <a:pt x="172727" y="14268"/>
                </a:lnTo>
                <a:lnTo>
                  <a:pt x="166442" y="15032"/>
                </a:lnTo>
                <a:lnTo>
                  <a:pt x="160346" y="16495"/>
                </a:lnTo>
                <a:lnTo>
                  <a:pt x="154378" y="18422"/>
                </a:lnTo>
                <a:lnTo>
                  <a:pt x="136725" y="251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68"/>
          <p:cNvSpPr/>
          <p:nvPr/>
        </p:nvSpPr>
        <p:spPr>
          <a:xfrm>
            <a:off x="5746432" y="2366010"/>
            <a:ext cx="19074" cy="25718"/>
          </a:xfrm>
          <a:custGeom>
            <a:avLst/>
            <a:gdLst/>
            <a:ahLst/>
            <a:cxnLst/>
            <a:rect l="0" t="0" r="0" b="0"/>
            <a:pathLst>
              <a:path w="19074" h="25718">
                <a:moveTo>
                  <a:pt x="0" y="25717"/>
                </a:moveTo>
                <a:lnTo>
                  <a:pt x="4551" y="21166"/>
                </a:lnTo>
                <a:lnTo>
                  <a:pt x="7797" y="19825"/>
                </a:lnTo>
                <a:lnTo>
                  <a:pt x="11865" y="18932"/>
                </a:lnTo>
                <a:lnTo>
                  <a:pt x="16482" y="18336"/>
                </a:lnTo>
                <a:lnTo>
                  <a:pt x="18609" y="17939"/>
                </a:lnTo>
                <a:lnTo>
                  <a:pt x="19073" y="17674"/>
                </a:lnTo>
                <a:lnTo>
                  <a:pt x="18431" y="17498"/>
                </a:lnTo>
                <a:lnTo>
                  <a:pt x="17050" y="18333"/>
                </a:lnTo>
                <a:lnTo>
                  <a:pt x="15177" y="19842"/>
                </a:lnTo>
                <a:lnTo>
                  <a:pt x="12975" y="21800"/>
                </a:lnTo>
                <a:lnTo>
                  <a:pt x="10555" y="22153"/>
                </a:lnTo>
                <a:lnTo>
                  <a:pt x="7989" y="21436"/>
                </a:lnTo>
                <a:lnTo>
                  <a:pt x="1578" y="17992"/>
                </a:lnTo>
                <a:lnTo>
                  <a:pt x="1052" y="16757"/>
                </a:lnTo>
                <a:lnTo>
                  <a:pt x="702" y="14981"/>
                </a:lnTo>
                <a:lnTo>
                  <a:pt x="208" y="1047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69"/>
          <p:cNvSpPr/>
          <p:nvPr/>
        </p:nvSpPr>
        <p:spPr>
          <a:xfrm>
            <a:off x="5900737" y="2028332"/>
            <a:ext cx="170940" cy="371969"/>
          </a:xfrm>
          <a:custGeom>
            <a:avLst/>
            <a:gdLst/>
            <a:ahLst/>
            <a:cxnLst/>
            <a:rect l="0" t="0" r="0" b="0"/>
            <a:pathLst>
              <a:path w="170940" h="371969">
                <a:moveTo>
                  <a:pt x="0" y="20495"/>
                </a:moveTo>
                <a:lnTo>
                  <a:pt x="19313" y="1182"/>
                </a:lnTo>
                <a:lnTo>
                  <a:pt x="21448" y="0"/>
                </a:lnTo>
                <a:lnTo>
                  <a:pt x="22871" y="164"/>
                </a:lnTo>
                <a:lnTo>
                  <a:pt x="23820" y="1226"/>
                </a:lnTo>
                <a:lnTo>
                  <a:pt x="24874" y="7486"/>
                </a:lnTo>
                <a:lnTo>
                  <a:pt x="25155" y="11822"/>
                </a:lnTo>
                <a:lnTo>
                  <a:pt x="24390" y="18523"/>
                </a:lnTo>
                <a:lnTo>
                  <a:pt x="22928" y="26801"/>
                </a:lnTo>
                <a:lnTo>
                  <a:pt x="21000" y="36129"/>
                </a:lnTo>
                <a:lnTo>
                  <a:pt x="18763" y="44252"/>
                </a:lnTo>
                <a:lnTo>
                  <a:pt x="16318" y="51573"/>
                </a:lnTo>
                <a:lnTo>
                  <a:pt x="13737" y="58359"/>
                </a:lnTo>
                <a:lnTo>
                  <a:pt x="12015" y="64788"/>
                </a:lnTo>
                <a:lnTo>
                  <a:pt x="10868" y="70979"/>
                </a:lnTo>
                <a:lnTo>
                  <a:pt x="10103" y="77011"/>
                </a:lnTo>
                <a:lnTo>
                  <a:pt x="8640" y="83890"/>
                </a:lnTo>
                <a:lnTo>
                  <a:pt x="6712" y="91333"/>
                </a:lnTo>
                <a:lnTo>
                  <a:pt x="4475" y="99153"/>
                </a:lnTo>
                <a:lnTo>
                  <a:pt x="2984" y="106271"/>
                </a:lnTo>
                <a:lnTo>
                  <a:pt x="1989" y="112922"/>
                </a:lnTo>
                <a:lnTo>
                  <a:pt x="1326" y="119260"/>
                </a:lnTo>
                <a:lnTo>
                  <a:pt x="884" y="132059"/>
                </a:lnTo>
                <a:lnTo>
                  <a:pt x="117" y="206354"/>
                </a:lnTo>
                <a:lnTo>
                  <a:pt x="1030" y="217744"/>
                </a:lnTo>
                <a:lnTo>
                  <a:pt x="2592" y="230099"/>
                </a:lnTo>
                <a:lnTo>
                  <a:pt x="4585" y="243099"/>
                </a:lnTo>
                <a:lnTo>
                  <a:pt x="7820" y="256527"/>
                </a:lnTo>
                <a:lnTo>
                  <a:pt x="11880" y="270243"/>
                </a:lnTo>
                <a:lnTo>
                  <a:pt x="16493" y="284148"/>
                </a:lnTo>
                <a:lnTo>
                  <a:pt x="20520" y="295324"/>
                </a:lnTo>
                <a:lnTo>
                  <a:pt x="24158" y="304679"/>
                </a:lnTo>
                <a:lnTo>
                  <a:pt x="27535" y="312821"/>
                </a:lnTo>
                <a:lnTo>
                  <a:pt x="30739" y="319202"/>
                </a:lnTo>
                <a:lnTo>
                  <a:pt x="33828" y="324408"/>
                </a:lnTo>
                <a:lnTo>
                  <a:pt x="36839" y="328831"/>
                </a:lnTo>
                <a:lnTo>
                  <a:pt x="39800" y="331780"/>
                </a:lnTo>
                <a:lnTo>
                  <a:pt x="42725" y="333746"/>
                </a:lnTo>
                <a:lnTo>
                  <a:pt x="45629" y="335056"/>
                </a:lnTo>
                <a:lnTo>
                  <a:pt x="48517" y="336883"/>
                </a:lnTo>
                <a:lnTo>
                  <a:pt x="51395" y="339053"/>
                </a:lnTo>
                <a:lnTo>
                  <a:pt x="54266" y="341452"/>
                </a:lnTo>
                <a:lnTo>
                  <a:pt x="58085" y="343051"/>
                </a:lnTo>
                <a:lnTo>
                  <a:pt x="62536" y="344117"/>
                </a:lnTo>
                <a:lnTo>
                  <a:pt x="67408" y="344828"/>
                </a:lnTo>
                <a:lnTo>
                  <a:pt x="71609" y="345302"/>
                </a:lnTo>
                <a:lnTo>
                  <a:pt x="75362" y="345618"/>
                </a:lnTo>
                <a:lnTo>
                  <a:pt x="78816" y="345829"/>
                </a:lnTo>
                <a:lnTo>
                  <a:pt x="83976" y="345017"/>
                </a:lnTo>
                <a:lnTo>
                  <a:pt x="90274" y="343523"/>
                </a:lnTo>
                <a:lnTo>
                  <a:pt x="97330" y="341574"/>
                </a:lnTo>
                <a:lnTo>
                  <a:pt x="102987" y="339323"/>
                </a:lnTo>
                <a:lnTo>
                  <a:pt x="107710" y="336869"/>
                </a:lnTo>
                <a:lnTo>
                  <a:pt x="111812" y="334281"/>
                </a:lnTo>
                <a:lnTo>
                  <a:pt x="115499" y="331603"/>
                </a:lnTo>
                <a:lnTo>
                  <a:pt x="118909" y="328866"/>
                </a:lnTo>
                <a:lnTo>
                  <a:pt x="122136" y="326088"/>
                </a:lnTo>
                <a:lnTo>
                  <a:pt x="126191" y="322331"/>
                </a:lnTo>
                <a:lnTo>
                  <a:pt x="140048" y="308895"/>
                </a:lnTo>
                <a:lnTo>
                  <a:pt x="147334" y="301708"/>
                </a:lnTo>
                <a:lnTo>
                  <a:pt x="150610" y="297505"/>
                </a:lnTo>
                <a:lnTo>
                  <a:pt x="153747" y="292798"/>
                </a:lnTo>
                <a:lnTo>
                  <a:pt x="156790" y="287756"/>
                </a:lnTo>
                <a:lnTo>
                  <a:pt x="159772" y="283441"/>
                </a:lnTo>
                <a:lnTo>
                  <a:pt x="162712" y="279612"/>
                </a:lnTo>
                <a:lnTo>
                  <a:pt x="165625" y="276107"/>
                </a:lnTo>
                <a:lnTo>
                  <a:pt x="167567" y="269961"/>
                </a:lnTo>
                <a:lnTo>
                  <a:pt x="168861" y="262053"/>
                </a:lnTo>
                <a:lnTo>
                  <a:pt x="169725" y="252971"/>
                </a:lnTo>
                <a:lnTo>
                  <a:pt x="170299" y="245012"/>
                </a:lnTo>
                <a:lnTo>
                  <a:pt x="170683" y="237800"/>
                </a:lnTo>
                <a:lnTo>
                  <a:pt x="170939" y="231088"/>
                </a:lnTo>
                <a:lnTo>
                  <a:pt x="170157" y="225660"/>
                </a:lnTo>
                <a:lnTo>
                  <a:pt x="166748" y="217090"/>
                </a:lnTo>
                <a:lnTo>
                  <a:pt x="164505" y="214423"/>
                </a:lnTo>
                <a:lnTo>
                  <a:pt x="162058" y="212645"/>
                </a:lnTo>
                <a:lnTo>
                  <a:pt x="156798" y="210670"/>
                </a:lnTo>
                <a:lnTo>
                  <a:pt x="154062" y="210143"/>
                </a:lnTo>
                <a:lnTo>
                  <a:pt x="151285" y="209793"/>
                </a:lnTo>
                <a:lnTo>
                  <a:pt x="146577" y="210511"/>
                </a:lnTo>
                <a:lnTo>
                  <a:pt x="140581" y="211942"/>
                </a:lnTo>
                <a:lnTo>
                  <a:pt x="133726" y="213849"/>
                </a:lnTo>
                <a:lnTo>
                  <a:pt x="127250" y="217025"/>
                </a:lnTo>
                <a:lnTo>
                  <a:pt x="121029" y="221047"/>
                </a:lnTo>
                <a:lnTo>
                  <a:pt x="114976" y="225634"/>
                </a:lnTo>
                <a:lnTo>
                  <a:pt x="109036" y="229645"/>
                </a:lnTo>
                <a:lnTo>
                  <a:pt x="103170" y="233271"/>
                </a:lnTo>
                <a:lnTo>
                  <a:pt x="97355" y="236640"/>
                </a:lnTo>
                <a:lnTo>
                  <a:pt x="90621" y="241744"/>
                </a:lnTo>
                <a:lnTo>
                  <a:pt x="83274" y="248005"/>
                </a:lnTo>
                <a:lnTo>
                  <a:pt x="75519" y="255036"/>
                </a:lnTo>
                <a:lnTo>
                  <a:pt x="68443" y="262581"/>
                </a:lnTo>
                <a:lnTo>
                  <a:pt x="61821" y="270468"/>
                </a:lnTo>
                <a:lnTo>
                  <a:pt x="55502" y="278584"/>
                </a:lnTo>
                <a:lnTo>
                  <a:pt x="50336" y="285899"/>
                </a:lnTo>
                <a:lnTo>
                  <a:pt x="45940" y="292681"/>
                </a:lnTo>
                <a:lnTo>
                  <a:pt x="42057" y="299107"/>
                </a:lnTo>
                <a:lnTo>
                  <a:pt x="38515" y="306249"/>
                </a:lnTo>
                <a:lnTo>
                  <a:pt x="35202" y="313868"/>
                </a:lnTo>
                <a:lnTo>
                  <a:pt x="32041" y="321804"/>
                </a:lnTo>
                <a:lnTo>
                  <a:pt x="28528" y="333163"/>
                </a:lnTo>
                <a:lnTo>
                  <a:pt x="26967" y="342339"/>
                </a:lnTo>
                <a:lnTo>
                  <a:pt x="26273" y="352767"/>
                </a:lnTo>
                <a:lnTo>
                  <a:pt x="27040" y="356309"/>
                </a:lnTo>
                <a:lnTo>
                  <a:pt x="28504" y="358671"/>
                </a:lnTo>
                <a:lnTo>
                  <a:pt x="32671" y="362248"/>
                </a:lnTo>
                <a:lnTo>
                  <a:pt x="42863" y="3719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70"/>
          <p:cNvSpPr/>
          <p:nvPr/>
        </p:nvSpPr>
        <p:spPr>
          <a:xfrm>
            <a:off x="6166651" y="1963102"/>
            <a:ext cx="222720" cy="171451"/>
          </a:xfrm>
          <a:custGeom>
            <a:avLst/>
            <a:gdLst/>
            <a:ahLst/>
            <a:cxnLst/>
            <a:rect l="0" t="0" r="0" b="0"/>
            <a:pathLst>
              <a:path w="222720" h="171451">
                <a:moveTo>
                  <a:pt x="68414" y="0"/>
                </a:moveTo>
                <a:lnTo>
                  <a:pt x="56482" y="23863"/>
                </a:lnTo>
                <a:lnTo>
                  <a:pt x="53792" y="28291"/>
                </a:lnTo>
                <a:lnTo>
                  <a:pt x="51046" y="32196"/>
                </a:lnTo>
                <a:lnTo>
                  <a:pt x="48263" y="35751"/>
                </a:lnTo>
                <a:lnTo>
                  <a:pt x="43549" y="42884"/>
                </a:lnTo>
                <a:lnTo>
                  <a:pt x="30693" y="63510"/>
                </a:lnTo>
                <a:lnTo>
                  <a:pt x="25169" y="72820"/>
                </a:lnTo>
                <a:lnTo>
                  <a:pt x="20534" y="80932"/>
                </a:lnTo>
                <a:lnTo>
                  <a:pt x="12844" y="95025"/>
                </a:lnTo>
                <a:lnTo>
                  <a:pt x="6251" y="107638"/>
                </a:lnTo>
                <a:lnTo>
                  <a:pt x="4112" y="113669"/>
                </a:lnTo>
                <a:lnTo>
                  <a:pt x="2685" y="119594"/>
                </a:lnTo>
                <a:lnTo>
                  <a:pt x="1735" y="125450"/>
                </a:lnTo>
                <a:lnTo>
                  <a:pt x="1101" y="130306"/>
                </a:lnTo>
                <a:lnTo>
                  <a:pt x="679" y="134495"/>
                </a:lnTo>
                <a:lnTo>
                  <a:pt x="397" y="138241"/>
                </a:lnTo>
                <a:lnTo>
                  <a:pt x="209" y="142643"/>
                </a:lnTo>
                <a:lnTo>
                  <a:pt x="0" y="152614"/>
                </a:lnTo>
                <a:lnTo>
                  <a:pt x="897" y="156035"/>
                </a:lnTo>
                <a:lnTo>
                  <a:pt x="2448" y="158316"/>
                </a:lnTo>
                <a:lnTo>
                  <a:pt x="4434" y="159837"/>
                </a:lnTo>
                <a:lnTo>
                  <a:pt x="5758" y="161803"/>
                </a:lnTo>
                <a:lnTo>
                  <a:pt x="7229" y="166527"/>
                </a:lnTo>
                <a:lnTo>
                  <a:pt x="9526" y="168168"/>
                </a:lnTo>
                <a:lnTo>
                  <a:pt x="12963" y="169262"/>
                </a:lnTo>
                <a:lnTo>
                  <a:pt x="17159" y="169992"/>
                </a:lnTo>
                <a:lnTo>
                  <a:pt x="20909" y="170478"/>
                </a:lnTo>
                <a:lnTo>
                  <a:pt x="27616" y="171018"/>
                </a:lnTo>
                <a:lnTo>
                  <a:pt x="41391" y="171258"/>
                </a:lnTo>
                <a:lnTo>
                  <a:pt x="222719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71"/>
          <p:cNvSpPr/>
          <p:nvPr/>
        </p:nvSpPr>
        <p:spPr>
          <a:xfrm>
            <a:off x="6320790" y="1980247"/>
            <a:ext cx="51436" cy="411481"/>
          </a:xfrm>
          <a:custGeom>
            <a:avLst/>
            <a:gdLst/>
            <a:ahLst/>
            <a:cxnLst/>
            <a:rect l="0" t="0" r="0" b="0"/>
            <a:pathLst>
              <a:path w="51436" h="411481">
                <a:moveTo>
                  <a:pt x="51435" y="0"/>
                </a:moveTo>
                <a:lnTo>
                  <a:pt x="51435" y="58506"/>
                </a:lnTo>
                <a:lnTo>
                  <a:pt x="50482" y="74246"/>
                </a:lnTo>
                <a:lnTo>
                  <a:pt x="48895" y="91408"/>
                </a:lnTo>
                <a:lnTo>
                  <a:pt x="46884" y="109516"/>
                </a:lnTo>
                <a:lnTo>
                  <a:pt x="44591" y="125398"/>
                </a:lnTo>
                <a:lnTo>
                  <a:pt x="42109" y="139796"/>
                </a:lnTo>
                <a:lnTo>
                  <a:pt x="39503" y="153205"/>
                </a:lnTo>
                <a:lnTo>
                  <a:pt x="34067" y="178264"/>
                </a:lnTo>
                <a:lnTo>
                  <a:pt x="31283" y="190280"/>
                </a:lnTo>
                <a:lnTo>
                  <a:pt x="27523" y="212579"/>
                </a:lnTo>
                <a:lnTo>
                  <a:pt x="18265" y="275454"/>
                </a:lnTo>
                <a:lnTo>
                  <a:pt x="12880" y="318004"/>
                </a:lnTo>
                <a:lnTo>
                  <a:pt x="11444" y="332018"/>
                </a:lnTo>
                <a:lnTo>
                  <a:pt x="9534" y="344218"/>
                </a:lnTo>
                <a:lnTo>
                  <a:pt x="7309" y="355209"/>
                </a:lnTo>
                <a:lnTo>
                  <a:pt x="4872" y="365393"/>
                </a:lnTo>
                <a:lnTo>
                  <a:pt x="3248" y="374088"/>
                </a:lnTo>
                <a:lnTo>
                  <a:pt x="2165" y="381790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72"/>
          <p:cNvSpPr/>
          <p:nvPr/>
        </p:nvSpPr>
        <p:spPr>
          <a:xfrm>
            <a:off x="6706552" y="2108835"/>
            <a:ext cx="265749" cy="282893"/>
          </a:xfrm>
          <a:custGeom>
            <a:avLst/>
            <a:gdLst/>
            <a:ahLst/>
            <a:cxnLst/>
            <a:rect l="0" t="0" r="0" b="0"/>
            <a:pathLst>
              <a:path w="265749" h="282893">
                <a:moveTo>
                  <a:pt x="0" y="0"/>
                </a:moveTo>
                <a:lnTo>
                  <a:pt x="4551" y="18203"/>
                </a:lnTo>
                <a:lnTo>
                  <a:pt x="5891" y="24518"/>
                </a:lnTo>
                <a:lnTo>
                  <a:pt x="6785" y="29680"/>
                </a:lnTo>
                <a:lnTo>
                  <a:pt x="7381" y="34074"/>
                </a:lnTo>
                <a:lnTo>
                  <a:pt x="9683" y="38908"/>
                </a:lnTo>
                <a:lnTo>
                  <a:pt x="13123" y="44036"/>
                </a:lnTo>
                <a:lnTo>
                  <a:pt x="17322" y="49360"/>
                </a:lnTo>
                <a:lnTo>
                  <a:pt x="21073" y="54814"/>
                </a:lnTo>
                <a:lnTo>
                  <a:pt x="24526" y="60355"/>
                </a:lnTo>
                <a:lnTo>
                  <a:pt x="27781" y="65954"/>
                </a:lnTo>
                <a:lnTo>
                  <a:pt x="31856" y="71592"/>
                </a:lnTo>
                <a:lnTo>
                  <a:pt x="36477" y="77255"/>
                </a:lnTo>
                <a:lnTo>
                  <a:pt x="41463" y="82936"/>
                </a:lnTo>
                <a:lnTo>
                  <a:pt x="46692" y="88628"/>
                </a:lnTo>
                <a:lnTo>
                  <a:pt x="57582" y="100032"/>
                </a:lnTo>
                <a:lnTo>
                  <a:pt x="64106" y="105741"/>
                </a:lnTo>
                <a:lnTo>
                  <a:pt x="71312" y="111451"/>
                </a:lnTo>
                <a:lnTo>
                  <a:pt x="78974" y="117163"/>
                </a:lnTo>
                <a:lnTo>
                  <a:pt x="85034" y="123829"/>
                </a:lnTo>
                <a:lnTo>
                  <a:pt x="90027" y="131130"/>
                </a:lnTo>
                <a:lnTo>
                  <a:pt x="94308" y="138854"/>
                </a:lnTo>
                <a:lnTo>
                  <a:pt x="100020" y="145910"/>
                </a:lnTo>
                <a:lnTo>
                  <a:pt x="106685" y="152518"/>
                </a:lnTo>
                <a:lnTo>
                  <a:pt x="113986" y="158829"/>
                </a:lnTo>
                <a:lnTo>
                  <a:pt x="120758" y="163988"/>
                </a:lnTo>
                <a:lnTo>
                  <a:pt x="127178" y="168380"/>
                </a:lnTo>
                <a:lnTo>
                  <a:pt x="133363" y="172261"/>
                </a:lnTo>
                <a:lnTo>
                  <a:pt x="139391" y="176753"/>
                </a:lnTo>
                <a:lnTo>
                  <a:pt x="145315" y="181653"/>
                </a:lnTo>
                <a:lnTo>
                  <a:pt x="151169" y="186824"/>
                </a:lnTo>
                <a:lnTo>
                  <a:pt x="162754" y="197650"/>
                </a:lnTo>
                <a:lnTo>
                  <a:pt x="168510" y="203204"/>
                </a:lnTo>
                <a:lnTo>
                  <a:pt x="179967" y="212622"/>
                </a:lnTo>
                <a:lnTo>
                  <a:pt x="235328" y="256100"/>
                </a:lnTo>
                <a:lnTo>
                  <a:pt x="242609" y="262173"/>
                </a:lnTo>
                <a:lnTo>
                  <a:pt x="248418" y="266222"/>
                </a:lnTo>
                <a:lnTo>
                  <a:pt x="253241" y="268921"/>
                </a:lnTo>
                <a:lnTo>
                  <a:pt x="265748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73"/>
          <p:cNvSpPr/>
          <p:nvPr/>
        </p:nvSpPr>
        <p:spPr>
          <a:xfrm>
            <a:off x="6723697" y="2125980"/>
            <a:ext cx="205741" cy="222885"/>
          </a:xfrm>
          <a:custGeom>
            <a:avLst/>
            <a:gdLst/>
            <a:ahLst/>
            <a:cxnLst/>
            <a:rect l="0" t="0" r="0" b="0"/>
            <a:pathLst>
              <a:path w="205741" h="222885">
                <a:moveTo>
                  <a:pt x="205740" y="0"/>
                </a:moveTo>
                <a:lnTo>
                  <a:pt x="196638" y="4551"/>
                </a:lnTo>
                <a:lnTo>
                  <a:pt x="192052" y="7796"/>
                </a:lnTo>
                <a:lnTo>
                  <a:pt x="187090" y="11865"/>
                </a:lnTo>
                <a:lnTo>
                  <a:pt x="177449" y="20513"/>
                </a:lnTo>
                <a:lnTo>
                  <a:pt x="169989" y="27532"/>
                </a:lnTo>
                <a:lnTo>
                  <a:pt x="140638" y="61766"/>
                </a:lnTo>
                <a:lnTo>
                  <a:pt x="103463" y="105556"/>
                </a:lnTo>
                <a:lnTo>
                  <a:pt x="80591" y="131369"/>
                </a:lnTo>
                <a:lnTo>
                  <a:pt x="64076" y="149191"/>
                </a:lnTo>
                <a:lnTo>
                  <a:pt x="57005" y="156610"/>
                </a:lnTo>
                <a:lnTo>
                  <a:pt x="51339" y="163462"/>
                </a:lnTo>
                <a:lnTo>
                  <a:pt x="46608" y="169935"/>
                </a:lnTo>
                <a:lnTo>
                  <a:pt x="42502" y="176155"/>
                </a:lnTo>
                <a:lnTo>
                  <a:pt x="38812" y="181254"/>
                </a:lnTo>
                <a:lnTo>
                  <a:pt x="35400" y="185606"/>
                </a:lnTo>
                <a:lnTo>
                  <a:pt x="32172" y="189459"/>
                </a:lnTo>
                <a:lnTo>
                  <a:pt x="28116" y="192981"/>
                </a:lnTo>
                <a:lnTo>
                  <a:pt x="23506" y="196281"/>
                </a:lnTo>
                <a:lnTo>
                  <a:pt x="18528" y="199434"/>
                </a:lnTo>
                <a:lnTo>
                  <a:pt x="14257" y="202488"/>
                </a:lnTo>
                <a:lnTo>
                  <a:pt x="10457" y="205477"/>
                </a:lnTo>
                <a:lnTo>
                  <a:pt x="6972" y="208422"/>
                </a:lnTo>
                <a:lnTo>
                  <a:pt x="4648" y="211338"/>
                </a:lnTo>
                <a:lnTo>
                  <a:pt x="3099" y="214234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74"/>
          <p:cNvSpPr/>
          <p:nvPr/>
        </p:nvSpPr>
        <p:spPr>
          <a:xfrm>
            <a:off x="6269354" y="2117407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17145"/>
                </a:moveTo>
                <a:lnTo>
                  <a:pt x="4552" y="12594"/>
                </a:lnTo>
                <a:lnTo>
                  <a:pt x="6844" y="11254"/>
                </a:lnTo>
                <a:lnTo>
                  <a:pt x="9325" y="10360"/>
                </a:lnTo>
                <a:lnTo>
                  <a:pt x="11932" y="9764"/>
                </a:lnTo>
                <a:lnTo>
                  <a:pt x="14622" y="9367"/>
                </a:lnTo>
                <a:lnTo>
                  <a:pt x="17368" y="9102"/>
                </a:lnTo>
                <a:lnTo>
                  <a:pt x="20152" y="8926"/>
                </a:lnTo>
                <a:lnTo>
                  <a:pt x="51374" y="8677"/>
                </a:lnTo>
                <a:lnTo>
                  <a:pt x="66635" y="7690"/>
                </a:lnTo>
                <a:lnTo>
                  <a:pt x="83476" y="6079"/>
                </a:lnTo>
                <a:lnTo>
                  <a:pt x="114253" y="2702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75"/>
          <p:cNvSpPr/>
          <p:nvPr/>
        </p:nvSpPr>
        <p:spPr>
          <a:xfrm>
            <a:off x="7315200" y="2031682"/>
            <a:ext cx="8573" cy="480061"/>
          </a:xfrm>
          <a:custGeom>
            <a:avLst/>
            <a:gdLst/>
            <a:ahLst/>
            <a:cxnLst/>
            <a:rect l="0" t="0" r="0" b="0"/>
            <a:pathLst>
              <a:path w="8573" h="480061">
                <a:moveTo>
                  <a:pt x="8572" y="0"/>
                </a:moveTo>
                <a:lnTo>
                  <a:pt x="4021" y="9102"/>
                </a:lnTo>
                <a:lnTo>
                  <a:pt x="2681" y="13688"/>
                </a:lnTo>
                <a:lnTo>
                  <a:pt x="1787" y="18650"/>
                </a:lnTo>
                <a:lnTo>
                  <a:pt x="1192" y="23864"/>
                </a:lnTo>
                <a:lnTo>
                  <a:pt x="794" y="30197"/>
                </a:lnTo>
                <a:lnTo>
                  <a:pt x="353" y="44853"/>
                </a:lnTo>
                <a:lnTo>
                  <a:pt x="31" y="108125"/>
                </a:lnTo>
                <a:lnTo>
                  <a:pt x="0" y="390823"/>
                </a:lnTo>
                <a:lnTo>
                  <a:pt x="953" y="418664"/>
                </a:lnTo>
                <a:lnTo>
                  <a:pt x="2540" y="438177"/>
                </a:lnTo>
                <a:lnTo>
                  <a:pt x="8572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76"/>
          <p:cNvSpPr/>
          <p:nvPr/>
        </p:nvSpPr>
        <p:spPr>
          <a:xfrm>
            <a:off x="7462411" y="2031682"/>
            <a:ext cx="294209" cy="458910"/>
          </a:xfrm>
          <a:custGeom>
            <a:avLst/>
            <a:gdLst/>
            <a:ahLst/>
            <a:cxnLst/>
            <a:rect l="0" t="0" r="0" b="0"/>
            <a:pathLst>
              <a:path w="294209" h="458910">
                <a:moveTo>
                  <a:pt x="92819" y="0"/>
                </a:moveTo>
                <a:lnTo>
                  <a:pt x="88267" y="4551"/>
                </a:lnTo>
                <a:lnTo>
                  <a:pt x="80954" y="16945"/>
                </a:lnTo>
                <a:lnTo>
                  <a:pt x="76336" y="25584"/>
                </a:lnTo>
                <a:lnTo>
                  <a:pt x="71353" y="36106"/>
                </a:lnTo>
                <a:lnTo>
                  <a:pt x="60735" y="60497"/>
                </a:lnTo>
                <a:lnTo>
                  <a:pt x="56190" y="72717"/>
                </a:lnTo>
                <a:lnTo>
                  <a:pt x="52207" y="84673"/>
                </a:lnTo>
                <a:lnTo>
                  <a:pt x="48599" y="96453"/>
                </a:lnTo>
                <a:lnTo>
                  <a:pt x="44289" y="107165"/>
                </a:lnTo>
                <a:lnTo>
                  <a:pt x="39510" y="117163"/>
                </a:lnTo>
                <a:lnTo>
                  <a:pt x="34419" y="126686"/>
                </a:lnTo>
                <a:lnTo>
                  <a:pt x="29120" y="139703"/>
                </a:lnTo>
                <a:lnTo>
                  <a:pt x="23683" y="155048"/>
                </a:lnTo>
                <a:lnTo>
                  <a:pt x="18154" y="171945"/>
                </a:lnTo>
                <a:lnTo>
                  <a:pt x="14467" y="187020"/>
                </a:lnTo>
                <a:lnTo>
                  <a:pt x="12009" y="200880"/>
                </a:lnTo>
                <a:lnTo>
                  <a:pt x="10371" y="213930"/>
                </a:lnTo>
                <a:lnTo>
                  <a:pt x="8326" y="226440"/>
                </a:lnTo>
                <a:lnTo>
                  <a:pt x="6010" y="238590"/>
                </a:lnTo>
                <a:lnTo>
                  <a:pt x="3513" y="250500"/>
                </a:lnTo>
                <a:lnTo>
                  <a:pt x="1849" y="262250"/>
                </a:lnTo>
                <a:lnTo>
                  <a:pt x="740" y="273893"/>
                </a:lnTo>
                <a:lnTo>
                  <a:pt x="0" y="285465"/>
                </a:lnTo>
                <a:lnTo>
                  <a:pt x="460" y="296990"/>
                </a:lnTo>
                <a:lnTo>
                  <a:pt x="1719" y="308484"/>
                </a:lnTo>
                <a:lnTo>
                  <a:pt x="3510" y="319956"/>
                </a:lnTo>
                <a:lnTo>
                  <a:pt x="5657" y="330461"/>
                </a:lnTo>
                <a:lnTo>
                  <a:pt x="8041" y="340323"/>
                </a:lnTo>
                <a:lnTo>
                  <a:pt x="10583" y="349754"/>
                </a:lnTo>
                <a:lnTo>
                  <a:pt x="15947" y="367854"/>
                </a:lnTo>
                <a:lnTo>
                  <a:pt x="27152" y="402757"/>
                </a:lnTo>
                <a:lnTo>
                  <a:pt x="29991" y="410427"/>
                </a:lnTo>
                <a:lnTo>
                  <a:pt x="35685" y="424030"/>
                </a:lnTo>
                <a:lnTo>
                  <a:pt x="39490" y="429371"/>
                </a:lnTo>
                <a:lnTo>
                  <a:pt x="43931" y="433885"/>
                </a:lnTo>
                <a:lnTo>
                  <a:pt x="52993" y="441440"/>
                </a:lnTo>
                <a:lnTo>
                  <a:pt x="60196" y="447973"/>
                </a:lnTo>
                <a:lnTo>
                  <a:pt x="64403" y="450096"/>
                </a:lnTo>
                <a:lnTo>
                  <a:pt x="69113" y="451512"/>
                </a:lnTo>
                <a:lnTo>
                  <a:pt x="74156" y="452455"/>
                </a:lnTo>
                <a:lnTo>
                  <a:pt x="79425" y="454037"/>
                </a:lnTo>
                <a:lnTo>
                  <a:pt x="84842" y="456044"/>
                </a:lnTo>
                <a:lnTo>
                  <a:pt x="90358" y="458334"/>
                </a:lnTo>
                <a:lnTo>
                  <a:pt x="95941" y="458909"/>
                </a:lnTo>
                <a:lnTo>
                  <a:pt x="101568" y="458339"/>
                </a:lnTo>
                <a:lnTo>
                  <a:pt x="107224" y="457007"/>
                </a:lnTo>
                <a:lnTo>
                  <a:pt x="112900" y="455166"/>
                </a:lnTo>
                <a:lnTo>
                  <a:pt x="118589" y="452987"/>
                </a:lnTo>
                <a:lnTo>
                  <a:pt x="124286" y="450581"/>
                </a:lnTo>
                <a:lnTo>
                  <a:pt x="129989" y="448025"/>
                </a:lnTo>
                <a:lnTo>
                  <a:pt x="141407" y="442645"/>
                </a:lnTo>
                <a:lnTo>
                  <a:pt x="147118" y="438924"/>
                </a:lnTo>
                <a:lnTo>
                  <a:pt x="152831" y="434538"/>
                </a:lnTo>
                <a:lnTo>
                  <a:pt x="158544" y="429710"/>
                </a:lnTo>
                <a:lnTo>
                  <a:pt x="165211" y="424586"/>
                </a:lnTo>
                <a:lnTo>
                  <a:pt x="172512" y="419265"/>
                </a:lnTo>
                <a:lnTo>
                  <a:pt x="180238" y="413812"/>
                </a:lnTo>
                <a:lnTo>
                  <a:pt x="189198" y="404462"/>
                </a:lnTo>
                <a:lnTo>
                  <a:pt x="198981" y="392514"/>
                </a:lnTo>
                <a:lnTo>
                  <a:pt x="209314" y="378834"/>
                </a:lnTo>
                <a:lnTo>
                  <a:pt x="230955" y="348393"/>
                </a:lnTo>
                <a:lnTo>
                  <a:pt x="242059" y="332274"/>
                </a:lnTo>
                <a:lnTo>
                  <a:pt x="250415" y="318671"/>
                </a:lnTo>
                <a:lnTo>
                  <a:pt x="256937" y="306745"/>
                </a:lnTo>
                <a:lnTo>
                  <a:pt x="262239" y="295937"/>
                </a:lnTo>
                <a:lnTo>
                  <a:pt x="268631" y="281111"/>
                </a:lnTo>
                <a:lnTo>
                  <a:pt x="283352" y="244318"/>
                </a:lnTo>
                <a:lnTo>
                  <a:pt x="288421" y="227649"/>
                </a:lnTo>
                <a:lnTo>
                  <a:pt x="291800" y="212726"/>
                </a:lnTo>
                <a:lnTo>
                  <a:pt x="294053" y="198967"/>
                </a:lnTo>
                <a:lnTo>
                  <a:pt x="294208" y="1958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77"/>
          <p:cNvSpPr/>
          <p:nvPr/>
        </p:nvSpPr>
        <p:spPr>
          <a:xfrm>
            <a:off x="7503794" y="2074545"/>
            <a:ext cx="136601" cy="23594"/>
          </a:xfrm>
          <a:custGeom>
            <a:avLst/>
            <a:gdLst/>
            <a:ahLst/>
            <a:cxnLst/>
            <a:rect l="0" t="0" r="0" b="0"/>
            <a:pathLst>
              <a:path w="136601" h="23594">
                <a:moveTo>
                  <a:pt x="136600" y="23593"/>
                </a:moveTo>
                <a:lnTo>
                  <a:pt x="135736" y="23258"/>
                </a:lnTo>
                <a:lnTo>
                  <a:pt x="127638" y="21220"/>
                </a:lnTo>
                <a:lnTo>
                  <a:pt x="119382" y="19862"/>
                </a:lnTo>
                <a:lnTo>
                  <a:pt x="111021" y="18956"/>
                </a:lnTo>
                <a:lnTo>
                  <a:pt x="103541" y="17400"/>
                </a:lnTo>
                <a:lnTo>
                  <a:pt x="96650" y="15410"/>
                </a:lnTo>
                <a:lnTo>
                  <a:pt x="90151" y="13130"/>
                </a:lnTo>
                <a:lnTo>
                  <a:pt x="81056" y="11611"/>
                </a:lnTo>
                <a:lnTo>
                  <a:pt x="70230" y="10598"/>
                </a:lnTo>
                <a:lnTo>
                  <a:pt x="58250" y="9923"/>
                </a:lnTo>
                <a:lnTo>
                  <a:pt x="48358" y="8520"/>
                </a:lnTo>
                <a:lnTo>
                  <a:pt x="39859" y="6632"/>
                </a:lnTo>
                <a:lnTo>
                  <a:pt x="32288" y="4421"/>
                </a:lnTo>
                <a:lnTo>
                  <a:pt x="25336" y="2947"/>
                </a:lnTo>
                <a:lnTo>
                  <a:pt x="18796" y="196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78"/>
          <p:cNvSpPr/>
          <p:nvPr/>
        </p:nvSpPr>
        <p:spPr>
          <a:xfrm>
            <a:off x="8309609" y="1663064"/>
            <a:ext cx="248604" cy="265749"/>
          </a:xfrm>
          <a:custGeom>
            <a:avLst/>
            <a:gdLst/>
            <a:ahLst/>
            <a:cxnLst/>
            <a:rect l="0" t="0" r="0" b="0"/>
            <a:pathLst>
              <a:path w="248604" h="265749">
                <a:moveTo>
                  <a:pt x="0" y="0"/>
                </a:moveTo>
                <a:lnTo>
                  <a:pt x="0" y="4551"/>
                </a:lnTo>
                <a:lnTo>
                  <a:pt x="1906" y="9702"/>
                </a:lnTo>
                <a:lnTo>
                  <a:pt x="5081" y="16946"/>
                </a:lnTo>
                <a:lnTo>
                  <a:pt x="9103" y="25585"/>
                </a:lnTo>
                <a:lnTo>
                  <a:pt x="12736" y="32297"/>
                </a:lnTo>
                <a:lnTo>
                  <a:pt x="16110" y="37724"/>
                </a:lnTo>
                <a:lnTo>
                  <a:pt x="19312" y="42294"/>
                </a:lnTo>
                <a:lnTo>
                  <a:pt x="23353" y="49151"/>
                </a:lnTo>
                <a:lnTo>
                  <a:pt x="27951" y="57533"/>
                </a:lnTo>
                <a:lnTo>
                  <a:pt x="32922" y="66930"/>
                </a:lnTo>
                <a:lnTo>
                  <a:pt x="39093" y="76053"/>
                </a:lnTo>
                <a:lnTo>
                  <a:pt x="46065" y="84992"/>
                </a:lnTo>
                <a:lnTo>
                  <a:pt x="53570" y="93809"/>
                </a:lnTo>
                <a:lnTo>
                  <a:pt x="65241" y="105402"/>
                </a:lnTo>
                <a:lnTo>
                  <a:pt x="79689" y="118846"/>
                </a:lnTo>
                <a:lnTo>
                  <a:pt x="108761" y="145213"/>
                </a:lnTo>
                <a:lnTo>
                  <a:pt x="128031" y="163282"/>
                </a:lnTo>
                <a:lnTo>
                  <a:pt x="149589" y="184164"/>
                </a:lnTo>
                <a:lnTo>
                  <a:pt x="155924" y="189451"/>
                </a:lnTo>
                <a:lnTo>
                  <a:pt x="162052" y="193929"/>
                </a:lnTo>
                <a:lnTo>
                  <a:pt x="168042" y="197866"/>
                </a:lnTo>
                <a:lnTo>
                  <a:pt x="174894" y="203348"/>
                </a:lnTo>
                <a:lnTo>
                  <a:pt x="182319" y="209861"/>
                </a:lnTo>
                <a:lnTo>
                  <a:pt x="201342" y="227599"/>
                </a:lnTo>
                <a:lnTo>
                  <a:pt x="205665" y="231743"/>
                </a:lnTo>
                <a:lnTo>
                  <a:pt x="212357" y="237363"/>
                </a:lnTo>
                <a:lnTo>
                  <a:pt x="248603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79"/>
          <p:cNvSpPr/>
          <p:nvPr/>
        </p:nvSpPr>
        <p:spPr>
          <a:xfrm>
            <a:off x="8283892" y="1671637"/>
            <a:ext cx="222886" cy="257176"/>
          </a:xfrm>
          <a:custGeom>
            <a:avLst/>
            <a:gdLst/>
            <a:ahLst/>
            <a:cxnLst/>
            <a:rect l="0" t="0" r="0" b="0"/>
            <a:pathLst>
              <a:path w="222886" h="257176">
                <a:moveTo>
                  <a:pt x="222885" y="0"/>
                </a:moveTo>
                <a:lnTo>
                  <a:pt x="222885" y="4551"/>
                </a:lnTo>
                <a:lnTo>
                  <a:pt x="221933" y="6844"/>
                </a:lnTo>
                <a:lnTo>
                  <a:pt x="218334" y="11932"/>
                </a:lnTo>
                <a:lnTo>
                  <a:pt x="201852" y="33804"/>
                </a:lnTo>
                <a:lnTo>
                  <a:pt x="195528" y="41586"/>
                </a:lnTo>
                <a:lnTo>
                  <a:pt x="189407" y="48679"/>
                </a:lnTo>
                <a:lnTo>
                  <a:pt x="183422" y="55313"/>
                </a:lnTo>
                <a:lnTo>
                  <a:pt x="177526" y="62593"/>
                </a:lnTo>
                <a:lnTo>
                  <a:pt x="171691" y="70303"/>
                </a:lnTo>
                <a:lnTo>
                  <a:pt x="165896" y="78302"/>
                </a:lnTo>
                <a:lnTo>
                  <a:pt x="159174" y="86491"/>
                </a:lnTo>
                <a:lnTo>
                  <a:pt x="151837" y="94808"/>
                </a:lnTo>
                <a:lnTo>
                  <a:pt x="144087" y="103211"/>
                </a:lnTo>
                <a:lnTo>
                  <a:pt x="110425" y="137790"/>
                </a:lnTo>
                <a:lnTo>
                  <a:pt x="10299" y="238302"/>
                </a:lnTo>
                <a:lnTo>
                  <a:pt x="6867" y="242688"/>
                </a:lnTo>
                <a:lnTo>
                  <a:pt x="4578" y="246565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80"/>
          <p:cNvSpPr/>
          <p:nvPr/>
        </p:nvSpPr>
        <p:spPr>
          <a:xfrm>
            <a:off x="5098556" y="2838072"/>
            <a:ext cx="295018" cy="402183"/>
          </a:xfrm>
          <a:custGeom>
            <a:avLst/>
            <a:gdLst/>
            <a:ahLst/>
            <a:cxnLst/>
            <a:rect l="0" t="0" r="0" b="0"/>
            <a:pathLst>
              <a:path w="295018" h="402183">
                <a:moveTo>
                  <a:pt x="4939" y="119440"/>
                </a:moveTo>
                <a:lnTo>
                  <a:pt x="388" y="110339"/>
                </a:lnTo>
                <a:lnTo>
                  <a:pt x="0" y="106705"/>
                </a:lnTo>
                <a:lnTo>
                  <a:pt x="693" y="103330"/>
                </a:lnTo>
                <a:lnTo>
                  <a:pt x="4957" y="95135"/>
                </a:lnTo>
                <a:lnTo>
                  <a:pt x="8761" y="88949"/>
                </a:lnTo>
                <a:lnTo>
                  <a:pt x="13202" y="81968"/>
                </a:lnTo>
                <a:lnTo>
                  <a:pt x="20676" y="71671"/>
                </a:lnTo>
                <a:lnTo>
                  <a:pt x="24003" y="67591"/>
                </a:lnTo>
                <a:lnTo>
                  <a:pt x="29078" y="62967"/>
                </a:lnTo>
                <a:lnTo>
                  <a:pt x="35319" y="57979"/>
                </a:lnTo>
                <a:lnTo>
                  <a:pt x="42337" y="52748"/>
                </a:lnTo>
                <a:lnTo>
                  <a:pt x="52731" y="46404"/>
                </a:lnTo>
                <a:lnTo>
                  <a:pt x="65375" y="39317"/>
                </a:lnTo>
                <a:lnTo>
                  <a:pt x="79520" y="31735"/>
                </a:lnTo>
                <a:lnTo>
                  <a:pt x="91807" y="25727"/>
                </a:lnTo>
                <a:lnTo>
                  <a:pt x="102855" y="20770"/>
                </a:lnTo>
                <a:lnTo>
                  <a:pt x="113079" y="16513"/>
                </a:lnTo>
                <a:lnTo>
                  <a:pt x="122752" y="12722"/>
                </a:lnTo>
                <a:lnTo>
                  <a:pt x="141120" y="5970"/>
                </a:lnTo>
                <a:lnTo>
                  <a:pt x="150019" y="3788"/>
                </a:lnTo>
                <a:lnTo>
                  <a:pt x="158809" y="2334"/>
                </a:lnTo>
                <a:lnTo>
                  <a:pt x="167526" y="1364"/>
                </a:lnTo>
                <a:lnTo>
                  <a:pt x="175243" y="718"/>
                </a:lnTo>
                <a:lnTo>
                  <a:pt x="182292" y="287"/>
                </a:lnTo>
                <a:lnTo>
                  <a:pt x="188897" y="0"/>
                </a:lnTo>
                <a:lnTo>
                  <a:pt x="194252" y="761"/>
                </a:lnTo>
                <a:lnTo>
                  <a:pt x="202743" y="4146"/>
                </a:lnTo>
                <a:lnTo>
                  <a:pt x="217429" y="11407"/>
                </a:lnTo>
                <a:lnTo>
                  <a:pt x="220894" y="15033"/>
                </a:lnTo>
                <a:lnTo>
                  <a:pt x="223204" y="19355"/>
                </a:lnTo>
                <a:lnTo>
                  <a:pt x="225770" y="28285"/>
                </a:lnTo>
                <a:lnTo>
                  <a:pt x="227215" y="39620"/>
                </a:lnTo>
                <a:lnTo>
                  <a:pt x="227553" y="49357"/>
                </a:lnTo>
                <a:lnTo>
                  <a:pt x="226691" y="55573"/>
                </a:lnTo>
                <a:lnTo>
                  <a:pt x="225164" y="62575"/>
                </a:lnTo>
                <a:lnTo>
                  <a:pt x="223192" y="70100"/>
                </a:lnTo>
                <a:lnTo>
                  <a:pt x="219974" y="77021"/>
                </a:lnTo>
                <a:lnTo>
                  <a:pt x="215923" y="83541"/>
                </a:lnTo>
                <a:lnTo>
                  <a:pt x="211317" y="89792"/>
                </a:lnTo>
                <a:lnTo>
                  <a:pt x="206342" y="95865"/>
                </a:lnTo>
                <a:lnTo>
                  <a:pt x="201120" y="101818"/>
                </a:lnTo>
                <a:lnTo>
                  <a:pt x="195734" y="107692"/>
                </a:lnTo>
                <a:lnTo>
                  <a:pt x="182129" y="121839"/>
                </a:lnTo>
                <a:lnTo>
                  <a:pt x="154663" y="149653"/>
                </a:lnTo>
                <a:lnTo>
                  <a:pt x="148569" y="154822"/>
                </a:lnTo>
                <a:lnTo>
                  <a:pt x="142602" y="159221"/>
                </a:lnTo>
                <a:lnTo>
                  <a:pt x="136720" y="163105"/>
                </a:lnTo>
                <a:lnTo>
                  <a:pt x="120023" y="175042"/>
                </a:lnTo>
                <a:lnTo>
                  <a:pt x="110237" y="182226"/>
                </a:lnTo>
                <a:lnTo>
                  <a:pt x="99902" y="187967"/>
                </a:lnTo>
                <a:lnTo>
                  <a:pt x="89203" y="192747"/>
                </a:lnTo>
                <a:lnTo>
                  <a:pt x="78259" y="196887"/>
                </a:lnTo>
                <a:lnTo>
                  <a:pt x="70012" y="199646"/>
                </a:lnTo>
                <a:lnTo>
                  <a:pt x="63561" y="201486"/>
                </a:lnTo>
                <a:lnTo>
                  <a:pt x="58307" y="202712"/>
                </a:lnTo>
                <a:lnTo>
                  <a:pt x="49930" y="204075"/>
                </a:lnTo>
                <a:lnTo>
                  <a:pt x="46363" y="204438"/>
                </a:lnTo>
                <a:lnTo>
                  <a:pt x="43985" y="203728"/>
                </a:lnTo>
                <a:lnTo>
                  <a:pt x="42400" y="202302"/>
                </a:lnTo>
                <a:lnTo>
                  <a:pt x="41342" y="200399"/>
                </a:lnTo>
                <a:lnTo>
                  <a:pt x="40168" y="195744"/>
                </a:lnTo>
                <a:lnTo>
                  <a:pt x="39855" y="193170"/>
                </a:lnTo>
                <a:lnTo>
                  <a:pt x="40599" y="190501"/>
                </a:lnTo>
                <a:lnTo>
                  <a:pt x="43965" y="184995"/>
                </a:lnTo>
                <a:lnTo>
                  <a:pt x="51216" y="176541"/>
                </a:lnTo>
                <a:lnTo>
                  <a:pt x="59161" y="168313"/>
                </a:lnTo>
                <a:lnTo>
                  <a:pt x="63947" y="163452"/>
                </a:lnTo>
                <a:lnTo>
                  <a:pt x="69042" y="159259"/>
                </a:lnTo>
                <a:lnTo>
                  <a:pt x="74345" y="155511"/>
                </a:lnTo>
                <a:lnTo>
                  <a:pt x="88173" y="146902"/>
                </a:lnTo>
                <a:lnTo>
                  <a:pt x="110194" y="133550"/>
                </a:lnTo>
                <a:lnTo>
                  <a:pt x="120829" y="127894"/>
                </a:lnTo>
                <a:lnTo>
                  <a:pt x="130777" y="123171"/>
                </a:lnTo>
                <a:lnTo>
                  <a:pt x="140266" y="119070"/>
                </a:lnTo>
                <a:lnTo>
                  <a:pt x="148496" y="116336"/>
                </a:lnTo>
                <a:lnTo>
                  <a:pt x="155889" y="114513"/>
                </a:lnTo>
                <a:lnTo>
                  <a:pt x="162722" y="113298"/>
                </a:lnTo>
                <a:lnTo>
                  <a:pt x="170135" y="112488"/>
                </a:lnTo>
                <a:lnTo>
                  <a:pt x="177935" y="111948"/>
                </a:lnTo>
                <a:lnTo>
                  <a:pt x="193268" y="111348"/>
                </a:lnTo>
                <a:lnTo>
                  <a:pt x="206433" y="111081"/>
                </a:lnTo>
                <a:lnTo>
                  <a:pt x="213563" y="111962"/>
                </a:lnTo>
                <a:lnTo>
                  <a:pt x="221174" y="113503"/>
                </a:lnTo>
                <a:lnTo>
                  <a:pt x="229106" y="115482"/>
                </a:lnTo>
                <a:lnTo>
                  <a:pt x="236298" y="117753"/>
                </a:lnTo>
                <a:lnTo>
                  <a:pt x="242998" y="120221"/>
                </a:lnTo>
                <a:lnTo>
                  <a:pt x="249371" y="122818"/>
                </a:lnTo>
                <a:lnTo>
                  <a:pt x="255523" y="126455"/>
                </a:lnTo>
                <a:lnTo>
                  <a:pt x="261530" y="130784"/>
                </a:lnTo>
                <a:lnTo>
                  <a:pt x="267439" y="135575"/>
                </a:lnTo>
                <a:lnTo>
                  <a:pt x="276546" y="145979"/>
                </a:lnTo>
                <a:lnTo>
                  <a:pt x="280307" y="151420"/>
                </a:lnTo>
                <a:lnTo>
                  <a:pt x="284487" y="162546"/>
                </a:lnTo>
                <a:lnTo>
                  <a:pt x="287297" y="173841"/>
                </a:lnTo>
                <a:lnTo>
                  <a:pt x="291721" y="185211"/>
                </a:lnTo>
                <a:lnTo>
                  <a:pt x="293282" y="193767"/>
                </a:lnTo>
                <a:lnTo>
                  <a:pt x="294322" y="204234"/>
                </a:lnTo>
                <a:lnTo>
                  <a:pt x="295017" y="215974"/>
                </a:lnTo>
                <a:lnTo>
                  <a:pt x="294526" y="226659"/>
                </a:lnTo>
                <a:lnTo>
                  <a:pt x="293247" y="236639"/>
                </a:lnTo>
                <a:lnTo>
                  <a:pt x="291442" y="246150"/>
                </a:lnTo>
                <a:lnTo>
                  <a:pt x="289286" y="255349"/>
                </a:lnTo>
                <a:lnTo>
                  <a:pt x="286896" y="264338"/>
                </a:lnTo>
                <a:lnTo>
                  <a:pt x="284350" y="273189"/>
                </a:lnTo>
                <a:lnTo>
                  <a:pt x="280748" y="280994"/>
                </a:lnTo>
                <a:lnTo>
                  <a:pt x="276441" y="288103"/>
                </a:lnTo>
                <a:lnTo>
                  <a:pt x="271665" y="294747"/>
                </a:lnTo>
                <a:lnTo>
                  <a:pt x="265624" y="303939"/>
                </a:lnTo>
                <a:lnTo>
                  <a:pt x="251291" y="326852"/>
                </a:lnTo>
                <a:lnTo>
                  <a:pt x="243469" y="336772"/>
                </a:lnTo>
                <a:lnTo>
                  <a:pt x="235396" y="345291"/>
                </a:lnTo>
                <a:lnTo>
                  <a:pt x="227157" y="352875"/>
                </a:lnTo>
                <a:lnTo>
                  <a:pt x="219759" y="358883"/>
                </a:lnTo>
                <a:lnTo>
                  <a:pt x="212922" y="363841"/>
                </a:lnTo>
                <a:lnTo>
                  <a:pt x="206459" y="368099"/>
                </a:lnTo>
                <a:lnTo>
                  <a:pt x="200246" y="371890"/>
                </a:lnTo>
                <a:lnTo>
                  <a:pt x="194198" y="375370"/>
                </a:lnTo>
                <a:lnTo>
                  <a:pt x="182399" y="381777"/>
                </a:lnTo>
                <a:lnTo>
                  <a:pt x="170805" y="387799"/>
                </a:lnTo>
                <a:lnTo>
                  <a:pt x="164094" y="390739"/>
                </a:lnTo>
                <a:lnTo>
                  <a:pt x="156762" y="393651"/>
                </a:lnTo>
                <a:lnTo>
                  <a:pt x="149017" y="396545"/>
                </a:lnTo>
                <a:lnTo>
                  <a:pt x="141948" y="398474"/>
                </a:lnTo>
                <a:lnTo>
                  <a:pt x="135331" y="399760"/>
                </a:lnTo>
                <a:lnTo>
                  <a:pt x="129014" y="400618"/>
                </a:lnTo>
                <a:lnTo>
                  <a:pt x="122898" y="401189"/>
                </a:lnTo>
                <a:lnTo>
                  <a:pt x="116916" y="401570"/>
                </a:lnTo>
                <a:lnTo>
                  <a:pt x="106141" y="401994"/>
                </a:lnTo>
                <a:lnTo>
                  <a:pt x="98177" y="402182"/>
                </a:lnTo>
                <a:lnTo>
                  <a:pt x="93768" y="401280"/>
                </a:lnTo>
                <a:lnTo>
                  <a:pt x="88923" y="399726"/>
                </a:lnTo>
                <a:lnTo>
                  <a:pt x="83788" y="397737"/>
                </a:lnTo>
                <a:lnTo>
                  <a:pt x="75543" y="392988"/>
                </a:lnTo>
                <a:lnTo>
                  <a:pt x="72010" y="390388"/>
                </a:lnTo>
                <a:lnTo>
                  <a:pt x="65546" y="387499"/>
                </a:lnTo>
                <a:lnTo>
                  <a:pt x="62489" y="386729"/>
                </a:lnTo>
                <a:lnTo>
                  <a:pt x="56551" y="383332"/>
                </a:lnTo>
                <a:lnTo>
                  <a:pt x="53634" y="381093"/>
                </a:lnTo>
                <a:lnTo>
                  <a:pt x="51690" y="378648"/>
                </a:lnTo>
                <a:lnTo>
                  <a:pt x="50394" y="376065"/>
                </a:lnTo>
                <a:lnTo>
                  <a:pt x="47801" y="3680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81"/>
          <p:cNvSpPr/>
          <p:nvPr/>
        </p:nvSpPr>
        <p:spPr>
          <a:xfrm>
            <a:off x="5532743" y="2828925"/>
            <a:ext cx="238968" cy="360046"/>
          </a:xfrm>
          <a:custGeom>
            <a:avLst/>
            <a:gdLst/>
            <a:ahLst/>
            <a:cxnLst/>
            <a:rect l="0" t="0" r="0" b="0"/>
            <a:pathLst>
              <a:path w="238968" h="360046">
                <a:moveTo>
                  <a:pt x="119391" y="0"/>
                </a:moveTo>
                <a:lnTo>
                  <a:pt x="114841" y="13652"/>
                </a:lnTo>
                <a:lnTo>
                  <a:pt x="111595" y="18626"/>
                </a:lnTo>
                <a:lnTo>
                  <a:pt x="107526" y="22895"/>
                </a:lnTo>
                <a:lnTo>
                  <a:pt x="102909" y="26693"/>
                </a:lnTo>
                <a:lnTo>
                  <a:pt x="98879" y="31130"/>
                </a:lnTo>
                <a:lnTo>
                  <a:pt x="91859" y="41140"/>
                </a:lnTo>
                <a:lnTo>
                  <a:pt x="68901" y="75690"/>
                </a:lnTo>
                <a:lnTo>
                  <a:pt x="59061" y="91417"/>
                </a:lnTo>
                <a:lnTo>
                  <a:pt x="37968" y="126672"/>
                </a:lnTo>
                <a:lnTo>
                  <a:pt x="29867" y="143503"/>
                </a:lnTo>
                <a:lnTo>
                  <a:pt x="23513" y="159486"/>
                </a:lnTo>
                <a:lnTo>
                  <a:pt x="18325" y="174904"/>
                </a:lnTo>
                <a:lnTo>
                  <a:pt x="13914" y="189945"/>
                </a:lnTo>
                <a:lnTo>
                  <a:pt x="10021" y="204735"/>
                </a:lnTo>
                <a:lnTo>
                  <a:pt x="6472" y="219357"/>
                </a:lnTo>
                <a:lnTo>
                  <a:pt x="4107" y="231010"/>
                </a:lnTo>
                <a:lnTo>
                  <a:pt x="2531" y="240684"/>
                </a:lnTo>
                <a:lnTo>
                  <a:pt x="1479" y="249039"/>
                </a:lnTo>
                <a:lnTo>
                  <a:pt x="778" y="258418"/>
                </a:lnTo>
                <a:lnTo>
                  <a:pt x="311" y="268481"/>
                </a:lnTo>
                <a:lnTo>
                  <a:pt x="0" y="279000"/>
                </a:lnTo>
                <a:lnTo>
                  <a:pt x="1697" y="288870"/>
                </a:lnTo>
                <a:lnTo>
                  <a:pt x="4733" y="298307"/>
                </a:lnTo>
                <a:lnTo>
                  <a:pt x="8663" y="307456"/>
                </a:lnTo>
                <a:lnTo>
                  <a:pt x="13187" y="315461"/>
                </a:lnTo>
                <a:lnTo>
                  <a:pt x="18109" y="322702"/>
                </a:lnTo>
                <a:lnTo>
                  <a:pt x="23294" y="329434"/>
                </a:lnTo>
                <a:lnTo>
                  <a:pt x="28657" y="334875"/>
                </a:lnTo>
                <a:lnTo>
                  <a:pt x="34137" y="339455"/>
                </a:lnTo>
                <a:lnTo>
                  <a:pt x="39695" y="343461"/>
                </a:lnTo>
                <a:lnTo>
                  <a:pt x="45306" y="347084"/>
                </a:lnTo>
                <a:lnTo>
                  <a:pt x="50951" y="350452"/>
                </a:lnTo>
                <a:lnTo>
                  <a:pt x="56620" y="353649"/>
                </a:lnTo>
                <a:lnTo>
                  <a:pt x="62304" y="355781"/>
                </a:lnTo>
                <a:lnTo>
                  <a:pt x="67998" y="357202"/>
                </a:lnTo>
                <a:lnTo>
                  <a:pt x="73700" y="358150"/>
                </a:lnTo>
                <a:lnTo>
                  <a:pt x="79405" y="358781"/>
                </a:lnTo>
                <a:lnTo>
                  <a:pt x="85114" y="359202"/>
                </a:lnTo>
                <a:lnTo>
                  <a:pt x="90824" y="359483"/>
                </a:lnTo>
                <a:lnTo>
                  <a:pt x="102250" y="359795"/>
                </a:lnTo>
                <a:lnTo>
                  <a:pt x="107964" y="359878"/>
                </a:lnTo>
                <a:lnTo>
                  <a:pt x="113679" y="358981"/>
                </a:lnTo>
                <a:lnTo>
                  <a:pt x="119393" y="357431"/>
                </a:lnTo>
                <a:lnTo>
                  <a:pt x="125107" y="355445"/>
                </a:lnTo>
                <a:lnTo>
                  <a:pt x="132727" y="352215"/>
                </a:lnTo>
                <a:lnTo>
                  <a:pt x="151353" y="343548"/>
                </a:lnTo>
                <a:lnTo>
                  <a:pt x="183260" y="327957"/>
                </a:lnTo>
                <a:lnTo>
                  <a:pt x="191498" y="323413"/>
                </a:lnTo>
                <a:lnTo>
                  <a:pt x="197943" y="319431"/>
                </a:lnTo>
                <a:lnTo>
                  <a:pt x="203192" y="315824"/>
                </a:lnTo>
                <a:lnTo>
                  <a:pt x="208596" y="312467"/>
                </a:lnTo>
                <a:lnTo>
                  <a:pt x="214103" y="309276"/>
                </a:lnTo>
                <a:lnTo>
                  <a:pt x="219681" y="306197"/>
                </a:lnTo>
                <a:lnTo>
                  <a:pt x="223399" y="303191"/>
                </a:lnTo>
                <a:lnTo>
                  <a:pt x="225877" y="300235"/>
                </a:lnTo>
                <a:lnTo>
                  <a:pt x="229583" y="292505"/>
                </a:lnTo>
                <a:lnTo>
                  <a:pt x="231905" y="286443"/>
                </a:lnTo>
                <a:lnTo>
                  <a:pt x="234406" y="279544"/>
                </a:lnTo>
                <a:lnTo>
                  <a:pt x="237184" y="269339"/>
                </a:lnTo>
                <a:lnTo>
                  <a:pt x="238748" y="258239"/>
                </a:lnTo>
                <a:lnTo>
                  <a:pt x="238967" y="255027"/>
                </a:lnTo>
                <a:lnTo>
                  <a:pt x="238161" y="252885"/>
                </a:lnTo>
                <a:lnTo>
                  <a:pt x="236672" y="251458"/>
                </a:lnTo>
                <a:lnTo>
                  <a:pt x="234726" y="250506"/>
                </a:lnTo>
                <a:lnTo>
                  <a:pt x="227436" y="244615"/>
                </a:lnTo>
                <a:lnTo>
                  <a:pt x="223807" y="243087"/>
                </a:lnTo>
                <a:lnTo>
                  <a:pt x="219482" y="242068"/>
                </a:lnTo>
                <a:lnTo>
                  <a:pt x="214694" y="241388"/>
                </a:lnTo>
                <a:lnTo>
                  <a:pt x="210549" y="240936"/>
                </a:lnTo>
                <a:lnTo>
                  <a:pt x="203403" y="240432"/>
                </a:lnTo>
                <a:lnTo>
                  <a:pt x="199212" y="241250"/>
                </a:lnTo>
                <a:lnTo>
                  <a:pt x="194513" y="242748"/>
                </a:lnTo>
                <a:lnTo>
                  <a:pt x="189475" y="244700"/>
                </a:lnTo>
                <a:lnTo>
                  <a:pt x="183259" y="246001"/>
                </a:lnTo>
                <a:lnTo>
                  <a:pt x="176257" y="246868"/>
                </a:lnTo>
                <a:lnTo>
                  <a:pt x="168732" y="247446"/>
                </a:lnTo>
                <a:lnTo>
                  <a:pt x="159905" y="250689"/>
                </a:lnTo>
                <a:lnTo>
                  <a:pt x="150211" y="255708"/>
                </a:lnTo>
                <a:lnTo>
                  <a:pt x="102725" y="284296"/>
                </a:lnTo>
                <a:lnTo>
                  <a:pt x="92088" y="291448"/>
                </a:lnTo>
                <a:lnTo>
                  <a:pt x="83092" y="298121"/>
                </a:lnTo>
                <a:lnTo>
                  <a:pt x="75189" y="304475"/>
                </a:lnTo>
                <a:lnTo>
                  <a:pt x="69921" y="310615"/>
                </a:lnTo>
                <a:lnTo>
                  <a:pt x="66409" y="316614"/>
                </a:lnTo>
                <a:lnTo>
                  <a:pt x="64067" y="322519"/>
                </a:lnTo>
                <a:lnTo>
                  <a:pt x="61554" y="326455"/>
                </a:lnTo>
                <a:lnTo>
                  <a:pt x="58926" y="329079"/>
                </a:lnTo>
                <a:lnTo>
                  <a:pt x="56220" y="330828"/>
                </a:lnTo>
                <a:lnTo>
                  <a:pt x="55370" y="332947"/>
                </a:lnTo>
                <a:lnTo>
                  <a:pt x="55756" y="335312"/>
                </a:lnTo>
                <a:lnTo>
                  <a:pt x="58724" y="340480"/>
                </a:lnTo>
                <a:lnTo>
                  <a:pt x="60849" y="343192"/>
                </a:lnTo>
                <a:lnTo>
                  <a:pt x="76529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82"/>
          <p:cNvSpPr/>
          <p:nvPr/>
        </p:nvSpPr>
        <p:spPr>
          <a:xfrm>
            <a:off x="5952172" y="3128962"/>
            <a:ext cx="34291" cy="51436"/>
          </a:xfrm>
          <a:custGeom>
            <a:avLst/>
            <a:gdLst/>
            <a:ahLst/>
            <a:cxnLst/>
            <a:rect l="0" t="0" r="0" b="0"/>
            <a:pathLst>
              <a:path w="34291" h="51436">
                <a:moveTo>
                  <a:pt x="0" y="51435"/>
                </a:moveTo>
                <a:lnTo>
                  <a:pt x="0" y="46884"/>
                </a:lnTo>
                <a:lnTo>
                  <a:pt x="953" y="44591"/>
                </a:lnTo>
                <a:lnTo>
                  <a:pt x="2540" y="42110"/>
                </a:lnTo>
                <a:lnTo>
                  <a:pt x="4551" y="39503"/>
                </a:lnTo>
                <a:lnTo>
                  <a:pt x="7797" y="35861"/>
                </a:lnTo>
                <a:lnTo>
                  <a:pt x="16483" y="26733"/>
                </a:lnTo>
                <a:lnTo>
                  <a:pt x="24153" y="18866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83"/>
          <p:cNvSpPr/>
          <p:nvPr/>
        </p:nvSpPr>
        <p:spPr>
          <a:xfrm>
            <a:off x="6097904" y="2794691"/>
            <a:ext cx="282894" cy="325662"/>
          </a:xfrm>
          <a:custGeom>
            <a:avLst/>
            <a:gdLst/>
            <a:ahLst/>
            <a:cxnLst/>
            <a:rect l="0" t="0" r="0" b="0"/>
            <a:pathLst>
              <a:path w="282894" h="325662">
                <a:moveTo>
                  <a:pt x="0" y="68523"/>
                </a:moveTo>
                <a:lnTo>
                  <a:pt x="0" y="59422"/>
                </a:lnTo>
                <a:lnTo>
                  <a:pt x="953" y="55788"/>
                </a:lnTo>
                <a:lnTo>
                  <a:pt x="4551" y="49211"/>
                </a:lnTo>
                <a:lnTo>
                  <a:pt x="8750" y="45171"/>
                </a:lnTo>
                <a:lnTo>
                  <a:pt x="14406" y="40573"/>
                </a:lnTo>
                <a:lnTo>
                  <a:pt x="21034" y="35602"/>
                </a:lnTo>
                <a:lnTo>
                  <a:pt x="36019" y="24999"/>
                </a:lnTo>
                <a:lnTo>
                  <a:pt x="44015" y="19505"/>
                </a:lnTo>
                <a:lnTo>
                  <a:pt x="51251" y="14890"/>
                </a:lnTo>
                <a:lnTo>
                  <a:pt x="57980" y="10860"/>
                </a:lnTo>
                <a:lnTo>
                  <a:pt x="64371" y="7221"/>
                </a:lnTo>
                <a:lnTo>
                  <a:pt x="70537" y="4795"/>
                </a:lnTo>
                <a:lnTo>
                  <a:pt x="76552" y="3178"/>
                </a:lnTo>
                <a:lnTo>
                  <a:pt x="82467" y="2100"/>
                </a:lnTo>
                <a:lnTo>
                  <a:pt x="88316" y="1381"/>
                </a:lnTo>
                <a:lnTo>
                  <a:pt x="94120" y="902"/>
                </a:lnTo>
                <a:lnTo>
                  <a:pt x="99894" y="582"/>
                </a:lnTo>
                <a:lnTo>
                  <a:pt x="111390" y="228"/>
                </a:lnTo>
                <a:lnTo>
                  <a:pt x="134293" y="0"/>
                </a:lnTo>
                <a:lnTo>
                  <a:pt x="139059" y="933"/>
                </a:lnTo>
                <a:lnTo>
                  <a:pt x="146894" y="4511"/>
                </a:lnTo>
                <a:lnTo>
                  <a:pt x="161211" y="11880"/>
                </a:lnTo>
                <a:lnTo>
                  <a:pt x="165577" y="15521"/>
                </a:lnTo>
                <a:lnTo>
                  <a:pt x="172968" y="24647"/>
                </a:lnTo>
                <a:lnTo>
                  <a:pt x="176887" y="32513"/>
                </a:lnTo>
                <a:lnTo>
                  <a:pt x="178630" y="40136"/>
                </a:lnTo>
                <a:lnTo>
                  <a:pt x="179403" y="49875"/>
                </a:lnTo>
                <a:lnTo>
                  <a:pt x="179748" y="60552"/>
                </a:lnTo>
                <a:lnTo>
                  <a:pt x="179839" y="66067"/>
                </a:lnTo>
                <a:lnTo>
                  <a:pt x="178948" y="72601"/>
                </a:lnTo>
                <a:lnTo>
                  <a:pt x="177402" y="79814"/>
                </a:lnTo>
                <a:lnTo>
                  <a:pt x="175418" y="87481"/>
                </a:lnTo>
                <a:lnTo>
                  <a:pt x="173143" y="95449"/>
                </a:lnTo>
                <a:lnTo>
                  <a:pt x="168075" y="111923"/>
                </a:lnTo>
                <a:lnTo>
                  <a:pt x="164438" y="119364"/>
                </a:lnTo>
                <a:lnTo>
                  <a:pt x="160108" y="126230"/>
                </a:lnTo>
                <a:lnTo>
                  <a:pt x="155317" y="132712"/>
                </a:lnTo>
                <a:lnTo>
                  <a:pt x="147359" y="145606"/>
                </a:lnTo>
                <a:lnTo>
                  <a:pt x="125818" y="182792"/>
                </a:lnTo>
                <a:lnTo>
                  <a:pt x="110529" y="210115"/>
                </a:lnTo>
                <a:lnTo>
                  <a:pt x="105119" y="220068"/>
                </a:lnTo>
                <a:lnTo>
                  <a:pt x="101512" y="228608"/>
                </a:lnTo>
                <a:lnTo>
                  <a:pt x="99108" y="236207"/>
                </a:lnTo>
                <a:lnTo>
                  <a:pt x="97504" y="243177"/>
                </a:lnTo>
                <a:lnTo>
                  <a:pt x="95483" y="249729"/>
                </a:lnTo>
                <a:lnTo>
                  <a:pt x="93183" y="256003"/>
                </a:lnTo>
                <a:lnTo>
                  <a:pt x="90697" y="262089"/>
                </a:lnTo>
                <a:lnTo>
                  <a:pt x="89040" y="268052"/>
                </a:lnTo>
                <a:lnTo>
                  <a:pt x="87935" y="273933"/>
                </a:lnTo>
                <a:lnTo>
                  <a:pt x="87199" y="279758"/>
                </a:lnTo>
                <a:lnTo>
                  <a:pt x="86380" y="288771"/>
                </a:lnTo>
                <a:lnTo>
                  <a:pt x="86162" y="292507"/>
                </a:lnTo>
                <a:lnTo>
                  <a:pt x="88460" y="301739"/>
                </a:lnTo>
                <a:lnTo>
                  <a:pt x="90406" y="306869"/>
                </a:lnTo>
                <a:lnTo>
                  <a:pt x="92656" y="310288"/>
                </a:lnTo>
                <a:lnTo>
                  <a:pt x="95109" y="312567"/>
                </a:lnTo>
                <a:lnTo>
                  <a:pt x="101325" y="316052"/>
                </a:lnTo>
                <a:lnTo>
                  <a:pt x="110439" y="320776"/>
                </a:lnTo>
                <a:lnTo>
                  <a:pt x="118299" y="323511"/>
                </a:lnTo>
                <a:lnTo>
                  <a:pt x="124968" y="324726"/>
                </a:lnTo>
                <a:lnTo>
                  <a:pt x="131107" y="325267"/>
                </a:lnTo>
                <a:lnTo>
                  <a:pt x="139917" y="325571"/>
                </a:lnTo>
                <a:lnTo>
                  <a:pt x="166764" y="325661"/>
                </a:lnTo>
                <a:lnTo>
                  <a:pt x="175946" y="324721"/>
                </a:lnTo>
                <a:lnTo>
                  <a:pt x="183973" y="323142"/>
                </a:lnTo>
                <a:lnTo>
                  <a:pt x="191228" y="321137"/>
                </a:lnTo>
                <a:lnTo>
                  <a:pt x="198924" y="319800"/>
                </a:lnTo>
                <a:lnTo>
                  <a:pt x="206911" y="318908"/>
                </a:lnTo>
                <a:lnTo>
                  <a:pt x="282893" y="3171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84"/>
          <p:cNvSpPr/>
          <p:nvPr/>
        </p:nvSpPr>
        <p:spPr>
          <a:xfrm>
            <a:off x="6483819" y="2794635"/>
            <a:ext cx="227856" cy="342717"/>
          </a:xfrm>
          <a:custGeom>
            <a:avLst/>
            <a:gdLst/>
            <a:ahLst/>
            <a:cxnLst/>
            <a:rect l="0" t="0" r="0" b="0"/>
            <a:pathLst>
              <a:path w="227856" h="342717">
                <a:moveTo>
                  <a:pt x="94146" y="42862"/>
                </a:moveTo>
                <a:lnTo>
                  <a:pt x="89595" y="29210"/>
                </a:lnTo>
                <a:lnTo>
                  <a:pt x="87360" y="19967"/>
                </a:lnTo>
                <a:lnTo>
                  <a:pt x="86765" y="16169"/>
                </a:lnTo>
                <a:lnTo>
                  <a:pt x="85415" y="13636"/>
                </a:lnTo>
                <a:lnTo>
                  <a:pt x="83563" y="11948"/>
                </a:lnTo>
                <a:lnTo>
                  <a:pt x="81375" y="10823"/>
                </a:lnTo>
                <a:lnTo>
                  <a:pt x="76405" y="9572"/>
                </a:lnTo>
                <a:lnTo>
                  <a:pt x="73746" y="9239"/>
                </a:lnTo>
                <a:lnTo>
                  <a:pt x="70068" y="10922"/>
                </a:lnTo>
                <a:lnTo>
                  <a:pt x="65712" y="13948"/>
                </a:lnTo>
                <a:lnTo>
                  <a:pt x="60902" y="17871"/>
                </a:lnTo>
                <a:lnTo>
                  <a:pt x="56743" y="21439"/>
                </a:lnTo>
                <a:lnTo>
                  <a:pt x="53018" y="24770"/>
                </a:lnTo>
                <a:lnTo>
                  <a:pt x="49582" y="27943"/>
                </a:lnTo>
                <a:lnTo>
                  <a:pt x="45387" y="31011"/>
                </a:lnTo>
                <a:lnTo>
                  <a:pt x="40685" y="34009"/>
                </a:lnTo>
                <a:lnTo>
                  <a:pt x="35645" y="36960"/>
                </a:lnTo>
                <a:lnTo>
                  <a:pt x="31332" y="39880"/>
                </a:lnTo>
                <a:lnTo>
                  <a:pt x="27505" y="42779"/>
                </a:lnTo>
                <a:lnTo>
                  <a:pt x="20713" y="48540"/>
                </a:lnTo>
                <a:lnTo>
                  <a:pt x="14519" y="54276"/>
                </a:lnTo>
                <a:lnTo>
                  <a:pt x="8591" y="62540"/>
                </a:lnTo>
                <a:lnTo>
                  <a:pt x="3733" y="71610"/>
                </a:lnTo>
                <a:lnTo>
                  <a:pt x="1575" y="78816"/>
                </a:lnTo>
                <a:lnTo>
                  <a:pt x="616" y="87734"/>
                </a:lnTo>
                <a:lnTo>
                  <a:pt x="189" y="97095"/>
                </a:lnTo>
                <a:lnTo>
                  <a:pt x="0" y="104431"/>
                </a:lnTo>
                <a:lnTo>
                  <a:pt x="902" y="107720"/>
                </a:lnTo>
                <a:lnTo>
                  <a:pt x="4444" y="113915"/>
                </a:lnTo>
                <a:lnTo>
                  <a:pt x="9193" y="119844"/>
                </a:lnTo>
                <a:lnTo>
                  <a:pt x="14479" y="125654"/>
                </a:lnTo>
                <a:lnTo>
                  <a:pt x="20003" y="131411"/>
                </a:lnTo>
                <a:lnTo>
                  <a:pt x="23762" y="134280"/>
                </a:lnTo>
                <a:lnTo>
                  <a:pt x="28173" y="137145"/>
                </a:lnTo>
                <a:lnTo>
                  <a:pt x="33019" y="140007"/>
                </a:lnTo>
                <a:lnTo>
                  <a:pt x="38154" y="142868"/>
                </a:lnTo>
                <a:lnTo>
                  <a:pt x="48941" y="148587"/>
                </a:lnTo>
                <a:lnTo>
                  <a:pt x="82760" y="165734"/>
                </a:lnTo>
                <a:lnTo>
                  <a:pt x="91318" y="169544"/>
                </a:lnTo>
                <a:lnTo>
                  <a:pt x="113526" y="178858"/>
                </a:lnTo>
                <a:lnTo>
                  <a:pt x="123259" y="184008"/>
                </a:lnTo>
                <a:lnTo>
                  <a:pt x="131652" y="189347"/>
                </a:lnTo>
                <a:lnTo>
                  <a:pt x="139152" y="194811"/>
                </a:lnTo>
                <a:lnTo>
                  <a:pt x="146058" y="199406"/>
                </a:lnTo>
                <a:lnTo>
                  <a:pt x="152566" y="203422"/>
                </a:lnTo>
                <a:lnTo>
                  <a:pt x="158810" y="207052"/>
                </a:lnTo>
                <a:lnTo>
                  <a:pt x="170828" y="213626"/>
                </a:lnTo>
                <a:lnTo>
                  <a:pt x="176700" y="216712"/>
                </a:lnTo>
                <a:lnTo>
                  <a:pt x="183471" y="222580"/>
                </a:lnTo>
                <a:lnTo>
                  <a:pt x="190844" y="230301"/>
                </a:lnTo>
                <a:lnTo>
                  <a:pt x="198616" y="239259"/>
                </a:lnTo>
                <a:lnTo>
                  <a:pt x="205702" y="248088"/>
                </a:lnTo>
                <a:lnTo>
                  <a:pt x="212331" y="256832"/>
                </a:lnTo>
                <a:lnTo>
                  <a:pt x="218657" y="265519"/>
                </a:lnTo>
                <a:lnTo>
                  <a:pt x="222873" y="272262"/>
                </a:lnTo>
                <a:lnTo>
                  <a:pt x="227558" y="282295"/>
                </a:lnTo>
                <a:lnTo>
                  <a:pt x="227855" y="287257"/>
                </a:lnTo>
                <a:lnTo>
                  <a:pt x="225645" y="297849"/>
                </a:lnTo>
                <a:lnTo>
                  <a:pt x="224027" y="306367"/>
                </a:lnTo>
                <a:lnTo>
                  <a:pt x="223596" y="309972"/>
                </a:lnTo>
                <a:lnTo>
                  <a:pt x="218037" y="319058"/>
                </a:lnTo>
                <a:lnTo>
                  <a:pt x="213887" y="324147"/>
                </a:lnTo>
                <a:lnTo>
                  <a:pt x="209215" y="328493"/>
                </a:lnTo>
                <a:lnTo>
                  <a:pt x="204197" y="332343"/>
                </a:lnTo>
                <a:lnTo>
                  <a:pt x="198945" y="335862"/>
                </a:lnTo>
                <a:lnTo>
                  <a:pt x="194492" y="338208"/>
                </a:lnTo>
                <a:lnTo>
                  <a:pt x="190571" y="339772"/>
                </a:lnTo>
                <a:lnTo>
                  <a:pt x="187004" y="340814"/>
                </a:lnTo>
                <a:lnTo>
                  <a:pt x="182721" y="341509"/>
                </a:lnTo>
                <a:lnTo>
                  <a:pt x="177961" y="341973"/>
                </a:lnTo>
                <a:lnTo>
                  <a:pt x="172883" y="342282"/>
                </a:lnTo>
                <a:lnTo>
                  <a:pt x="162160" y="342625"/>
                </a:lnTo>
                <a:lnTo>
                  <a:pt x="156633" y="342716"/>
                </a:lnTo>
                <a:lnTo>
                  <a:pt x="151997" y="341825"/>
                </a:lnTo>
                <a:lnTo>
                  <a:pt x="147952" y="340278"/>
                </a:lnTo>
                <a:lnTo>
                  <a:pt x="144305" y="338295"/>
                </a:lnTo>
                <a:lnTo>
                  <a:pt x="130068" y="330952"/>
                </a:lnTo>
                <a:lnTo>
                  <a:pt x="125714" y="328267"/>
                </a:lnTo>
                <a:lnTo>
                  <a:pt x="121859" y="325525"/>
                </a:lnTo>
                <a:lnTo>
                  <a:pt x="118336" y="322744"/>
                </a:lnTo>
                <a:lnTo>
                  <a:pt x="111882" y="314574"/>
                </a:lnTo>
                <a:lnTo>
                  <a:pt x="106791" y="305545"/>
                </a:lnTo>
                <a:lnTo>
                  <a:pt x="102972" y="294155"/>
                </a:lnTo>
                <a:lnTo>
                  <a:pt x="98704" y="284405"/>
                </a:lnTo>
                <a:lnTo>
                  <a:pt x="97184" y="276281"/>
                </a:lnTo>
                <a:lnTo>
                  <a:pt x="96171" y="266102"/>
                </a:lnTo>
                <a:lnTo>
                  <a:pt x="95496" y="254554"/>
                </a:lnTo>
                <a:lnTo>
                  <a:pt x="95998" y="242092"/>
                </a:lnTo>
                <a:lnTo>
                  <a:pt x="97286" y="229022"/>
                </a:lnTo>
                <a:lnTo>
                  <a:pt x="99097" y="215546"/>
                </a:lnTo>
                <a:lnTo>
                  <a:pt x="101256" y="203705"/>
                </a:lnTo>
                <a:lnTo>
                  <a:pt x="103649" y="192953"/>
                </a:lnTo>
                <a:lnTo>
                  <a:pt x="106196" y="182928"/>
                </a:lnTo>
                <a:lnTo>
                  <a:pt x="110752" y="171482"/>
                </a:lnTo>
                <a:lnTo>
                  <a:pt x="116647" y="159089"/>
                </a:lnTo>
                <a:lnTo>
                  <a:pt x="123434" y="146064"/>
                </a:lnTo>
                <a:lnTo>
                  <a:pt x="129864" y="132618"/>
                </a:lnTo>
                <a:lnTo>
                  <a:pt x="136056" y="118892"/>
                </a:lnTo>
                <a:lnTo>
                  <a:pt x="142088" y="104979"/>
                </a:lnTo>
                <a:lnTo>
                  <a:pt x="148014" y="89988"/>
                </a:lnTo>
                <a:lnTo>
                  <a:pt x="159680" y="58092"/>
                </a:lnTo>
                <a:lnTo>
                  <a:pt x="162600" y="46348"/>
                </a:lnTo>
                <a:lnTo>
                  <a:pt x="163595" y="37566"/>
                </a:lnTo>
                <a:lnTo>
                  <a:pt x="163305" y="30759"/>
                </a:lnTo>
                <a:lnTo>
                  <a:pt x="162159" y="25268"/>
                </a:lnTo>
                <a:lnTo>
                  <a:pt x="158346" y="16628"/>
                </a:lnTo>
                <a:lnTo>
                  <a:pt x="155395" y="10959"/>
                </a:lnTo>
                <a:lnTo>
                  <a:pt x="152165" y="7093"/>
                </a:lnTo>
                <a:lnTo>
                  <a:pt x="1455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85"/>
          <p:cNvSpPr/>
          <p:nvPr/>
        </p:nvSpPr>
        <p:spPr>
          <a:xfrm>
            <a:off x="7238047" y="2871787"/>
            <a:ext cx="231459" cy="197169"/>
          </a:xfrm>
          <a:custGeom>
            <a:avLst/>
            <a:gdLst/>
            <a:ahLst/>
            <a:cxnLst/>
            <a:rect l="0" t="0" r="0" b="0"/>
            <a:pathLst>
              <a:path w="231459" h="197169">
                <a:moveTo>
                  <a:pt x="0" y="0"/>
                </a:moveTo>
                <a:lnTo>
                  <a:pt x="9102" y="13652"/>
                </a:lnTo>
                <a:lnTo>
                  <a:pt x="12736" y="18627"/>
                </a:lnTo>
                <a:lnTo>
                  <a:pt x="16110" y="22895"/>
                </a:lnTo>
                <a:lnTo>
                  <a:pt x="19312" y="26694"/>
                </a:lnTo>
                <a:lnTo>
                  <a:pt x="43191" y="51234"/>
                </a:lnTo>
                <a:lnTo>
                  <a:pt x="60226" y="68446"/>
                </a:lnTo>
                <a:lnTo>
                  <a:pt x="73488" y="80873"/>
                </a:lnTo>
                <a:lnTo>
                  <a:pt x="84235" y="90110"/>
                </a:lnTo>
                <a:lnTo>
                  <a:pt x="93304" y="97221"/>
                </a:lnTo>
                <a:lnTo>
                  <a:pt x="101256" y="103867"/>
                </a:lnTo>
                <a:lnTo>
                  <a:pt x="108461" y="110202"/>
                </a:lnTo>
                <a:lnTo>
                  <a:pt x="115170" y="116330"/>
                </a:lnTo>
                <a:lnTo>
                  <a:pt x="121547" y="121369"/>
                </a:lnTo>
                <a:lnTo>
                  <a:pt x="127704" y="125680"/>
                </a:lnTo>
                <a:lnTo>
                  <a:pt x="133713" y="129507"/>
                </a:lnTo>
                <a:lnTo>
                  <a:pt x="138672" y="133963"/>
                </a:lnTo>
                <a:lnTo>
                  <a:pt x="142931" y="138839"/>
                </a:lnTo>
                <a:lnTo>
                  <a:pt x="146723" y="143994"/>
                </a:lnTo>
                <a:lnTo>
                  <a:pt x="151155" y="148383"/>
                </a:lnTo>
                <a:lnTo>
                  <a:pt x="156015" y="152262"/>
                </a:lnTo>
                <a:lnTo>
                  <a:pt x="161160" y="155801"/>
                </a:lnTo>
                <a:lnTo>
                  <a:pt x="168400" y="160065"/>
                </a:lnTo>
                <a:lnTo>
                  <a:pt x="177036" y="164812"/>
                </a:lnTo>
                <a:lnTo>
                  <a:pt x="186605" y="169882"/>
                </a:lnTo>
                <a:lnTo>
                  <a:pt x="192983" y="174215"/>
                </a:lnTo>
                <a:lnTo>
                  <a:pt x="197236" y="178056"/>
                </a:lnTo>
                <a:lnTo>
                  <a:pt x="200071" y="181569"/>
                </a:lnTo>
                <a:lnTo>
                  <a:pt x="202912" y="183911"/>
                </a:lnTo>
                <a:lnTo>
                  <a:pt x="205760" y="185472"/>
                </a:lnTo>
                <a:lnTo>
                  <a:pt x="208611" y="186513"/>
                </a:lnTo>
                <a:lnTo>
                  <a:pt x="214319" y="190210"/>
                </a:lnTo>
                <a:lnTo>
                  <a:pt x="217174" y="192529"/>
                </a:lnTo>
                <a:lnTo>
                  <a:pt x="220031" y="194075"/>
                </a:lnTo>
                <a:lnTo>
                  <a:pt x="222887" y="195106"/>
                </a:lnTo>
                <a:lnTo>
                  <a:pt x="231458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86"/>
          <p:cNvSpPr/>
          <p:nvPr/>
        </p:nvSpPr>
        <p:spPr>
          <a:xfrm>
            <a:off x="7160894" y="2888932"/>
            <a:ext cx="248604" cy="197169"/>
          </a:xfrm>
          <a:custGeom>
            <a:avLst/>
            <a:gdLst/>
            <a:ahLst/>
            <a:cxnLst/>
            <a:rect l="0" t="0" r="0" b="0"/>
            <a:pathLst>
              <a:path w="248604" h="197169">
                <a:moveTo>
                  <a:pt x="248603" y="0"/>
                </a:moveTo>
                <a:lnTo>
                  <a:pt x="234950" y="13653"/>
                </a:lnTo>
                <a:lnTo>
                  <a:pt x="229024" y="18627"/>
                </a:lnTo>
                <a:lnTo>
                  <a:pt x="223168" y="22895"/>
                </a:lnTo>
                <a:lnTo>
                  <a:pt x="217359" y="26694"/>
                </a:lnTo>
                <a:lnTo>
                  <a:pt x="211581" y="32083"/>
                </a:lnTo>
                <a:lnTo>
                  <a:pt x="205824" y="38534"/>
                </a:lnTo>
                <a:lnTo>
                  <a:pt x="200081" y="45692"/>
                </a:lnTo>
                <a:lnTo>
                  <a:pt x="191491" y="55226"/>
                </a:lnTo>
                <a:lnTo>
                  <a:pt x="169245" y="78520"/>
                </a:lnTo>
                <a:lnTo>
                  <a:pt x="156645" y="90447"/>
                </a:lnTo>
                <a:lnTo>
                  <a:pt x="143483" y="102208"/>
                </a:lnTo>
                <a:lnTo>
                  <a:pt x="129945" y="113859"/>
                </a:lnTo>
                <a:lnTo>
                  <a:pt x="118063" y="123531"/>
                </a:lnTo>
                <a:lnTo>
                  <a:pt x="107284" y="131884"/>
                </a:lnTo>
                <a:lnTo>
                  <a:pt x="64901" y="163529"/>
                </a:lnTo>
                <a:lnTo>
                  <a:pt x="53746" y="170932"/>
                </a:lnTo>
                <a:lnTo>
                  <a:pt x="42498" y="177772"/>
                </a:lnTo>
                <a:lnTo>
                  <a:pt x="31189" y="184237"/>
                </a:lnTo>
                <a:lnTo>
                  <a:pt x="22698" y="188547"/>
                </a:lnTo>
                <a:lnTo>
                  <a:pt x="16085" y="191421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87"/>
          <p:cNvSpPr/>
          <p:nvPr/>
        </p:nvSpPr>
        <p:spPr>
          <a:xfrm>
            <a:off x="7694803" y="2820352"/>
            <a:ext cx="23305" cy="368619"/>
          </a:xfrm>
          <a:custGeom>
            <a:avLst/>
            <a:gdLst/>
            <a:ahLst/>
            <a:cxnLst/>
            <a:rect l="0" t="0" r="0" b="0"/>
            <a:pathLst>
              <a:path w="23305" h="368619">
                <a:moveTo>
                  <a:pt x="23304" y="0"/>
                </a:moveTo>
                <a:lnTo>
                  <a:pt x="23304" y="33804"/>
                </a:lnTo>
                <a:lnTo>
                  <a:pt x="22352" y="44444"/>
                </a:lnTo>
                <a:lnTo>
                  <a:pt x="20764" y="56299"/>
                </a:lnTo>
                <a:lnTo>
                  <a:pt x="18753" y="68965"/>
                </a:lnTo>
                <a:lnTo>
                  <a:pt x="17413" y="80267"/>
                </a:lnTo>
                <a:lnTo>
                  <a:pt x="16519" y="90659"/>
                </a:lnTo>
                <a:lnTo>
                  <a:pt x="15924" y="100444"/>
                </a:lnTo>
                <a:lnTo>
                  <a:pt x="15262" y="121477"/>
                </a:lnTo>
                <a:lnTo>
                  <a:pt x="15086" y="132420"/>
                </a:lnTo>
                <a:lnTo>
                  <a:pt x="13062" y="154002"/>
                </a:lnTo>
                <a:lnTo>
                  <a:pt x="3019" y="242163"/>
                </a:lnTo>
                <a:lnTo>
                  <a:pt x="1208" y="263359"/>
                </a:lnTo>
                <a:lnTo>
                  <a:pt x="0" y="281300"/>
                </a:lnTo>
                <a:lnTo>
                  <a:pt x="149" y="298024"/>
                </a:lnTo>
                <a:lnTo>
                  <a:pt x="1200" y="313935"/>
                </a:lnTo>
                <a:lnTo>
                  <a:pt x="3954" y="340504"/>
                </a:lnTo>
                <a:lnTo>
                  <a:pt x="6159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88"/>
          <p:cNvSpPr/>
          <p:nvPr/>
        </p:nvSpPr>
        <p:spPr>
          <a:xfrm>
            <a:off x="7821376" y="2752278"/>
            <a:ext cx="242483" cy="436543"/>
          </a:xfrm>
          <a:custGeom>
            <a:avLst/>
            <a:gdLst/>
            <a:ahLst/>
            <a:cxnLst/>
            <a:rect l="0" t="0" r="0" b="0"/>
            <a:pathLst>
              <a:path w="242483" h="436543">
                <a:moveTo>
                  <a:pt x="51036" y="42357"/>
                </a:moveTo>
                <a:lnTo>
                  <a:pt x="46485" y="42357"/>
                </a:lnTo>
                <a:lnTo>
                  <a:pt x="45145" y="43309"/>
                </a:lnTo>
                <a:lnTo>
                  <a:pt x="44251" y="44897"/>
                </a:lnTo>
                <a:lnTo>
                  <a:pt x="33715" y="81593"/>
                </a:lnTo>
                <a:lnTo>
                  <a:pt x="20133" y="131563"/>
                </a:lnTo>
                <a:lnTo>
                  <a:pt x="14124" y="151537"/>
                </a:lnTo>
                <a:lnTo>
                  <a:pt x="12141" y="159911"/>
                </a:lnTo>
                <a:lnTo>
                  <a:pt x="10818" y="167399"/>
                </a:lnTo>
                <a:lnTo>
                  <a:pt x="8397" y="180798"/>
                </a:lnTo>
                <a:lnTo>
                  <a:pt x="4145" y="193104"/>
                </a:lnTo>
                <a:lnTo>
                  <a:pt x="2630" y="204767"/>
                </a:lnTo>
                <a:lnTo>
                  <a:pt x="1620" y="220163"/>
                </a:lnTo>
                <a:lnTo>
                  <a:pt x="498" y="254732"/>
                </a:lnTo>
                <a:lnTo>
                  <a:pt x="0" y="285970"/>
                </a:lnTo>
                <a:lnTo>
                  <a:pt x="820" y="300016"/>
                </a:lnTo>
                <a:lnTo>
                  <a:pt x="2318" y="313190"/>
                </a:lnTo>
                <a:lnTo>
                  <a:pt x="4270" y="325782"/>
                </a:lnTo>
                <a:lnTo>
                  <a:pt x="5571" y="336082"/>
                </a:lnTo>
                <a:lnTo>
                  <a:pt x="6439" y="344853"/>
                </a:lnTo>
                <a:lnTo>
                  <a:pt x="7017" y="352606"/>
                </a:lnTo>
                <a:lnTo>
                  <a:pt x="8355" y="359680"/>
                </a:lnTo>
                <a:lnTo>
                  <a:pt x="12382" y="372619"/>
                </a:lnTo>
                <a:lnTo>
                  <a:pt x="17347" y="384720"/>
                </a:lnTo>
                <a:lnTo>
                  <a:pt x="22728" y="395495"/>
                </a:lnTo>
                <a:lnTo>
                  <a:pt x="28295" y="403460"/>
                </a:lnTo>
                <a:lnTo>
                  <a:pt x="33944" y="410174"/>
                </a:lnTo>
                <a:lnTo>
                  <a:pt x="39630" y="416334"/>
                </a:lnTo>
                <a:lnTo>
                  <a:pt x="48186" y="425156"/>
                </a:lnTo>
                <a:lnTo>
                  <a:pt x="53897" y="430930"/>
                </a:lnTo>
                <a:lnTo>
                  <a:pt x="56753" y="432850"/>
                </a:lnTo>
                <a:lnTo>
                  <a:pt x="62467" y="434984"/>
                </a:lnTo>
                <a:lnTo>
                  <a:pt x="66276" y="435553"/>
                </a:lnTo>
                <a:lnTo>
                  <a:pt x="70722" y="435933"/>
                </a:lnTo>
                <a:lnTo>
                  <a:pt x="79787" y="436354"/>
                </a:lnTo>
                <a:lnTo>
                  <a:pt x="86992" y="436542"/>
                </a:lnTo>
                <a:lnTo>
                  <a:pt x="92152" y="435639"/>
                </a:lnTo>
                <a:lnTo>
                  <a:pt x="98449" y="434085"/>
                </a:lnTo>
                <a:lnTo>
                  <a:pt x="105505" y="432096"/>
                </a:lnTo>
                <a:lnTo>
                  <a:pt x="111161" y="430770"/>
                </a:lnTo>
                <a:lnTo>
                  <a:pt x="115885" y="429887"/>
                </a:lnTo>
                <a:lnTo>
                  <a:pt x="119985" y="429298"/>
                </a:lnTo>
                <a:lnTo>
                  <a:pt x="124625" y="427952"/>
                </a:lnTo>
                <a:lnTo>
                  <a:pt x="129623" y="426103"/>
                </a:lnTo>
                <a:lnTo>
                  <a:pt x="134860" y="423918"/>
                </a:lnTo>
                <a:lnTo>
                  <a:pt x="139304" y="421508"/>
                </a:lnTo>
                <a:lnTo>
                  <a:pt x="146781" y="416291"/>
                </a:lnTo>
                <a:lnTo>
                  <a:pt x="158360" y="408257"/>
                </a:lnTo>
                <a:lnTo>
                  <a:pt x="165448" y="403448"/>
                </a:lnTo>
                <a:lnTo>
                  <a:pt x="171126" y="398337"/>
                </a:lnTo>
                <a:lnTo>
                  <a:pt x="175863" y="393024"/>
                </a:lnTo>
                <a:lnTo>
                  <a:pt x="179974" y="387577"/>
                </a:lnTo>
                <a:lnTo>
                  <a:pt x="184619" y="382994"/>
                </a:lnTo>
                <a:lnTo>
                  <a:pt x="189622" y="378985"/>
                </a:lnTo>
                <a:lnTo>
                  <a:pt x="194862" y="375361"/>
                </a:lnTo>
                <a:lnTo>
                  <a:pt x="199308" y="371040"/>
                </a:lnTo>
                <a:lnTo>
                  <a:pt x="206787" y="361158"/>
                </a:lnTo>
                <a:lnTo>
                  <a:pt x="213287" y="347876"/>
                </a:lnTo>
                <a:lnTo>
                  <a:pt x="216353" y="340334"/>
                </a:lnTo>
                <a:lnTo>
                  <a:pt x="219350" y="331495"/>
                </a:lnTo>
                <a:lnTo>
                  <a:pt x="222301" y="321793"/>
                </a:lnTo>
                <a:lnTo>
                  <a:pt x="225219" y="311515"/>
                </a:lnTo>
                <a:lnTo>
                  <a:pt x="228118" y="302758"/>
                </a:lnTo>
                <a:lnTo>
                  <a:pt x="231003" y="295015"/>
                </a:lnTo>
                <a:lnTo>
                  <a:pt x="233880" y="287948"/>
                </a:lnTo>
                <a:lnTo>
                  <a:pt x="236749" y="271807"/>
                </a:lnTo>
                <a:lnTo>
                  <a:pt x="239615" y="249616"/>
                </a:lnTo>
                <a:lnTo>
                  <a:pt x="242479" y="223392"/>
                </a:lnTo>
                <a:lnTo>
                  <a:pt x="242482" y="199242"/>
                </a:lnTo>
                <a:lnTo>
                  <a:pt x="240579" y="176474"/>
                </a:lnTo>
                <a:lnTo>
                  <a:pt x="237405" y="154628"/>
                </a:lnTo>
                <a:lnTo>
                  <a:pt x="233385" y="136254"/>
                </a:lnTo>
                <a:lnTo>
                  <a:pt x="228800" y="120195"/>
                </a:lnTo>
                <a:lnTo>
                  <a:pt x="223837" y="105679"/>
                </a:lnTo>
                <a:lnTo>
                  <a:pt x="219577" y="95049"/>
                </a:lnTo>
                <a:lnTo>
                  <a:pt x="215785" y="87010"/>
                </a:lnTo>
                <a:lnTo>
                  <a:pt x="212303" y="80698"/>
                </a:lnTo>
                <a:lnTo>
                  <a:pt x="208078" y="74585"/>
                </a:lnTo>
                <a:lnTo>
                  <a:pt x="203356" y="68605"/>
                </a:lnTo>
                <a:lnTo>
                  <a:pt x="198303" y="62713"/>
                </a:lnTo>
                <a:lnTo>
                  <a:pt x="193981" y="56880"/>
                </a:lnTo>
                <a:lnTo>
                  <a:pt x="186640" y="45319"/>
                </a:lnTo>
                <a:lnTo>
                  <a:pt x="182395" y="40521"/>
                </a:lnTo>
                <a:lnTo>
                  <a:pt x="177662" y="36371"/>
                </a:lnTo>
                <a:lnTo>
                  <a:pt x="172601" y="32651"/>
                </a:lnTo>
                <a:lnTo>
                  <a:pt x="167321" y="29219"/>
                </a:lnTo>
                <a:lnTo>
                  <a:pt x="161897" y="25978"/>
                </a:lnTo>
                <a:lnTo>
                  <a:pt x="156375" y="22865"/>
                </a:lnTo>
                <a:lnTo>
                  <a:pt x="148885" y="19837"/>
                </a:lnTo>
                <a:lnTo>
                  <a:pt x="140082" y="16866"/>
                </a:lnTo>
                <a:lnTo>
                  <a:pt x="130402" y="13933"/>
                </a:lnTo>
                <a:lnTo>
                  <a:pt x="122045" y="11025"/>
                </a:lnTo>
                <a:lnTo>
                  <a:pt x="114568" y="8134"/>
                </a:lnTo>
                <a:lnTo>
                  <a:pt x="107678" y="5254"/>
                </a:lnTo>
                <a:lnTo>
                  <a:pt x="99275" y="3334"/>
                </a:lnTo>
                <a:lnTo>
                  <a:pt x="89863" y="2054"/>
                </a:lnTo>
                <a:lnTo>
                  <a:pt x="79778" y="1201"/>
                </a:lnTo>
                <a:lnTo>
                  <a:pt x="71150" y="632"/>
                </a:lnTo>
                <a:lnTo>
                  <a:pt x="56483" y="0"/>
                </a:lnTo>
                <a:lnTo>
                  <a:pt x="50857" y="784"/>
                </a:lnTo>
                <a:lnTo>
                  <a:pt x="46154" y="2259"/>
                </a:lnTo>
                <a:lnTo>
                  <a:pt x="25318" y="8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89"/>
          <p:cNvSpPr/>
          <p:nvPr/>
        </p:nvSpPr>
        <p:spPr>
          <a:xfrm>
            <a:off x="8142347" y="2659630"/>
            <a:ext cx="115829" cy="246448"/>
          </a:xfrm>
          <a:custGeom>
            <a:avLst/>
            <a:gdLst/>
            <a:ahLst/>
            <a:cxnLst/>
            <a:rect l="0" t="0" r="0" b="0"/>
            <a:pathLst>
              <a:path w="115829" h="246448">
                <a:moveTo>
                  <a:pt x="107255" y="14990"/>
                </a:moveTo>
                <a:lnTo>
                  <a:pt x="98154" y="10439"/>
                </a:lnTo>
                <a:lnTo>
                  <a:pt x="94519" y="9098"/>
                </a:lnTo>
                <a:lnTo>
                  <a:pt x="91145" y="8204"/>
                </a:lnTo>
                <a:lnTo>
                  <a:pt x="87943" y="7609"/>
                </a:lnTo>
                <a:lnTo>
                  <a:pt x="83902" y="7212"/>
                </a:lnTo>
                <a:lnTo>
                  <a:pt x="79304" y="6946"/>
                </a:lnTo>
                <a:lnTo>
                  <a:pt x="74334" y="6770"/>
                </a:lnTo>
                <a:lnTo>
                  <a:pt x="68163" y="7605"/>
                </a:lnTo>
                <a:lnTo>
                  <a:pt x="61191" y="9114"/>
                </a:lnTo>
                <a:lnTo>
                  <a:pt x="53686" y="11072"/>
                </a:lnTo>
                <a:lnTo>
                  <a:pt x="47730" y="12378"/>
                </a:lnTo>
                <a:lnTo>
                  <a:pt x="42806" y="13249"/>
                </a:lnTo>
                <a:lnTo>
                  <a:pt x="38573" y="13829"/>
                </a:lnTo>
                <a:lnTo>
                  <a:pt x="35749" y="15168"/>
                </a:lnTo>
                <a:lnTo>
                  <a:pt x="33867" y="17014"/>
                </a:lnTo>
                <a:lnTo>
                  <a:pt x="30823" y="21604"/>
                </a:lnTo>
                <a:lnTo>
                  <a:pt x="28679" y="24162"/>
                </a:lnTo>
                <a:lnTo>
                  <a:pt x="26296" y="26819"/>
                </a:lnTo>
                <a:lnTo>
                  <a:pt x="18568" y="34852"/>
                </a:lnTo>
                <a:lnTo>
                  <a:pt x="665" y="52986"/>
                </a:lnTo>
                <a:lnTo>
                  <a:pt x="0" y="56513"/>
                </a:lnTo>
                <a:lnTo>
                  <a:pt x="509" y="60769"/>
                </a:lnTo>
                <a:lnTo>
                  <a:pt x="3619" y="72187"/>
                </a:lnTo>
                <a:lnTo>
                  <a:pt x="4827" y="73123"/>
                </a:lnTo>
                <a:lnTo>
                  <a:pt x="6585" y="73748"/>
                </a:lnTo>
                <a:lnTo>
                  <a:pt x="8709" y="74164"/>
                </a:lnTo>
                <a:lnTo>
                  <a:pt x="11078" y="74442"/>
                </a:lnTo>
                <a:lnTo>
                  <a:pt x="13610" y="74627"/>
                </a:lnTo>
                <a:lnTo>
                  <a:pt x="16250" y="74750"/>
                </a:lnTo>
                <a:lnTo>
                  <a:pt x="21724" y="74887"/>
                </a:lnTo>
                <a:lnTo>
                  <a:pt x="24517" y="74924"/>
                </a:lnTo>
                <a:lnTo>
                  <a:pt x="27331" y="73996"/>
                </a:lnTo>
                <a:lnTo>
                  <a:pt x="30160" y="72425"/>
                </a:lnTo>
                <a:lnTo>
                  <a:pt x="32998" y="70425"/>
                </a:lnTo>
                <a:lnTo>
                  <a:pt x="50645" y="58508"/>
                </a:lnTo>
                <a:lnTo>
                  <a:pt x="56181" y="55432"/>
                </a:lnTo>
                <a:lnTo>
                  <a:pt x="60823" y="53381"/>
                </a:lnTo>
                <a:lnTo>
                  <a:pt x="64869" y="52014"/>
                </a:lnTo>
                <a:lnTo>
                  <a:pt x="68521" y="50150"/>
                </a:lnTo>
                <a:lnTo>
                  <a:pt x="71907" y="47955"/>
                </a:lnTo>
                <a:lnTo>
                  <a:pt x="75118" y="45539"/>
                </a:lnTo>
                <a:lnTo>
                  <a:pt x="79162" y="40118"/>
                </a:lnTo>
                <a:lnTo>
                  <a:pt x="83764" y="32695"/>
                </a:lnTo>
                <a:lnTo>
                  <a:pt x="93005" y="16191"/>
                </a:lnTo>
                <a:lnTo>
                  <a:pt x="100287" y="2506"/>
                </a:lnTo>
                <a:lnTo>
                  <a:pt x="103562" y="0"/>
                </a:lnTo>
                <a:lnTo>
                  <a:pt x="106699" y="234"/>
                </a:lnTo>
                <a:lnTo>
                  <a:pt x="109741" y="2295"/>
                </a:lnTo>
                <a:lnTo>
                  <a:pt x="111770" y="4621"/>
                </a:lnTo>
                <a:lnTo>
                  <a:pt x="113122" y="7125"/>
                </a:lnTo>
                <a:lnTo>
                  <a:pt x="114025" y="9746"/>
                </a:lnTo>
                <a:lnTo>
                  <a:pt x="114625" y="22924"/>
                </a:lnTo>
                <a:lnTo>
                  <a:pt x="115472" y="96081"/>
                </a:lnTo>
                <a:lnTo>
                  <a:pt x="115828" y="2464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90"/>
          <p:cNvSpPr/>
          <p:nvPr/>
        </p:nvSpPr>
        <p:spPr>
          <a:xfrm>
            <a:off x="5684298" y="3420576"/>
            <a:ext cx="327615" cy="453995"/>
          </a:xfrm>
          <a:custGeom>
            <a:avLst/>
            <a:gdLst/>
            <a:ahLst/>
            <a:cxnLst/>
            <a:rect l="0" t="0" r="0" b="0"/>
            <a:pathLst>
              <a:path w="327615" h="453995">
                <a:moveTo>
                  <a:pt x="36417" y="85576"/>
                </a:moveTo>
                <a:lnTo>
                  <a:pt x="2343" y="85576"/>
                </a:lnTo>
                <a:lnTo>
                  <a:pt x="365" y="84624"/>
                </a:lnTo>
                <a:lnTo>
                  <a:pt x="0" y="83036"/>
                </a:lnTo>
                <a:lnTo>
                  <a:pt x="1182" y="78732"/>
                </a:lnTo>
                <a:lnTo>
                  <a:pt x="1706" y="73644"/>
                </a:lnTo>
                <a:lnTo>
                  <a:pt x="2799" y="70954"/>
                </a:lnTo>
                <a:lnTo>
                  <a:pt x="6553" y="65425"/>
                </a:lnTo>
                <a:lnTo>
                  <a:pt x="13936" y="59792"/>
                </a:lnTo>
                <a:lnTo>
                  <a:pt x="23568" y="53162"/>
                </a:lnTo>
                <a:lnTo>
                  <a:pt x="28804" y="48726"/>
                </a:lnTo>
                <a:lnTo>
                  <a:pt x="34199" y="43865"/>
                </a:lnTo>
                <a:lnTo>
                  <a:pt x="40653" y="39671"/>
                </a:lnTo>
                <a:lnTo>
                  <a:pt x="47813" y="35923"/>
                </a:lnTo>
                <a:lnTo>
                  <a:pt x="55445" y="32471"/>
                </a:lnTo>
                <a:lnTo>
                  <a:pt x="63389" y="29218"/>
                </a:lnTo>
                <a:lnTo>
                  <a:pt x="71544" y="26096"/>
                </a:lnTo>
                <a:lnTo>
                  <a:pt x="79837" y="23063"/>
                </a:lnTo>
                <a:lnTo>
                  <a:pt x="89176" y="20088"/>
                </a:lnTo>
                <a:lnTo>
                  <a:pt x="99212" y="17152"/>
                </a:lnTo>
                <a:lnTo>
                  <a:pt x="109713" y="14243"/>
                </a:lnTo>
                <a:lnTo>
                  <a:pt x="129001" y="8470"/>
                </a:lnTo>
                <a:lnTo>
                  <a:pt x="138144" y="5597"/>
                </a:lnTo>
                <a:lnTo>
                  <a:pt x="147097" y="3682"/>
                </a:lnTo>
                <a:lnTo>
                  <a:pt x="155924" y="2405"/>
                </a:lnTo>
                <a:lnTo>
                  <a:pt x="164665" y="1554"/>
                </a:lnTo>
                <a:lnTo>
                  <a:pt x="173351" y="986"/>
                </a:lnTo>
                <a:lnTo>
                  <a:pt x="181999" y="608"/>
                </a:lnTo>
                <a:lnTo>
                  <a:pt x="205282" y="75"/>
                </a:lnTo>
                <a:lnTo>
                  <a:pt x="211859" y="0"/>
                </a:lnTo>
                <a:lnTo>
                  <a:pt x="218148" y="903"/>
                </a:lnTo>
                <a:lnTo>
                  <a:pt x="224246" y="2458"/>
                </a:lnTo>
                <a:lnTo>
                  <a:pt x="230216" y="4446"/>
                </a:lnTo>
                <a:lnTo>
                  <a:pt x="236101" y="5772"/>
                </a:lnTo>
                <a:lnTo>
                  <a:pt x="241930" y="6656"/>
                </a:lnTo>
                <a:lnTo>
                  <a:pt x="247720" y="7245"/>
                </a:lnTo>
                <a:lnTo>
                  <a:pt x="251581" y="9543"/>
                </a:lnTo>
                <a:lnTo>
                  <a:pt x="254155" y="12980"/>
                </a:lnTo>
                <a:lnTo>
                  <a:pt x="257966" y="20926"/>
                </a:lnTo>
                <a:lnTo>
                  <a:pt x="262835" y="27633"/>
                </a:lnTo>
                <a:lnTo>
                  <a:pt x="264515" y="31707"/>
                </a:lnTo>
                <a:lnTo>
                  <a:pt x="266381" y="41315"/>
                </a:lnTo>
                <a:lnTo>
                  <a:pt x="264671" y="51934"/>
                </a:lnTo>
                <a:lnTo>
                  <a:pt x="259783" y="63957"/>
                </a:lnTo>
                <a:lnTo>
                  <a:pt x="255813" y="71163"/>
                </a:lnTo>
                <a:lnTo>
                  <a:pt x="251261" y="78825"/>
                </a:lnTo>
                <a:lnTo>
                  <a:pt x="241123" y="92418"/>
                </a:lnTo>
                <a:lnTo>
                  <a:pt x="235752" y="98710"/>
                </a:lnTo>
                <a:lnTo>
                  <a:pt x="227409" y="107667"/>
                </a:lnTo>
                <a:lnTo>
                  <a:pt x="205440" y="130319"/>
                </a:lnTo>
                <a:lnTo>
                  <a:pt x="195771" y="141122"/>
                </a:lnTo>
                <a:lnTo>
                  <a:pt x="187421" y="151182"/>
                </a:lnTo>
                <a:lnTo>
                  <a:pt x="179948" y="160746"/>
                </a:lnTo>
                <a:lnTo>
                  <a:pt x="170204" y="170932"/>
                </a:lnTo>
                <a:lnTo>
                  <a:pt x="158946" y="181532"/>
                </a:lnTo>
                <a:lnTo>
                  <a:pt x="146677" y="192410"/>
                </a:lnTo>
                <a:lnTo>
                  <a:pt x="136594" y="200613"/>
                </a:lnTo>
                <a:lnTo>
                  <a:pt x="127966" y="207035"/>
                </a:lnTo>
                <a:lnTo>
                  <a:pt x="120310" y="212269"/>
                </a:lnTo>
                <a:lnTo>
                  <a:pt x="113301" y="216710"/>
                </a:lnTo>
                <a:lnTo>
                  <a:pt x="106722" y="220624"/>
                </a:lnTo>
                <a:lnTo>
                  <a:pt x="100433" y="224186"/>
                </a:lnTo>
                <a:lnTo>
                  <a:pt x="90903" y="228143"/>
                </a:lnTo>
                <a:lnTo>
                  <a:pt x="83492" y="229901"/>
                </a:lnTo>
                <a:lnTo>
                  <a:pt x="73966" y="230892"/>
                </a:lnTo>
                <a:lnTo>
                  <a:pt x="68028" y="231123"/>
                </a:lnTo>
                <a:lnTo>
                  <a:pt x="67016" y="230232"/>
                </a:lnTo>
                <a:lnTo>
                  <a:pt x="67293" y="228686"/>
                </a:lnTo>
                <a:lnTo>
                  <a:pt x="68431" y="226703"/>
                </a:lnTo>
                <a:lnTo>
                  <a:pt x="69695" y="221959"/>
                </a:lnTo>
                <a:lnTo>
                  <a:pt x="70032" y="219361"/>
                </a:lnTo>
                <a:lnTo>
                  <a:pt x="72162" y="216676"/>
                </a:lnTo>
                <a:lnTo>
                  <a:pt x="79609" y="211153"/>
                </a:lnTo>
                <a:lnTo>
                  <a:pt x="86166" y="207394"/>
                </a:lnTo>
                <a:lnTo>
                  <a:pt x="103613" y="198137"/>
                </a:lnTo>
                <a:lnTo>
                  <a:pt x="125753" y="186767"/>
                </a:lnTo>
                <a:lnTo>
                  <a:pt x="133122" y="183517"/>
                </a:lnTo>
                <a:lnTo>
                  <a:pt x="140892" y="180397"/>
                </a:lnTo>
                <a:lnTo>
                  <a:pt x="148929" y="177365"/>
                </a:lnTo>
                <a:lnTo>
                  <a:pt x="157145" y="175344"/>
                </a:lnTo>
                <a:lnTo>
                  <a:pt x="165480" y="173996"/>
                </a:lnTo>
                <a:lnTo>
                  <a:pt x="173894" y="173098"/>
                </a:lnTo>
                <a:lnTo>
                  <a:pt x="182360" y="172499"/>
                </a:lnTo>
                <a:lnTo>
                  <a:pt x="190863" y="172100"/>
                </a:lnTo>
                <a:lnTo>
                  <a:pt x="207929" y="171656"/>
                </a:lnTo>
                <a:lnTo>
                  <a:pt x="225039" y="171459"/>
                </a:lnTo>
                <a:lnTo>
                  <a:pt x="233603" y="172359"/>
                </a:lnTo>
                <a:lnTo>
                  <a:pt x="242169" y="173911"/>
                </a:lnTo>
                <a:lnTo>
                  <a:pt x="250737" y="175899"/>
                </a:lnTo>
                <a:lnTo>
                  <a:pt x="258354" y="178176"/>
                </a:lnTo>
                <a:lnTo>
                  <a:pt x="265338" y="180647"/>
                </a:lnTo>
                <a:lnTo>
                  <a:pt x="271898" y="183247"/>
                </a:lnTo>
                <a:lnTo>
                  <a:pt x="278177" y="185932"/>
                </a:lnTo>
                <a:lnTo>
                  <a:pt x="290233" y="191457"/>
                </a:lnTo>
                <a:lnTo>
                  <a:pt x="295163" y="195216"/>
                </a:lnTo>
                <a:lnTo>
                  <a:pt x="303179" y="204472"/>
                </a:lnTo>
                <a:lnTo>
                  <a:pt x="312458" y="214936"/>
                </a:lnTo>
                <a:lnTo>
                  <a:pt x="317599" y="220394"/>
                </a:lnTo>
                <a:lnTo>
                  <a:pt x="321027" y="225937"/>
                </a:lnTo>
                <a:lnTo>
                  <a:pt x="324835" y="237176"/>
                </a:lnTo>
                <a:lnTo>
                  <a:pt x="326527" y="248522"/>
                </a:lnTo>
                <a:lnTo>
                  <a:pt x="327280" y="260866"/>
                </a:lnTo>
                <a:lnTo>
                  <a:pt x="327614" y="275878"/>
                </a:lnTo>
                <a:lnTo>
                  <a:pt x="325223" y="289535"/>
                </a:lnTo>
                <a:lnTo>
                  <a:pt x="320032" y="302907"/>
                </a:lnTo>
                <a:lnTo>
                  <a:pt x="315981" y="310473"/>
                </a:lnTo>
                <a:lnTo>
                  <a:pt x="311375" y="318375"/>
                </a:lnTo>
                <a:lnTo>
                  <a:pt x="303718" y="332235"/>
                </a:lnTo>
                <a:lnTo>
                  <a:pt x="296187" y="344744"/>
                </a:lnTo>
                <a:lnTo>
                  <a:pt x="286490" y="356655"/>
                </a:lnTo>
                <a:lnTo>
                  <a:pt x="280285" y="363450"/>
                </a:lnTo>
                <a:lnTo>
                  <a:pt x="265770" y="378621"/>
                </a:lnTo>
                <a:lnTo>
                  <a:pt x="258852" y="384762"/>
                </a:lnTo>
                <a:lnTo>
                  <a:pt x="252334" y="389808"/>
                </a:lnTo>
                <a:lnTo>
                  <a:pt x="246084" y="394125"/>
                </a:lnTo>
                <a:lnTo>
                  <a:pt x="226440" y="406541"/>
                </a:lnTo>
                <a:lnTo>
                  <a:pt x="214534" y="413853"/>
                </a:lnTo>
                <a:lnTo>
                  <a:pt x="204692" y="420632"/>
                </a:lnTo>
                <a:lnTo>
                  <a:pt x="196225" y="427057"/>
                </a:lnTo>
                <a:lnTo>
                  <a:pt x="188676" y="433245"/>
                </a:lnTo>
                <a:lnTo>
                  <a:pt x="181738" y="438323"/>
                </a:lnTo>
                <a:lnTo>
                  <a:pt x="175207" y="442661"/>
                </a:lnTo>
                <a:lnTo>
                  <a:pt x="168948" y="446505"/>
                </a:lnTo>
                <a:lnTo>
                  <a:pt x="161919" y="449068"/>
                </a:lnTo>
                <a:lnTo>
                  <a:pt x="154375" y="450776"/>
                </a:lnTo>
                <a:lnTo>
                  <a:pt x="146488" y="451915"/>
                </a:lnTo>
                <a:lnTo>
                  <a:pt x="140277" y="452675"/>
                </a:lnTo>
                <a:lnTo>
                  <a:pt x="130837" y="453518"/>
                </a:lnTo>
                <a:lnTo>
                  <a:pt x="120926" y="453894"/>
                </a:lnTo>
                <a:lnTo>
                  <a:pt x="115616" y="453994"/>
                </a:lnTo>
                <a:lnTo>
                  <a:pt x="111124" y="453108"/>
                </a:lnTo>
                <a:lnTo>
                  <a:pt x="103592" y="449583"/>
                </a:lnTo>
                <a:lnTo>
                  <a:pt x="93997" y="442244"/>
                </a:lnTo>
                <a:lnTo>
                  <a:pt x="91949" y="439560"/>
                </a:lnTo>
                <a:lnTo>
                  <a:pt x="90583" y="436818"/>
                </a:lnTo>
                <a:lnTo>
                  <a:pt x="87852" y="4199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91"/>
          <p:cNvSpPr/>
          <p:nvPr/>
        </p:nvSpPr>
        <p:spPr>
          <a:xfrm>
            <a:off x="6157912" y="3753141"/>
            <a:ext cx="51436" cy="35905"/>
          </a:xfrm>
          <a:custGeom>
            <a:avLst/>
            <a:gdLst/>
            <a:ahLst/>
            <a:cxnLst/>
            <a:rect l="0" t="0" r="0" b="0"/>
            <a:pathLst>
              <a:path w="51436" h="35905">
                <a:moveTo>
                  <a:pt x="0" y="35904"/>
                </a:moveTo>
                <a:lnTo>
                  <a:pt x="32921" y="2982"/>
                </a:lnTo>
                <a:lnTo>
                  <a:pt x="37188" y="621"/>
                </a:lnTo>
                <a:lnTo>
                  <a:pt x="40984" y="0"/>
                </a:lnTo>
                <a:lnTo>
                  <a:pt x="51435" y="16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92"/>
          <p:cNvSpPr/>
          <p:nvPr/>
        </p:nvSpPr>
        <p:spPr>
          <a:xfrm>
            <a:off x="6384771" y="3411854"/>
            <a:ext cx="253012" cy="402909"/>
          </a:xfrm>
          <a:custGeom>
            <a:avLst/>
            <a:gdLst/>
            <a:ahLst/>
            <a:cxnLst/>
            <a:rect l="0" t="0" r="0" b="0"/>
            <a:pathLst>
              <a:path w="253012" h="402909">
                <a:moveTo>
                  <a:pt x="81751" y="0"/>
                </a:moveTo>
                <a:lnTo>
                  <a:pt x="77200" y="9102"/>
                </a:lnTo>
                <a:lnTo>
                  <a:pt x="69819" y="19313"/>
                </a:lnTo>
                <a:lnTo>
                  <a:pt x="64383" y="27951"/>
                </a:lnTo>
                <a:lnTo>
                  <a:pt x="58792" y="37188"/>
                </a:lnTo>
                <a:lnTo>
                  <a:pt x="53132" y="44468"/>
                </a:lnTo>
                <a:lnTo>
                  <a:pt x="49337" y="50601"/>
                </a:lnTo>
                <a:lnTo>
                  <a:pt x="44902" y="58499"/>
                </a:lnTo>
                <a:lnTo>
                  <a:pt x="40039" y="67575"/>
                </a:lnTo>
                <a:lnTo>
                  <a:pt x="35846" y="77435"/>
                </a:lnTo>
                <a:lnTo>
                  <a:pt x="32098" y="87818"/>
                </a:lnTo>
                <a:lnTo>
                  <a:pt x="19238" y="127308"/>
                </a:lnTo>
                <a:lnTo>
                  <a:pt x="16263" y="135355"/>
                </a:lnTo>
                <a:lnTo>
                  <a:pt x="13328" y="142624"/>
                </a:lnTo>
                <a:lnTo>
                  <a:pt x="10418" y="149375"/>
                </a:lnTo>
                <a:lnTo>
                  <a:pt x="7185" y="161957"/>
                </a:lnTo>
                <a:lnTo>
                  <a:pt x="6323" y="167979"/>
                </a:lnTo>
                <a:lnTo>
                  <a:pt x="2825" y="187370"/>
                </a:lnTo>
                <a:lnTo>
                  <a:pt x="559" y="199209"/>
                </a:lnTo>
                <a:lnTo>
                  <a:pt x="0" y="210911"/>
                </a:lnTo>
                <a:lnTo>
                  <a:pt x="581" y="222522"/>
                </a:lnTo>
                <a:lnTo>
                  <a:pt x="1920" y="234074"/>
                </a:lnTo>
                <a:lnTo>
                  <a:pt x="3766" y="245584"/>
                </a:lnTo>
                <a:lnTo>
                  <a:pt x="5948" y="257068"/>
                </a:lnTo>
                <a:lnTo>
                  <a:pt x="8356" y="268534"/>
                </a:lnTo>
                <a:lnTo>
                  <a:pt x="10913" y="278083"/>
                </a:lnTo>
                <a:lnTo>
                  <a:pt x="13571" y="286353"/>
                </a:lnTo>
                <a:lnTo>
                  <a:pt x="16295" y="293773"/>
                </a:lnTo>
                <a:lnTo>
                  <a:pt x="21862" y="304556"/>
                </a:lnTo>
                <a:lnTo>
                  <a:pt x="27512" y="313476"/>
                </a:lnTo>
                <a:lnTo>
                  <a:pt x="33197" y="323791"/>
                </a:lnTo>
                <a:lnTo>
                  <a:pt x="38899" y="332185"/>
                </a:lnTo>
                <a:lnTo>
                  <a:pt x="41753" y="335757"/>
                </a:lnTo>
                <a:lnTo>
                  <a:pt x="45561" y="339091"/>
                </a:lnTo>
                <a:lnTo>
                  <a:pt x="50004" y="342266"/>
                </a:lnTo>
                <a:lnTo>
                  <a:pt x="54871" y="345335"/>
                </a:lnTo>
                <a:lnTo>
                  <a:pt x="59069" y="348333"/>
                </a:lnTo>
                <a:lnTo>
                  <a:pt x="66272" y="354205"/>
                </a:lnTo>
                <a:lnTo>
                  <a:pt x="70480" y="356152"/>
                </a:lnTo>
                <a:lnTo>
                  <a:pt x="75189" y="357450"/>
                </a:lnTo>
                <a:lnTo>
                  <a:pt x="80234" y="358315"/>
                </a:lnTo>
                <a:lnTo>
                  <a:pt x="85502" y="358892"/>
                </a:lnTo>
                <a:lnTo>
                  <a:pt x="90919" y="359277"/>
                </a:lnTo>
                <a:lnTo>
                  <a:pt x="96436" y="359533"/>
                </a:lnTo>
                <a:lnTo>
                  <a:pt x="107645" y="359818"/>
                </a:lnTo>
                <a:lnTo>
                  <a:pt x="130363" y="360001"/>
                </a:lnTo>
                <a:lnTo>
                  <a:pt x="136067" y="359063"/>
                </a:lnTo>
                <a:lnTo>
                  <a:pt x="141774" y="357486"/>
                </a:lnTo>
                <a:lnTo>
                  <a:pt x="147484" y="355481"/>
                </a:lnTo>
                <a:lnTo>
                  <a:pt x="152243" y="353193"/>
                </a:lnTo>
                <a:lnTo>
                  <a:pt x="164444" y="345421"/>
                </a:lnTo>
                <a:lnTo>
                  <a:pt x="169265" y="342676"/>
                </a:lnTo>
                <a:lnTo>
                  <a:pt x="179701" y="337086"/>
                </a:lnTo>
                <a:lnTo>
                  <a:pt x="190689" y="331426"/>
                </a:lnTo>
                <a:lnTo>
                  <a:pt x="195334" y="327631"/>
                </a:lnTo>
                <a:lnTo>
                  <a:pt x="203036" y="318334"/>
                </a:lnTo>
                <a:lnTo>
                  <a:pt x="207374" y="314141"/>
                </a:lnTo>
                <a:lnTo>
                  <a:pt x="212172" y="310392"/>
                </a:lnTo>
                <a:lnTo>
                  <a:pt x="217277" y="306941"/>
                </a:lnTo>
                <a:lnTo>
                  <a:pt x="222584" y="300830"/>
                </a:lnTo>
                <a:lnTo>
                  <a:pt x="228027" y="292946"/>
                </a:lnTo>
                <a:lnTo>
                  <a:pt x="233561" y="283880"/>
                </a:lnTo>
                <a:lnTo>
                  <a:pt x="238203" y="276884"/>
                </a:lnTo>
                <a:lnTo>
                  <a:pt x="245900" y="266570"/>
                </a:lnTo>
                <a:lnTo>
                  <a:pt x="248334" y="261533"/>
                </a:lnTo>
                <a:lnTo>
                  <a:pt x="251038" y="250857"/>
                </a:lnTo>
                <a:lnTo>
                  <a:pt x="252560" y="238688"/>
                </a:lnTo>
                <a:lnTo>
                  <a:pt x="252916" y="229591"/>
                </a:lnTo>
                <a:lnTo>
                  <a:pt x="253011" y="224498"/>
                </a:lnTo>
                <a:lnTo>
                  <a:pt x="252122" y="220151"/>
                </a:lnTo>
                <a:lnTo>
                  <a:pt x="248594" y="212780"/>
                </a:lnTo>
                <a:lnTo>
                  <a:pt x="246320" y="210434"/>
                </a:lnTo>
                <a:lnTo>
                  <a:pt x="243851" y="208869"/>
                </a:lnTo>
                <a:lnTo>
                  <a:pt x="238568" y="207131"/>
                </a:lnTo>
                <a:lnTo>
                  <a:pt x="233045" y="206358"/>
                </a:lnTo>
                <a:lnTo>
                  <a:pt x="229286" y="207105"/>
                </a:lnTo>
                <a:lnTo>
                  <a:pt x="224875" y="208555"/>
                </a:lnTo>
                <a:lnTo>
                  <a:pt x="220030" y="210475"/>
                </a:lnTo>
                <a:lnTo>
                  <a:pt x="214894" y="211754"/>
                </a:lnTo>
                <a:lnTo>
                  <a:pt x="209566" y="212607"/>
                </a:lnTo>
                <a:lnTo>
                  <a:pt x="204108" y="213176"/>
                </a:lnTo>
                <a:lnTo>
                  <a:pt x="199518" y="215460"/>
                </a:lnTo>
                <a:lnTo>
                  <a:pt x="195504" y="218887"/>
                </a:lnTo>
                <a:lnTo>
                  <a:pt x="191877" y="223078"/>
                </a:lnTo>
                <a:lnTo>
                  <a:pt x="185648" y="228729"/>
                </a:lnTo>
                <a:lnTo>
                  <a:pt x="177685" y="235353"/>
                </a:lnTo>
                <a:lnTo>
                  <a:pt x="168567" y="242627"/>
                </a:lnTo>
                <a:lnTo>
                  <a:pt x="158679" y="251287"/>
                </a:lnTo>
                <a:lnTo>
                  <a:pt x="148276" y="260870"/>
                </a:lnTo>
                <a:lnTo>
                  <a:pt x="137531" y="271068"/>
                </a:lnTo>
                <a:lnTo>
                  <a:pt x="129415" y="279772"/>
                </a:lnTo>
                <a:lnTo>
                  <a:pt x="123052" y="287480"/>
                </a:lnTo>
                <a:lnTo>
                  <a:pt x="117858" y="294524"/>
                </a:lnTo>
                <a:lnTo>
                  <a:pt x="113442" y="300172"/>
                </a:lnTo>
                <a:lnTo>
                  <a:pt x="105996" y="308987"/>
                </a:lnTo>
                <a:lnTo>
                  <a:pt x="99512" y="318621"/>
                </a:lnTo>
                <a:lnTo>
                  <a:pt x="96449" y="323857"/>
                </a:lnTo>
                <a:lnTo>
                  <a:pt x="93046" y="334754"/>
                </a:lnTo>
                <a:lnTo>
                  <a:pt x="91534" y="344995"/>
                </a:lnTo>
                <a:lnTo>
                  <a:pt x="90862" y="352722"/>
                </a:lnTo>
                <a:lnTo>
                  <a:pt x="90563" y="364410"/>
                </a:lnTo>
                <a:lnTo>
                  <a:pt x="90483" y="371528"/>
                </a:lnTo>
                <a:lnTo>
                  <a:pt x="91382" y="377225"/>
                </a:lnTo>
                <a:lnTo>
                  <a:pt x="94922" y="386096"/>
                </a:lnTo>
                <a:lnTo>
                  <a:pt x="102270" y="396445"/>
                </a:lnTo>
                <a:lnTo>
                  <a:pt x="105908" y="398599"/>
                </a:lnTo>
                <a:lnTo>
                  <a:pt x="110238" y="400036"/>
                </a:lnTo>
                <a:lnTo>
                  <a:pt x="124613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93"/>
          <p:cNvSpPr/>
          <p:nvPr/>
        </p:nvSpPr>
        <p:spPr>
          <a:xfrm>
            <a:off x="6766559" y="3455114"/>
            <a:ext cx="257176" cy="342374"/>
          </a:xfrm>
          <a:custGeom>
            <a:avLst/>
            <a:gdLst/>
            <a:ahLst/>
            <a:cxnLst/>
            <a:rect l="0" t="0" r="0" b="0"/>
            <a:pathLst>
              <a:path w="257176" h="342374">
                <a:moveTo>
                  <a:pt x="0" y="59611"/>
                </a:moveTo>
                <a:lnTo>
                  <a:pt x="4551" y="50509"/>
                </a:lnTo>
                <a:lnTo>
                  <a:pt x="6786" y="43501"/>
                </a:lnTo>
                <a:lnTo>
                  <a:pt x="7381" y="40298"/>
                </a:lnTo>
                <a:lnTo>
                  <a:pt x="10583" y="34200"/>
                </a:lnTo>
                <a:lnTo>
                  <a:pt x="12771" y="31240"/>
                </a:lnTo>
                <a:lnTo>
                  <a:pt x="20281" y="25411"/>
                </a:lnTo>
                <a:lnTo>
                  <a:pt x="24951" y="22524"/>
                </a:lnTo>
                <a:lnTo>
                  <a:pt x="32680" y="16775"/>
                </a:lnTo>
                <a:lnTo>
                  <a:pt x="36074" y="13909"/>
                </a:lnTo>
                <a:lnTo>
                  <a:pt x="41195" y="11998"/>
                </a:lnTo>
                <a:lnTo>
                  <a:pt x="47466" y="10724"/>
                </a:lnTo>
                <a:lnTo>
                  <a:pt x="54504" y="9874"/>
                </a:lnTo>
                <a:lnTo>
                  <a:pt x="61101" y="8355"/>
                </a:lnTo>
                <a:lnTo>
                  <a:pt x="67404" y="6390"/>
                </a:lnTo>
                <a:lnTo>
                  <a:pt x="73511" y="4128"/>
                </a:lnTo>
                <a:lnTo>
                  <a:pt x="81393" y="2620"/>
                </a:lnTo>
                <a:lnTo>
                  <a:pt x="90457" y="1614"/>
                </a:lnTo>
                <a:lnTo>
                  <a:pt x="100310" y="944"/>
                </a:lnTo>
                <a:lnTo>
                  <a:pt x="109736" y="497"/>
                </a:lnTo>
                <a:lnTo>
                  <a:pt x="127829" y="0"/>
                </a:lnTo>
                <a:lnTo>
                  <a:pt x="134750" y="820"/>
                </a:lnTo>
                <a:lnTo>
                  <a:pt x="140316" y="2320"/>
                </a:lnTo>
                <a:lnTo>
                  <a:pt x="144979" y="4272"/>
                </a:lnTo>
                <a:lnTo>
                  <a:pt x="149040" y="7478"/>
                </a:lnTo>
                <a:lnTo>
                  <a:pt x="156093" y="16121"/>
                </a:lnTo>
                <a:lnTo>
                  <a:pt x="162402" y="26312"/>
                </a:lnTo>
                <a:lnTo>
                  <a:pt x="165419" y="31696"/>
                </a:lnTo>
                <a:lnTo>
                  <a:pt x="167430" y="37191"/>
                </a:lnTo>
                <a:lnTo>
                  <a:pt x="168770" y="42759"/>
                </a:lnTo>
                <a:lnTo>
                  <a:pt x="169663" y="48376"/>
                </a:lnTo>
                <a:lnTo>
                  <a:pt x="169307" y="55931"/>
                </a:lnTo>
                <a:lnTo>
                  <a:pt x="168116" y="64778"/>
                </a:lnTo>
                <a:lnTo>
                  <a:pt x="166370" y="74485"/>
                </a:lnTo>
                <a:lnTo>
                  <a:pt x="164254" y="83814"/>
                </a:lnTo>
                <a:lnTo>
                  <a:pt x="161890" y="92891"/>
                </a:lnTo>
                <a:lnTo>
                  <a:pt x="159362" y="101801"/>
                </a:lnTo>
                <a:lnTo>
                  <a:pt x="155771" y="111550"/>
                </a:lnTo>
                <a:lnTo>
                  <a:pt x="151472" y="121859"/>
                </a:lnTo>
                <a:lnTo>
                  <a:pt x="146702" y="132542"/>
                </a:lnTo>
                <a:lnTo>
                  <a:pt x="139712" y="146332"/>
                </a:lnTo>
                <a:lnTo>
                  <a:pt x="121784" y="179433"/>
                </a:lnTo>
                <a:lnTo>
                  <a:pt x="113575" y="193785"/>
                </a:lnTo>
                <a:lnTo>
                  <a:pt x="99373" y="217351"/>
                </a:lnTo>
                <a:lnTo>
                  <a:pt x="91013" y="229541"/>
                </a:lnTo>
                <a:lnTo>
                  <a:pt x="81631" y="242430"/>
                </a:lnTo>
                <a:lnTo>
                  <a:pt x="71566" y="255785"/>
                </a:lnTo>
                <a:lnTo>
                  <a:pt x="64855" y="267546"/>
                </a:lnTo>
                <a:lnTo>
                  <a:pt x="60383" y="278244"/>
                </a:lnTo>
                <a:lnTo>
                  <a:pt x="57400" y="288234"/>
                </a:lnTo>
                <a:lnTo>
                  <a:pt x="54459" y="295846"/>
                </a:lnTo>
                <a:lnTo>
                  <a:pt x="51547" y="301873"/>
                </a:lnTo>
                <a:lnTo>
                  <a:pt x="48652" y="306844"/>
                </a:lnTo>
                <a:lnTo>
                  <a:pt x="45436" y="317447"/>
                </a:lnTo>
                <a:lnTo>
                  <a:pt x="44578" y="322942"/>
                </a:lnTo>
                <a:lnTo>
                  <a:pt x="44959" y="326605"/>
                </a:lnTo>
                <a:lnTo>
                  <a:pt x="46166" y="329046"/>
                </a:lnTo>
                <a:lnTo>
                  <a:pt x="47922" y="330675"/>
                </a:lnTo>
                <a:lnTo>
                  <a:pt x="49093" y="332712"/>
                </a:lnTo>
                <a:lnTo>
                  <a:pt x="50395" y="337517"/>
                </a:lnTo>
                <a:lnTo>
                  <a:pt x="52647" y="339179"/>
                </a:lnTo>
                <a:lnTo>
                  <a:pt x="60228" y="341026"/>
                </a:lnTo>
                <a:lnTo>
                  <a:pt x="67409" y="341846"/>
                </a:lnTo>
                <a:lnTo>
                  <a:pt x="73775" y="342211"/>
                </a:lnTo>
                <a:lnTo>
                  <a:pt x="79779" y="342373"/>
                </a:lnTo>
                <a:lnTo>
                  <a:pt x="84619" y="341464"/>
                </a:lnTo>
                <a:lnTo>
                  <a:pt x="90703" y="339905"/>
                </a:lnTo>
                <a:lnTo>
                  <a:pt x="97616" y="337914"/>
                </a:lnTo>
                <a:lnTo>
                  <a:pt x="104130" y="336586"/>
                </a:lnTo>
                <a:lnTo>
                  <a:pt x="110378" y="335701"/>
                </a:lnTo>
                <a:lnTo>
                  <a:pt x="116448" y="335111"/>
                </a:lnTo>
                <a:lnTo>
                  <a:pt x="123352" y="333765"/>
                </a:lnTo>
                <a:lnTo>
                  <a:pt x="130813" y="331915"/>
                </a:lnTo>
                <a:lnTo>
                  <a:pt x="138643" y="329729"/>
                </a:lnTo>
                <a:lnTo>
                  <a:pt x="145769" y="327320"/>
                </a:lnTo>
                <a:lnTo>
                  <a:pt x="152424" y="324761"/>
                </a:lnTo>
                <a:lnTo>
                  <a:pt x="158767" y="322103"/>
                </a:lnTo>
                <a:lnTo>
                  <a:pt x="168710" y="319378"/>
                </a:lnTo>
                <a:lnTo>
                  <a:pt x="257175" y="299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94"/>
          <p:cNvSpPr/>
          <p:nvPr/>
        </p:nvSpPr>
        <p:spPr>
          <a:xfrm>
            <a:off x="7152502" y="3437766"/>
            <a:ext cx="219786" cy="400968"/>
          </a:xfrm>
          <a:custGeom>
            <a:avLst/>
            <a:gdLst/>
            <a:ahLst/>
            <a:cxnLst/>
            <a:rect l="0" t="0" r="0" b="0"/>
            <a:pathLst>
              <a:path w="219786" h="400968">
                <a:moveTo>
                  <a:pt x="85545" y="42669"/>
                </a:moveTo>
                <a:lnTo>
                  <a:pt x="76444" y="38118"/>
                </a:lnTo>
                <a:lnTo>
                  <a:pt x="71857" y="37729"/>
                </a:lnTo>
                <a:lnTo>
                  <a:pt x="66896" y="38423"/>
                </a:lnTo>
                <a:lnTo>
                  <a:pt x="61682" y="39838"/>
                </a:lnTo>
                <a:lnTo>
                  <a:pt x="57254" y="41734"/>
                </a:lnTo>
                <a:lnTo>
                  <a:pt x="53349" y="43951"/>
                </a:lnTo>
                <a:lnTo>
                  <a:pt x="49794" y="46381"/>
                </a:lnTo>
                <a:lnTo>
                  <a:pt x="43303" y="51621"/>
                </a:lnTo>
                <a:lnTo>
                  <a:pt x="40238" y="54352"/>
                </a:lnTo>
                <a:lnTo>
                  <a:pt x="34294" y="62466"/>
                </a:lnTo>
                <a:lnTo>
                  <a:pt x="27524" y="72422"/>
                </a:lnTo>
                <a:lnTo>
                  <a:pt x="23053" y="77745"/>
                </a:lnTo>
                <a:lnTo>
                  <a:pt x="18166" y="83198"/>
                </a:lnTo>
                <a:lnTo>
                  <a:pt x="13955" y="88738"/>
                </a:lnTo>
                <a:lnTo>
                  <a:pt x="10196" y="94337"/>
                </a:lnTo>
                <a:lnTo>
                  <a:pt x="6737" y="99974"/>
                </a:lnTo>
                <a:lnTo>
                  <a:pt x="2895" y="111318"/>
                </a:lnTo>
                <a:lnTo>
                  <a:pt x="1186" y="122709"/>
                </a:lnTo>
                <a:lnTo>
                  <a:pt x="427" y="134122"/>
                </a:lnTo>
                <a:lnTo>
                  <a:pt x="90" y="148084"/>
                </a:lnTo>
                <a:lnTo>
                  <a:pt x="0" y="155808"/>
                </a:lnTo>
                <a:lnTo>
                  <a:pt x="893" y="161910"/>
                </a:lnTo>
                <a:lnTo>
                  <a:pt x="4424" y="171230"/>
                </a:lnTo>
                <a:lnTo>
                  <a:pt x="9169" y="178547"/>
                </a:lnTo>
                <a:lnTo>
                  <a:pt x="14453" y="185927"/>
                </a:lnTo>
                <a:lnTo>
                  <a:pt x="19976" y="195556"/>
                </a:lnTo>
                <a:lnTo>
                  <a:pt x="23735" y="199839"/>
                </a:lnTo>
                <a:lnTo>
                  <a:pt x="28146" y="203646"/>
                </a:lnTo>
                <a:lnTo>
                  <a:pt x="32991" y="207137"/>
                </a:lnTo>
                <a:lnTo>
                  <a:pt x="38127" y="210417"/>
                </a:lnTo>
                <a:lnTo>
                  <a:pt x="43455" y="213556"/>
                </a:lnTo>
                <a:lnTo>
                  <a:pt x="48913" y="216601"/>
                </a:lnTo>
                <a:lnTo>
                  <a:pt x="60056" y="222524"/>
                </a:lnTo>
                <a:lnTo>
                  <a:pt x="82733" y="234088"/>
                </a:lnTo>
                <a:lnTo>
                  <a:pt x="89386" y="236957"/>
                </a:lnTo>
                <a:lnTo>
                  <a:pt x="96677" y="239821"/>
                </a:lnTo>
                <a:lnTo>
                  <a:pt x="104396" y="242684"/>
                </a:lnTo>
                <a:lnTo>
                  <a:pt x="111448" y="245545"/>
                </a:lnTo>
                <a:lnTo>
                  <a:pt x="118054" y="248404"/>
                </a:lnTo>
                <a:lnTo>
                  <a:pt x="124363" y="251263"/>
                </a:lnTo>
                <a:lnTo>
                  <a:pt x="132378" y="256027"/>
                </a:lnTo>
                <a:lnTo>
                  <a:pt x="141533" y="262060"/>
                </a:lnTo>
                <a:lnTo>
                  <a:pt x="151445" y="268939"/>
                </a:lnTo>
                <a:lnTo>
                  <a:pt x="159005" y="275431"/>
                </a:lnTo>
                <a:lnTo>
                  <a:pt x="164999" y="281663"/>
                </a:lnTo>
                <a:lnTo>
                  <a:pt x="169947" y="287724"/>
                </a:lnTo>
                <a:lnTo>
                  <a:pt x="174198" y="293669"/>
                </a:lnTo>
                <a:lnTo>
                  <a:pt x="177985" y="299537"/>
                </a:lnTo>
                <a:lnTo>
                  <a:pt x="184732" y="311137"/>
                </a:lnTo>
                <a:lnTo>
                  <a:pt x="190906" y="322643"/>
                </a:lnTo>
                <a:lnTo>
                  <a:pt x="192933" y="329331"/>
                </a:lnTo>
                <a:lnTo>
                  <a:pt x="194285" y="336647"/>
                </a:lnTo>
                <a:lnTo>
                  <a:pt x="195185" y="344381"/>
                </a:lnTo>
                <a:lnTo>
                  <a:pt x="194834" y="351443"/>
                </a:lnTo>
                <a:lnTo>
                  <a:pt x="193647" y="358056"/>
                </a:lnTo>
                <a:lnTo>
                  <a:pt x="189787" y="369531"/>
                </a:lnTo>
                <a:lnTo>
                  <a:pt x="184898" y="377806"/>
                </a:lnTo>
                <a:lnTo>
                  <a:pt x="181307" y="381346"/>
                </a:lnTo>
                <a:lnTo>
                  <a:pt x="177009" y="384658"/>
                </a:lnTo>
                <a:lnTo>
                  <a:pt x="172239" y="387819"/>
                </a:lnTo>
                <a:lnTo>
                  <a:pt x="167153" y="390879"/>
                </a:lnTo>
                <a:lnTo>
                  <a:pt x="161858" y="393871"/>
                </a:lnTo>
                <a:lnTo>
                  <a:pt x="156423" y="396819"/>
                </a:lnTo>
                <a:lnTo>
                  <a:pt x="151848" y="398784"/>
                </a:lnTo>
                <a:lnTo>
                  <a:pt x="147844" y="400094"/>
                </a:lnTo>
                <a:lnTo>
                  <a:pt x="144223" y="400967"/>
                </a:lnTo>
                <a:lnTo>
                  <a:pt x="139904" y="400596"/>
                </a:lnTo>
                <a:lnTo>
                  <a:pt x="135119" y="399397"/>
                </a:lnTo>
                <a:lnTo>
                  <a:pt x="130024" y="397645"/>
                </a:lnTo>
                <a:lnTo>
                  <a:pt x="125675" y="396477"/>
                </a:lnTo>
                <a:lnTo>
                  <a:pt x="121824" y="395698"/>
                </a:lnTo>
                <a:lnTo>
                  <a:pt x="118303" y="395179"/>
                </a:lnTo>
                <a:lnTo>
                  <a:pt x="114052" y="393881"/>
                </a:lnTo>
                <a:lnTo>
                  <a:pt x="109312" y="392063"/>
                </a:lnTo>
                <a:lnTo>
                  <a:pt x="104247" y="389898"/>
                </a:lnTo>
                <a:lnTo>
                  <a:pt x="99918" y="386550"/>
                </a:lnTo>
                <a:lnTo>
                  <a:pt x="96080" y="382413"/>
                </a:lnTo>
                <a:lnTo>
                  <a:pt x="89275" y="372736"/>
                </a:lnTo>
                <a:lnTo>
                  <a:pt x="83075" y="362085"/>
                </a:lnTo>
                <a:lnTo>
                  <a:pt x="77145" y="351001"/>
                </a:lnTo>
                <a:lnTo>
                  <a:pt x="74230" y="345379"/>
                </a:lnTo>
                <a:lnTo>
                  <a:pt x="72287" y="338773"/>
                </a:lnTo>
                <a:lnTo>
                  <a:pt x="70991" y="331512"/>
                </a:lnTo>
                <a:lnTo>
                  <a:pt x="70128" y="323813"/>
                </a:lnTo>
                <a:lnTo>
                  <a:pt x="70505" y="315823"/>
                </a:lnTo>
                <a:lnTo>
                  <a:pt x="71708" y="307639"/>
                </a:lnTo>
                <a:lnTo>
                  <a:pt x="73463" y="299326"/>
                </a:lnTo>
                <a:lnTo>
                  <a:pt x="75585" y="290926"/>
                </a:lnTo>
                <a:lnTo>
                  <a:pt x="77952" y="282468"/>
                </a:lnTo>
                <a:lnTo>
                  <a:pt x="80484" y="273972"/>
                </a:lnTo>
                <a:lnTo>
                  <a:pt x="84076" y="264499"/>
                </a:lnTo>
                <a:lnTo>
                  <a:pt x="88376" y="254373"/>
                </a:lnTo>
                <a:lnTo>
                  <a:pt x="93147" y="243812"/>
                </a:lnTo>
                <a:lnTo>
                  <a:pt x="101090" y="229152"/>
                </a:lnTo>
                <a:lnTo>
                  <a:pt x="122617" y="192543"/>
                </a:lnTo>
                <a:lnTo>
                  <a:pt x="135025" y="173065"/>
                </a:lnTo>
                <a:lnTo>
                  <a:pt x="173336" y="115700"/>
                </a:lnTo>
                <a:lnTo>
                  <a:pt x="194096" y="83065"/>
                </a:lnTo>
                <a:lnTo>
                  <a:pt x="201728" y="68647"/>
                </a:lnTo>
                <a:lnTo>
                  <a:pt x="207768" y="55225"/>
                </a:lnTo>
                <a:lnTo>
                  <a:pt x="212746" y="42467"/>
                </a:lnTo>
                <a:lnTo>
                  <a:pt x="216066" y="33009"/>
                </a:lnTo>
                <a:lnTo>
                  <a:pt x="218279" y="25752"/>
                </a:lnTo>
                <a:lnTo>
                  <a:pt x="219754" y="19961"/>
                </a:lnTo>
                <a:lnTo>
                  <a:pt x="219785" y="15147"/>
                </a:lnTo>
                <a:lnTo>
                  <a:pt x="218854" y="10986"/>
                </a:lnTo>
                <a:lnTo>
                  <a:pt x="217280" y="7259"/>
                </a:lnTo>
                <a:lnTo>
                  <a:pt x="215278" y="4775"/>
                </a:lnTo>
                <a:lnTo>
                  <a:pt x="212991" y="3118"/>
                </a:lnTo>
                <a:lnTo>
                  <a:pt x="207910" y="1278"/>
                </a:lnTo>
                <a:lnTo>
                  <a:pt x="202478" y="460"/>
                </a:lnTo>
                <a:lnTo>
                  <a:pt x="198743" y="242"/>
                </a:lnTo>
                <a:lnTo>
                  <a:pt x="189513" y="0"/>
                </a:lnTo>
                <a:lnTo>
                  <a:pt x="185337" y="888"/>
                </a:lnTo>
                <a:lnTo>
                  <a:pt x="181600" y="2432"/>
                </a:lnTo>
                <a:lnTo>
                  <a:pt x="178157" y="4414"/>
                </a:lnTo>
                <a:lnTo>
                  <a:pt x="169251" y="9156"/>
                </a:lnTo>
                <a:lnTo>
                  <a:pt x="164208" y="11755"/>
                </a:lnTo>
                <a:lnTo>
                  <a:pt x="159895" y="14439"/>
                </a:lnTo>
                <a:lnTo>
                  <a:pt x="156067" y="17182"/>
                </a:lnTo>
                <a:lnTo>
                  <a:pt x="145553" y="255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95"/>
          <p:cNvSpPr/>
          <p:nvPr/>
        </p:nvSpPr>
        <p:spPr>
          <a:xfrm>
            <a:off x="7649527" y="3557587"/>
            <a:ext cx="180024" cy="162879"/>
          </a:xfrm>
          <a:custGeom>
            <a:avLst/>
            <a:gdLst/>
            <a:ahLst/>
            <a:cxnLst/>
            <a:rect l="0" t="0" r="0" b="0"/>
            <a:pathLst>
              <a:path w="180024" h="162879">
                <a:moveTo>
                  <a:pt x="0" y="0"/>
                </a:moveTo>
                <a:lnTo>
                  <a:pt x="4551" y="9102"/>
                </a:lnTo>
                <a:lnTo>
                  <a:pt x="6845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5574" y="22400"/>
                </a:lnTo>
                <a:lnTo>
                  <a:pt x="19908" y="25411"/>
                </a:lnTo>
                <a:lnTo>
                  <a:pt x="24702" y="28371"/>
                </a:lnTo>
                <a:lnTo>
                  <a:pt x="30756" y="33201"/>
                </a:lnTo>
                <a:lnTo>
                  <a:pt x="37648" y="39279"/>
                </a:lnTo>
                <a:lnTo>
                  <a:pt x="45102" y="46189"/>
                </a:lnTo>
                <a:lnTo>
                  <a:pt x="53881" y="53653"/>
                </a:lnTo>
                <a:lnTo>
                  <a:pt x="120657" y="107051"/>
                </a:lnTo>
                <a:lnTo>
                  <a:pt x="128063" y="113278"/>
                </a:lnTo>
                <a:lnTo>
                  <a:pt x="133952" y="118381"/>
                </a:lnTo>
                <a:lnTo>
                  <a:pt x="138832" y="123688"/>
                </a:lnTo>
                <a:lnTo>
                  <a:pt x="143037" y="129131"/>
                </a:lnTo>
                <a:lnTo>
                  <a:pt x="146793" y="134665"/>
                </a:lnTo>
                <a:lnTo>
                  <a:pt x="152154" y="139307"/>
                </a:lnTo>
                <a:lnTo>
                  <a:pt x="158587" y="143354"/>
                </a:lnTo>
                <a:lnTo>
                  <a:pt x="165732" y="147004"/>
                </a:lnTo>
                <a:lnTo>
                  <a:pt x="170496" y="150390"/>
                </a:lnTo>
                <a:lnTo>
                  <a:pt x="173671" y="153600"/>
                </a:lnTo>
                <a:lnTo>
                  <a:pt x="180023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96"/>
          <p:cNvSpPr/>
          <p:nvPr/>
        </p:nvSpPr>
        <p:spPr>
          <a:xfrm>
            <a:off x="7666672" y="3523297"/>
            <a:ext cx="154306" cy="222886"/>
          </a:xfrm>
          <a:custGeom>
            <a:avLst/>
            <a:gdLst/>
            <a:ahLst/>
            <a:cxnLst/>
            <a:rect l="0" t="0" r="0" b="0"/>
            <a:pathLst>
              <a:path w="154306" h="222886">
                <a:moveTo>
                  <a:pt x="154305" y="0"/>
                </a:moveTo>
                <a:lnTo>
                  <a:pt x="140653" y="0"/>
                </a:lnTo>
                <a:lnTo>
                  <a:pt x="135678" y="953"/>
                </a:lnTo>
                <a:lnTo>
                  <a:pt x="131410" y="2540"/>
                </a:lnTo>
                <a:lnTo>
                  <a:pt x="127611" y="4551"/>
                </a:lnTo>
                <a:lnTo>
                  <a:pt x="115555" y="22084"/>
                </a:lnTo>
                <a:lnTo>
                  <a:pt x="76757" y="84745"/>
                </a:lnTo>
                <a:lnTo>
                  <a:pt x="50625" y="128470"/>
                </a:lnTo>
                <a:lnTo>
                  <a:pt x="42323" y="142797"/>
                </a:lnTo>
                <a:lnTo>
                  <a:pt x="28018" y="166335"/>
                </a:lnTo>
                <a:lnTo>
                  <a:pt x="21536" y="176613"/>
                </a:lnTo>
                <a:lnTo>
                  <a:pt x="16262" y="184417"/>
                </a:lnTo>
                <a:lnTo>
                  <a:pt x="11794" y="190572"/>
                </a:lnTo>
                <a:lnTo>
                  <a:pt x="7862" y="195628"/>
                </a:lnTo>
                <a:lnTo>
                  <a:pt x="5241" y="200904"/>
                </a:lnTo>
                <a:lnTo>
                  <a:pt x="3495" y="20632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97"/>
          <p:cNvSpPr/>
          <p:nvPr/>
        </p:nvSpPr>
        <p:spPr>
          <a:xfrm>
            <a:off x="8036521" y="3420427"/>
            <a:ext cx="24134" cy="291466"/>
          </a:xfrm>
          <a:custGeom>
            <a:avLst/>
            <a:gdLst/>
            <a:ahLst/>
            <a:cxnLst/>
            <a:rect l="0" t="0" r="0" b="0"/>
            <a:pathLst>
              <a:path w="24134" h="291466">
                <a:moveTo>
                  <a:pt x="15913" y="0"/>
                </a:moveTo>
                <a:lnTo>
                  <a:pt x="20464" y="18204"/>
                </a:lnTo>
                <a:lnTo>
                  <a:pt x="21805" y="28328"/>
                </a:lnTo>
                <a:lnTo>
                  <a:pt x="22699" y="39840"/>
                </a:lnTo>
                <a:lnTo>
                  <a:pt x="23692" y="63427"/>
                </a:lnTo>
                <a:lnTo>
                  <a:pt x="24133" y="83435"/>
                </a:lnTo>
                <a:lnTo>
                  <a:pt x="23298" y="92771"/>
                </a:lnTo>
                <a:lnTo>
                  <a:pt x="21789" y="101852"/>
                </a:lnTo>
                <a:lnTo>
                  <a:pt x="19830" y="110764"/>
                </a:lnTo>
                <a:lnTo>
                  <a:pt x="15115" y="135906"/>
                </a:lnTo>
                <a:lnTo>
                  <a:pt x="12523" y="150612"/>
                </a:lnTo>
                <a:lnTo>
                  <a:pt x="10797" y="163273"/>
                </a:lnTo>
                <a:lnTo>
                  <a:pt x="9644" y="174571"/>
                </a:lnTo>
                <a:lnTo>
                  <a:pt x="8876" y="184961"/>
                </a:lnTo>
                <a:lnTo>
                  <a:pt x="8023" y="201585"/>
                </a:lnTo>
                <a:lnTo>
                  <a:pt x="7796" y="208685"/>
                </a:lnTo>
                <a:lnTo>
                  <a:pt x="6692" y="215323"/>
                </a:lnTo>
                <a:lnTo>
                  <a:pt x="5003" y="221654"/>
                </a:lnTo>
                <a:lnTo>
                  <a:pt x="2925" y="227779"/>
                </a:lnTo>
                <a:lnTo>
                  <a:pt x="1540" y="233768"/>
                </a:lnTo>
                <a:lnTo>
                  <a:pt x="617" y="239665"/>
                </a:lnTo>
                <a:lnTo>
                  <a:pt x="0" y="245502"/>
                </a:lnTo>
                <a:lnTo>
                  <a:pt x="542" y="251298"/>
                </a:lnTo>
                <a:lnTo>
                  <a:pt x="1855" y="257067"/>
                </a:lnTo>
                <a:lnTo>
                  <a:pt x="3685" y="262818"/>
                </a:lnTo>
                <a:lnTo>
                  <a:pt x="4903" y="268557"/>
                </a:lnTo>
                <a:lnTo>
                  <a:pt x="5716" y="274288"/>
                </a:lnTo>
                <a:lnTo>
                  <a:pt x="15913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98"/>
          <p:cNvSpPr/>
          <p:nvPr/>
        </p:nvSpPr>
        <p:spPr>
          <a:xfrm>
            <a:off x="8199961" y="3386570"/>
            <a:ext cx="203791" cy="333844"/>
          </a:xfrm>
          <a:custGeom>
            <a:avLst/>
            <a:gdLst/>
            <a:ahLst/>
            <a:cxnLst/>
            <a:rect l="0" t="0" r="0" b="0"/>
            <a:pathLst>
              <a:path w="203791" h="333844">
                <a:moveTo>
                  <a:pt x="49641" y="8140"/>
                </a:moveTo>
                <a:lnTo>
                  <a:pt x="37709" y="32003"/>
                </a:lnTo>
                <a:lnTo>
                  <a:pt x="34067" y="41194"/>
                </a:lnTo>
                <a:lnTo>
                  <a:pt x="24940" y="66645"/>
                </a:lnTo>
                <a:lnTo>
                  <a:pt x="20790" y="81433"/>
                </a:lnTo>
                <a:lnTo>
                  <a:pt x="17073" y="97007"/>
                </a:lnTo>
                <a:lnTo>
                  <a:pt x="13641" y="113105"/>
                </a:lnTo>
                <a:lnTo>
                  <a:pt x="10402" y="130504"/>
                </a:lnTo>
                <a:lnTo>
                  <a:pt x="4262" y="167616"/>
                </a:lnTo>
                <a:lnTo>
                  <a:pt x="2243" y="185895"/>
                </a:lnTo>
                <a:lnTo>
                  <a:pt x="898" y="203796"/>
                </a:lnTo>
                <a:lnTo>
                  <a:pt x="0" y="221444"/>
                </a:lnTo>
                <a:lnTo>
                  <a:pt x="354" y="237973"/>
                </a:lnTo>
                <a:lnTo>
                  <a:pt x="1543" y="253754"/>
                </a:lnTo>
                <a:lnTo>
                  <a:pt x="3289" y="269038"/>
                </a:lnTo>
                <a:lnTo>
                  <a:pt x="5404" y="281132"/>
                </a:lnTo>
                <a:lnTo>
                  <a:pt x="7768" y="291099"/>
                </a:lnTo>
                <a:lnTo>
                  <a:pt x="10295" y="299649"/>
                </a:lnTo>
                <a:lnTo>
                  <a:pt x="12933" y="306302"/>
                </a:lnTo>
                <a:lnTo>
                  <a:pt x="18404" y="316234"/>
                </a:lnTo>
                <a:lnTo>
                  <a:pt x="24010" y="323823"/>
                </a:lnTo>
                <a:lnTo>
                  <a:pt x="26839" y="327180"/>
                </a:lnTo>
                <a:lnTo>
                  <a:pt x="29677" y="329419"/>
                </a:lnTo>
                <a:lnTo>
                  <a:pt x="35371" y="331905"/>
                </a:lnTo>
                <a:lnTo>
                  <a:pt x="39175" y="332568"/>
                </a:lnTo>
                <a:lnTo>
                  <a:pt x="43617" y="333010"/>
                </a:lnTo>
                <a:lnTo>
                  <a:pt x="52679" y="333502"/>
                </a:lnTo>
                <a:lnTo>
                  <a:pt x="59882" y="333720"/>
                </a:lnTo>
                <a:lnTo>
                  <a:pt x="73842" y="333843"/>
                </a:lnTo>
                <a:lnTo>
                  <a:pt x="78158" y="332908"/>
                </a:lnTo>
                <a:lnTo>
                  <a:pt x="81986" y="331332"/>
                </a:lnTo>
                <a:lnTo>
                  <a:pt x="85492" y="329328"/>
                </a:lnTo>
                <a:lnTo>
                  <a:pt x="97007" y="322023"/>
                </a:lnTo>
                <a:lnTo>
                  <a:pt x="104078" y="317408"/>
                </a:lnTo>
                <a:lnTo>
                  <a:pt x="109746" y="312426"/>
                </a:lnTo>
                <a:lnTo>
                  <a:pt x="114476" y="307199"/>
                </a:lnTo>
                <a:lnTo>
                  <a:pt x="118581" y="301811"/>
                </a:lnTo>
                <a:lnTo>
                  <a:pt x="124176" y="293455"/>
                </a:lnTo>
                <a:lnTo>
                  <a:pt x="138013" y="271471"/>
                </a:lnTo>
                <a:lnTo>
                  <a:pt x="161868" y="232320"/>
                </a:lnTo>
                <a:lnTo>
                  <a:pt x="168273" y="220458"/>
                </a:lnTo>
                <a:lnTo>
                  <a:pt x="173498" y="209693"/>
                </a:lnTo>
                <a:lnTo>
                  <a:pt x="181841" y="191063"/>
                </a:lnTo>
                <a:lnTo>
                  <a:pt x="188724" y="176434"/>
                </a:lnTo>
                <a:lnTo>
                  <a:pt x="191893" y="168913"/>
                </a:lnTo>
                <a:lnTo>
                  <a:pt x="194958" y="161042"/>
                </a:lnTo>
                <a:lnTo>
                  <a:pt x="197954" y="152937"/>
                </a:lnTo>
                <a:lnTo>
                  <a:pt x="199952" y="145629"/>
                </a:lnTo>
                <a:lnTo>
                  <a:pt x="201283" y="138852"/>
                </a:lnTo>
                <a:lnTo>
                  <a:pt x="202171" y="132429"/>
                </a:lnTo>
                <a:lnTo>
                  <a:pt x="202763" y="125289"/>
                </a:lnTo>
                <a:lnTo>
                  <a:pt x="203157" y="117671"/>
                </a:lnTo>
                <a:lnTo>
                  <a:pt x="203595" y="102541"/>
                </a:lnTo>
                <a:lnTo>
                  <a:pt x="203790" y="89465"/>
                </a:lnTo>
                <a:lnTo>
                  <a:pt x="202890" y="82359"/>
                </a:lnTo>
                <a:lnTo>
                  <a:pt x="201337" y="74764"/>
                </a:lnTo>
                <a:lnTo>
                  <a:pt x="199349" y="66844"/>
                </a:lnTo>
                <a:lnTo>
                  <a:pt x="197072" y="59658"/>
                </a:lnTo>
                <a:lnTo>
                  <a:pt x="194601" y="52963"/>
                </a:lnTo>
                <a:lnTo>
                  <a:pt x="192001" y="46594"/>
                </a:lnTo>
                <a:lnTo>
                  <a:pt x="186572" y="36978"/>
                </a:lnTo>
                <a:lnTo>
                  <a:pt x="183791" y="33080"/>
                </a:lnTo>
                <a:lnTo>
                  <a:pt x="180032" y="28577"/>
                </a:lnTo>
                <a:lnTo>
                  <a:pt x="175621" y="23669"/>
                </a:lnTo>
                <a:lnTo>
                  <a:pt x="170776" y="18493"/>
                </a:lnTo>
                <a:lnTo>
                  <a:pt x="165640" y="15042"/>
                </a:lnTo>
                <a:lnTo>
                  <a:pt x="160311" y="12741"/>
                </a:lnTo>
                <a:lnTo>
                  <a:pt x="154854" y="11207"/>
                </a:lnTo>
                <a:lnTo>
                  <a:pt x="149310" y="9232"/>
                </a:lnTo>
                <a:lnTo>
                  <a:pt x="143711" y="6963"/>
                </a:lnTo>
                <a:lnTo>
                  <a:pt x="138071" y="4498"/>
                </a:lnTo>
                <a:lnTo>
                  <a:pt x="132407" y="2854"/>
                </a:lnTo>
                <a:lnTo>
                  <a:pt x="126726" y="1759"/>
                </a:lnTo>
                <a:lnTo>
                  <a:pt x="121033" y="1028"/>
                </a:lnTo>
                <a:lnTo>
                  <a:pt x="114381" y="541"/>
                </a:lnTo>
                <a:lnTo>
                  <a:pt x="107089" y="217"/>
                </a:lnTo>
                <a:lnTo>
                  <a:pt x="99369" y="0"/>
                </a:lnTo>
                <a:lnTo>
                  <a:pt x="91366" y="808"/>
                </a:lnTo>
                <a:lnTo>
                  <a:pt x="83172" y="2300"/>
                </a:lnTo>
                <a:lnTo>
                  <a:pt x="41069" y="81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99"/>
          <p:cNvSpPr/>
          <p:nvPr/>
        </p:nvSpPr>
        <p:spPr>
          <a:xfrm>
            <a:off x="8489632" y="3283267"/>
            <a:ext cx="17146" cy="180024"/>
          </a:xfrm>
          <a:custGeom>
            <a:avLst/>
            <a:gdLst/>
            <a:ahLst/>
            <a:cxnLst/>
            <a:rect l="0" t="0" r="0" b="0"/>
            <a:pathLst>
              <a:path w="17146" h="180024">
                <a:moveTo>
                  <a:pt x="0" y="0"/>
                </a:moveTo>
                <a:lnTo>
                  <a:pt x="4551" y="13653"/>
                </a:lnTo>
                <a:lnTo>
                  <a:pt x="5892" y="19579"/>
                </a:lnTo>
                <a:lnTo>
                  <a:pt x="6785" y="25435"/>
                </a:lnTo>
                <a:lnTo>
                  <a:pt x="7381" y="31245"/>
                </a:lnTo>
                <a:lnTo>
                  <a:pt x="7778" y="37022"/>
                </a:lnTo>
                <a:lnTo>
                  <a:pt x="8043" y="42779"/>
                </a:lnTo>
                <a:lnTo>
                  <a:pt x="8337" y="54256"/>
                </a:lnTo>
                <a:lnTo>
                  <a:pt x="8468" y="65706"/>
                </a:lnTo>
                <a:lnTo>
                  <a:pt x="7550" y="71427"/>
                </a:lnTo>
                <a:lnTo>
                  <a:pt x="5985" y="77145"/>
                </a:lnTo>
                <a:lnTo>
                  <a:pt x="3990" y="82863"/>
                </a:lnTo>
                <a:lnTo>
                  <a:pt x="2660" y="88579"/>
                </a:lnTo>
                <a:lnTo>
                  <a:pt x="1774" y="94295"/>
                </a:lnTo>
                <a:lnTo>
                  <a:pt x="1183" y="100011"/>
                </a:lnTo>
                <a:lnTo>
                  <a:pt x="788" y="105726"/>
                </a:lnTo>
                <a:lnTo>
                  <a:pt x="525" y="111442"/>
                </a:lnTo>
                <a:lnTo>
                  <a:pt x="234" y="122872"/>
                </a:lnTo>
                <a:lnTo>
                  <a:pt x="31" y="146897"/>
                </a:lnTo>
                <a:lnTo>
                  <a:pt x="1925" y="152224"/>
                </a:lnTo>
                <a:lnTo>
                  <a:pt x="5094" y="158632"/>
                </a:lnTo>
                <a:lnTo>
                  <a:pt x="17145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00"/>
          <p:cNvSpPr/>
          <p:nvPr/>
        </p:nvSpPr>
        <p:spPr>
          <a:xfrm>
            <a:off x="8601075" y="3257550"/>
            <a:ext cx="132884" cy="145210"/>
          </a:xfrm>
          <a:custGeom>
            <a:avLst/>
            <a:gdLst/>
            <a:ahLst/>
            <a:cxnLst/>
            <a:rect l="0" t="0" r="0" b="0"/>
            <a:pathLst>
              <a:path w="132884" h="145210">
                <a:moveTo>
                  <a:pt x="42862" y="17145"/>
                </a:moveTo>
                <a:lnTo>
                  <a:pt x="42862" y="30797"/>
                </a:lnTo>
                <a:lnTo>
                  <a:pt x="41910" y="35771"/>
                </a:lnTo>
                <a:lnTo>
                  <a:pt x="40323" y="40040"/>
                </a:lnTo>
                <a:lnTo>
                  <a:pt x="36018" y="48275"/>
                </a:lnTo>
                <a:lnTo>
                  <a:pt x="30930" y="58285"/>
                </a:lnTo>
                <a:lnTo>
                  <a:pt x="28240" y="62669"/>
                </a:lnTo>
                <a:lnTo>
                  <a:pt x="25494" y="66545"/>
                </a:lnTo>
                <a:lnTo>
                  <a:pt x="22711" y="70080"/>
                </a:lnTo>
                <a:lnTo>
                  <a:pt x="19903" y="74343"/>
                </a:lnTo>
                <a:lnTo>
                  <a:pt x="17078" y="79089"/>
                </a:lnTo>
                <a:lnTo>
                  <a:pt x="14243" y="84159"/>
                </a:lnTo>
                <a:lnTo>
                  <a:pt x="12353" y="90396"/>
                </a:lnTo>
                <a:lnTo>
                  <a:pt x="11093" y="97411"/>
                </a:lnTo>
                <a:lnTo>
                  <a:pt x="10252" y="104946"/>
                </a:lnTo>
                <a:lnTo>
                  <a:pt x="9693" y="110921"/>
                </a:lnTo>
                <a:lnTo>
                  <a:pt x="9319" y="115857"/>
                </a:lnTo>
                <a:lnTo>
                  <a:pt x="9070" y="120100"/>
                </a:lnTo>
                <a:lnTo>
                  <a:pt x="9857" y="123882"/>
                </a:lnTo>
                <a:lnTo>
                  <a:pt x="11334" y="127355"/>
                </a:lnTo>
                <a:lnTo>
                  <a:pt x="13271" y="130623"/>
                </a:lnTo>
                <a:lnTo>
                  <a:pt x="14562" y="133755"/>
                </a:lnTo>
                <a:lnTo>
                  <a:pt x="15423" y="136795"/>
                </a:lnTo>
                <a:lnTo>
                  <a:pt x="15997" y="139774"/>
                </a:lnTo>
                <a:lnTo>
                  <a:pt x="17332" y="141760"/>
                </a:lnTo>
                <a:lnTo>
                  <a:pt x="19174" y="143084"/>
                </a:lnTo>
                <a:lnTo>
                  <a:pt x="21356" y="143967"/>
                </a:lnTo>
                <a:lnTo>
                  <a:pt x="24714" y="144555"/>
                </a:lnTo>
                <a:lnTo>
                  <a:pt x="28858" y="144948"/>
                </a:lnTo>
                <a:lnTo>
                  <a:pt x="33527" y="145209"/>
                </a:lnTo>
                <a:lnTo>
                  <a:pt x="37591" y="144431"/>
                </a:lnTo>
                <a:lnTo>
                  <a:pt x="41253" y="142960"/>
                </a:lnTo>
                <a:lnTo>
                  <a:pt x="44647" y="141027"/>
                </a:lnTo>
                <a:lnTo>
                  <a:pt x="49766" y="138785"/>
                </a:lnTo>
                <a:lnTo>
                  <a:pt x="56038" y="136338"/>
                </a:lnTo>
                <a:lnTo>
                  <a:pt x="63076" y="133755"/>
                </a:lnTo>
                <a:lnTo>
                  <a:pt x="68721" y="131079"/>
                </a:lnTo>
                <a:lnTo>
                  <a:pt x="73436" y="128344"/>
                </a:lnTo>
                <a:lnTo>
                  <a:pt x="77532" y="125567"/>
                </a:lnTo>
                <a:lnTo>
                  <a:pt x="81215" y="121811"/>
                </a:lnTo>
                <a:lnTo>
                  <a:pt x="84624" y="117403"/>
                </a:lnTo>
                <a:lnTo>
                  <a:pt x="87848" y="112559"/>
                </a:lnTo>
                <a:lnTo>
                  <a:pt x="91902" y="108376"/>
                </a:lnTo>
                <a:lnTo>
                  <a:pt x="96511" y="104636"/>
                </a:lnTo>
                <a:lnTo>
                  <a:pt x="101488" y="101189"/>
                </a:lnTo>
                <a:lnTo>
                  <a:pt x="106711" y="97940"/>
                </a:lnTo>
                <a:lnTo>
                  <a:pt x="112098" y="94820"/>
                </a:lnTo>
                <a:lnTo>
                  <a:pt x="117594" y="91788"/>
                </a:lnTo>
                <a:lnTo>
                  <a:pt x="121259" y="87862"/>
                </a:lnTo>
                <a:lnTo>
                  <a:pt x="123701" y="83340"/>
                </a:lnTo>
                <a:lnTo>
                  <a:pt x="125331" y="78420"/>
                </a:lnTo>
                <a:lnTo>
                  <a:pt x="127368" y="74187"/>
                </a:lnTo>
                <a:lnTo>
                  <a:pt x="129679" y="70413"/>
                </a:lnTo>
                <a:lnTo>
                  <a:pt x="132174" y="66944"/>
                </a:lnTo>
                <a:lnTo>
                  <a:pt x="132883" y="63679"/>
                </a:lnTo>
                <a:lnTo>
                  <a:pt x="132404" y="60550"/>
                </a:lnTo>
                <a:lnTo>
                  <a:pt x="131131" y="57512"/>
                </a:lnTo>
                <a:lnTo>
                  <a:pt x="129331" y="52628"/>
                </a:lnTo>
                <a:lnTo>
                  <a:pt x="124790" y="39583"/>
                </a:lnTo>
                <a:lnTo>
                  <a:pt x="122246" y="34008"/>
                </a:lnTo>
                <a:lnTo>
                  <a:pt x="119597" y="29340"/>
                </a:lnTo>
                <a:lnTo>
                  <a:pt x="116878" y="25275"/>
                </a:lnTo>
                <a:lnTo>
                  <a:pt x="114113" y="21612"/>
                </a:lnTo>
                <a:lnTo>
                  <a:pt x="111318" y="18218"/>
                </a:lnTo>
                <a:lnTo>
                  <a:pt x="108503" y="15003"/>
                </a:lnTo>
                <a:lnTo>
                  <a:pt x="104719" y="12859"/>
                </a:lnTo>
                <a:lnTo>
                  <a:pt x="100293" y="11430"/>
                </a:lnTo>
                <a:lnTo>
                  <a:pt x="95436" y="10478"/>
                </a:lnTo>
                <a:lnTo>
                  <a:pt x="90295" y="8890"/>
                </a:lnTo>
                <a:lnTo>
                  <a:pt x="84962" y="6879"/>
                </a:lnTo>
                <a:lnTo>
                  <a:pt x="79500" y="4586"/>
                </a:lnTo>
                <a:lnTo>
                  <a:pt x="73955" y="3057"/>
                </a:lnTo>
                <a:lnTo>
                  <a:pt x="68353" y="2038"/>
                </a:lnTo>
                <a:lnTo>
                  <a:pt x="62714" y="1358"/>
                </a:lnTo>
                <a:lnTo>
                  <a:pt x="55144" y="906"/>
                </a:lnTo>
                <a:lnTo>
                  <a:pt x="36574" y="40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01"/>
          <p:cNvSpPr/>
          <p:nvPr/>
        </p:nvSpPr>
        <p:spPr>
          <a:xfrm>
            <a:off x="7649527" y="2117407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8573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02"/>
          <p:cNvSpPr/>
          <p:nvPr/>
        </p:nvSpPr>
        <p:spPr>
          <a:xfrm>
            <a:off x="7623809" y="2100262"/>
            <a:ext cx="127414" cy="214314"/>
          </a:xfrm>
          <a:custGeom>
            <a:avLst/>
            <a:gdLst/>
            <a:ahLst/>
            <a:cxnLst/>
            <a:rect l="0" t="0" r="0" b="0"/>
            <a:pathLst>
              <a:path w="127414" h="214314">
                <a:moveTo>
                  <a:pt x="0" y="0"/>
                </a:moveTo>
                <a:lnTo>
                  <a:pt x="9102" y="9102"/>
                </a:lnTo>
                <a:lnTo>
                  <a:pt x="18451" y="14640"/>
                </a:lnTo>
                <a:lnTo>
                  <a:pt x="31350" y="21190"/>
                </a:lnTo>
                <a:lnTo>
                  <a:pt x="46618" y="28414"/>
                </a:lnTo>
                <a:lnTo>
                  <a:pt x="64417" y="39898"/>
                </a:lnTo>
                <a:lnTo>
                  <a:pt x="83902" y="54221"/>
                </a:lnTo>
                <a:lnTo>
                  <a:pt x="104512" y="70438"/>
                </a:lnTo>
                <a:lnTo>
                  <a:pt x="118252" y="89821"/>
                </a:lnTo>
                <a:lnTo>
                  <a:pt x="127413" y="111316"/>
                </a:lnTo>
                <a:lnTo>
                  <a:pt x="120016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03"/>
          <p:cNvSpPr/>
          <p:nvPr/>
        </p:nvSpPr>
        <p:spPr>
          <a:xfrm>
            <a:off x="7872412" y="1911667"/>
            <a:ext cx="188596" cy="119801"/>
          </a:xfrm>
          <a:custGeom>
            <a:avLst/>
            <a:gdLst/>
            <a:ahLst/>
            <a:cxnLst/>
            <a:rect l="0" t="0" r="0" b="0"/>
            <a:pathLst>
              <a:path w="188596" h="119801">
                <a:moveTo>
                  <a:pt x="0" y="0"/>
                </a:moveTo>
                <a:lnTo>
                  <a:pt x="4551" y="9102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12718" y="35135"/>
                </a:lnTo>
                <a:lnTo>
                  <a:pt x="12288" y="41521"/>
                </a:lnTo>
                <a:lnTo>
                  <a:pt x="11050" y="47683"/>
                </a:lnTo>
                <a:lnTo>
                  <a:pt x="10224" y="53696"/>
                </a:lnTo>
                <a:lnTo>
                  <a:pt x="9673" y="59610"/>
                </a:lnTo>
                <a:lnTo>
                  <a:pt x="9061" y="70308"/>
                </a:lnTo>
                <a:lnTo>
                  <a:pt x="8790" y="78238"/>
                </a:lnTo>
                <a:lnTo>
                  <a:pt x="7765" y="83591"/>
                </a:lnTo>
                <a:lnTo>
                  <a:pt x="6129" y="90017"/>
                </a:lnTo>
                <a:lnTo>
                  <a:pt x="4087" y="97159"/>
                </a:lnTo>
                <a:lnTo>
                  <a:pt x="3677" y="102873"/>
                </a:lnTo>
                <a:lnTo>
                  <a:pt x="4356" y="107634"/>
                </a:lnTo>
                <a:lnTo>
                  <a:pt x="5762" y="111761"/>
                </a:lnTo>
                <a:lnTo>
                  <a:pt x="7651" y="114513"/>
                </a:lnTo>
                <a:lnTo>
                  <a:pt x="9864" y="116347"/>
                </a:lnTo>
                <a:lnTo>
                  <a:pt x="12291" y="117569"/>
                </a:lnTo>
                <a:lnTo>
                  <a:pt x="17528" y="118928"/>
                </a:lnTo>
                <a:lnTo>
                  <a:pt x="23030" y="119532"/>
                </a:lnTo>
                <a:lnTo>
                  <a:pt x="28651" y="119800"/>
                </a:lnTo>
                <a:lnTo>
                  <a:pt x="37198" y="118919"/>
                </a:lnTo>
                <a:lnTo>
                  <a:pt x="64475" y="115401"/>
                </a:lnTo>
                <a:lnTo>
                  <a:pt x="76321" y="113129"/>
                </a:lnTo>
                <a:lnTo>
                  <a:pt x="86123" y="110662"/>
                </a:lnTo>
                <a:lnTo>
                  <a:pt x="94563" y="108064"/>
                </a:lnTo>
                <a:lnTo>
                  <a:pt x="102095" y="106333"/>
                </a:lnTo>
                <a:lnTo>
                  <a:pt x="109021" y="105179"/>
                </a:lnTo>
                <a:lnTo>
                  <a:pt x="115543" y="104409"/>
                </a:lnTo>
                <a:lnTo>
                  <a:pt x="124654" y="103896"/>
                </a:lnTo>
                <a:lnTo>
                  <a:pt x="135490" y="103554"/>
                </a:lnTo>
                <a:lnTo>
                  <a:pt x="188595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04"/>
          <p:cNvSpPr/>
          <p:nvPr/>
        </p:nvSpPr>
        <p:spPr>
          <a:xfrm>
            <a:off x="7992427" y="1903095"/>
            <a:ext cx="8574" cy="282893"/>
          </a:xfrm>
          <a:custGeom>
            <a:avLst/>
            <a:gdLst/>
            <a:ahLst/>
            <a:cxnLst/>
            <a:rect l="0" t="0" r="0" b="0"/>
            <a:pathLst>
              <a:path w="8574" h="282893">
                <a:moveTo>
                  <a:pt x="0" y="0"/>
                </a:moveTo>
                <a:lnTo>
                  <a:pt x="4551" y="13652"/>
                </a:lnTo>
                <a:lnTo>
                  <a:pt x="5891" y="21484"/>
                </a:lnTo>
                <a:lnTo>
                  <a:pt x="6785" y="30515"/>
                </a:lnTo>
                <a:lnTo>
                  <a:pt x="7382" y="40346"/>
                </a:lnTo>
                <a:lnTo>
                  <a:pt x="8043" y="58889"/>
                </a:lnTo>
                <a:lnTo>
                  <a:pt x="8468" y="89525"/>
                </a:lnTo>
                <a:lnTo>
                  <a:pt x="8573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05"/>
          <p:cNvSpPr/>
          <p:nvPr/>
        </p:nvSpPr>
        <p:spPr>
          <a:xfrm>
            <a:off x="8172450" y="2669688"/>
            <a:ext cx="120016" cy="257808"/>
          </a:xfrm>
          <a:custGeom>
            <a:avLst/>
            <a:gdLst/>
            <a:ahLst/>
            <a:cxnLst/>
            <a:rect l="0" t="0" r="0" b="0"/>
            <a:pathLst>
              <a:path w="120016" h="257808">
                <a:moveTo>
                  <a:pt x="0" y="39222"/>
                </a:moveTo>
                <a:lnTo>
                  <a:pt x="11931" y="27290"/>
                </a:lnTo>
                <a:lnTo>
                  <a:pt x="15574" y="22695"/>
                </a:lnTo>
                <a:lnTo>
                  <a:pt x="19907" y="16774"/>
                </a:lnTo>
                <a:lnTo>
                  <a:pt x="24701" y="9969"/>
                </a:lnTo>
                <a:lnTo>
                  <a:pt x="28850" y="5432"/>
                </a:lnTo>
                <a:lnTo>
                  <a:pt x="32568" y="2408"/>
                </a:lnTo>
                <a:lnTo>
                  <a:pt x="36000" y="392"/>
                </a:lnTo>
                <a:lnTo>
                  <a:pt x="38287" y="0"/>
                </a:lnTo>
                <a:lnTo>
                  <a:pt x="39812" y="691"/>
                </a:lnTo>
                <a:lnTo>
                  <a:pt x="40829" y="2105"/>
                </a:lnTo>
                <a:lnTo>
                  <a:pt x="41959" y="6215"/>
                </a:lnTo>
                <a:lnTo>
                  <a:pt x="42594" y="13885"/>
                </a:lnTo>
                <a:lnTo>
                  <a:pt x="42683" y="16615"/>
                </a:lnTo>
                <a:lnTo>
                  <a:pt x="41791" y="19388"/>
                </a:lnTo>
                <a:lnTo>
                  <a:pt x="38258" y="25009"/>
                </a:lnTo>
                <a:lnTo>
                  <a:pt x="35983" y="29747"/>
                </a:lnTo>
                <a:lnTo>
                  <a:pt x="33513" y="35762"/>
                </a:lnTo>
                <a:lnTo>
                  <a:pt x="30915" y="42631"/>
                </a:lnTo>
                <a:lnTo>
                  <a:pt x="28230" y="48162"/>
                </a:lnTo>
                <a:lnTo>
                  <a:pt x="25487" y="52802"/>
                </a:lnTo>
                <a:lnTo>
                  <a:pt x="22707" y="56847"/>
                </a:lnTo>
                <a:lnTo>
                  <a:pt x="19616" y="63883"/>
                </a:lnTo>
                <a:lnTo>
                  <a:pt x="17633" y="71610"/>
                </a:lnTo>
                <a:lnTo>
                  <a:pt x="18423" y="71291"/>
                </a:lnTo>
                <a:lnTo>
                  <a:pt x="21840" y="68397"/>
                </a:lnTo>
                <a:lnTo>
                  <a:pt x="23132" y="66292"/>
                </a:lnTo>
                <a:lnTo>
                  <a:pt x="24569" y="61413"/>
                </a:lnTo>
                <a:lnTo>
                  <a:pt x="26857" y="58778"/>
                </a:lnTo>
                <a:lnTo>
                  <a:pt x="30287" y="56069"/>
                </a:lnTo>
                <a:lnTo>
                  <a:pt x="34479" y="53311"/>
                </a:lnTo>
                <a:lnTo>
                  <a:pt x="38225" y="51472"/>
                </a:lnTo>
                <a:lnTo>
                  <a:pt x="41676" y="50246"/>
                </a:lnTo>
                <a:lnTo>
                  <a:pt x="44929" y="49429"/>
                </a:lnTo>
                <a:lnTo>
                  <a:pt x="48050" y="48884"/>
                </a:lnTo>
                <a:lnTo>
                  <a:pt x="51083" y="48521"/>
                </a:lnTo>
                <a:lnTo>
                  <a:pt x="54058" y="48278"/>
                </a:lnTo>
                <a:lnTo>
                  <a:pt x="56041" y="49069"/>
                </a:lnTo>
                <a:lnTo>
                  <a:pt x="57363" y="50549"/>
                </a:lnTo>
                <a:lnTo>
                  <a:pt x="58244" y="52488"/>
                </a:lnTo>
                <a:lnTo>
                  <a:pt x="57880" y="54734"/>
                </a:lnTo>
                <a:lnTo>
                  <a:pt x="54934" y="59768"/>
                </a:lnTo>
                <a:lnTo>
                  <a:pt x="52989" y="67721"/>
                </a:lnTo>
                <a:lnTo>
                  <a:pt x="52471" y="72509"/>
                </a:lnTo>
                <a:lnTo>
                  <a:pt x="50220" y="78558"/>
                </a:lnTo>
                <a:lnTo>
                  <a:pt x="46815" y="85448"/>
                </a:lnTo>
                <a:lnTo>
                  <a:pt x="42640" y="92899"/>
                </a:lnTo>
                <a:lnTo>
                  <a:pt x="39857" y="98819"/>
                </a:lnTo>
                <a:lnTo>
                  <a:pt x="38001" y="103718"/>
                </a:lnTo>
                <a:lnTo>
                  <a:pt x="36765" y="107937"/>
                </a:lnTo>
                <a:lnTo>
                  <a:pt x="34987" y="111702"/>
                </a:lnTo>
                <a:lnTo>
                  <a:pt x="32849" y="115164"/>
                </a:lnTo>
                <a:lnTo>
                  <a:pt x="30472" y="118425"/>
                </a:lnTo>
                <a:lnTo>
                  <a:pt x="29840" y="119646"/>
                </a:lnTo>
                <a:lnTo>
                  <a:pt x="30371" y="119508"/>
                </a:lnTo>
                <a:lnTo>
                  <a:pt x="31677" y="118463"/>
                </a:lnTo>
                <a:lnTo>
                  <a:pt x="51718" y="103340"/>
                </a:lnTo>
                <a:lnTo>
                  <a:pt x="59244" y="97208"/>
                </a:lnTo>
                <a:lnTo>
                  <a:pt x="66165" y="91214"/>
                </a:lnTo>
                <a:lnTo>
                  <a:pt x="72686" y="85313"/>
                </a:lnTo>
                <a:lnTo>
                  <a:pt x="77032" y="82332"/>
                </a:lnTo>
                <a:lnTo>
                  <a:pt x="79930" y="81297"/>
                </a:lnTo>
                <a:lnTo>
                  <a:pt x="81861" y="81559"/>
                </a:lnTo>
                <a:lnTo>
                  <a:pt x="84101" y="81734"/>
                </a:lnTo>
                <a:lnTo>
                  <a:pt x="86548" y="81851"/>
                </a:lnTo>
                <a:lnTo>
                  <a:pt x="89130" y="81929"/>
                </a:lnTo>
                <a:lnTo>
                  <a:pt x="89901" y="82933"/>
                </a:lnTo>
                <a:lnTo>
                  <a:pt x="89461" y="84555"/>
                </a:lnTo>
                <a:lnTo>
                  <a:pt x="88216" y="86589"/>
                </a:lnTo>
                <a:lnTo>
                  <a:pt x="86831" y="93929"/>
                </a:lnTo>
                <a:lnTo>
                  <a:pt x="86462" y="98553"/>
                </a:lnTo>
                <a:lnTo>
                  <a:pt x="84312" y="105446"/>
                </a:lnTo>
                <a:lnTo>
                  <a:pt x="80973" y="113851"/>
                </a:lnTo>
                <a:lnTo>
                  <a:pt x="76841" y="123265"/>
                </a:lnTo>
                <a:lnTo>
                  <a:pt x="72183" y="131445"/>
                </a:lnTo>
                <a:lnTo>
                  <a:pt x="67172" y="138804"/>
                </a:lnTo>
                <a:lnTo>
                  <a:pt x="61926" y="145615"/>
                </a:lnTo>
                <a:lnTo>
                  <a:pt x="57476" y="153013"/>
                </a:lnTo>
                <a:lnTo>
                  <a:pt x="53557" y="160802"/>
                </a:lnTo>
                <a:lnTo>
                  <a:pt x="44975" y="180183"/>
                </a:lnTo>
                <a:lnTo>
                  <a:pt x="47128" y="180821"/>
                </a:lnTo>
                <a:lnTo>
                  <a:pt x="51421" y="180294"/>
                </a:lnTo>
                <a:lnTo>
                  <a:pt x="57141" y="178990"/>
                </a:lnTo>
                <a:lnTo>
                  <a:pt x="62858" y="177168"/>
                </a:lnTo>
                <a:lnTo>
                  <a:pt x="68575" y="175001"/>
                </a:lnTo>
                <a:lnTo>
                  <a:pt x="74292" y="172604"/>
                </a:lnTo>
                <a:lnTo>
                  <a:pt x="78103" y="170053"/>
                </a:lnTo>
                <a:lnTo>
                  <a:pt x="80644" y="167400"/>
                </a:lnTo>
                <a:lnTo>
                  <a:pt x="82337" y="164679"/>
                </a:lnTo>
                <a:lnTo>
                  <a:pt x="85372" y="162865"/>
                </a:lnTo>
                <a:lnTo>
                  <a:pt x="89299" y="161655"/>
                </a:lnTo>
                <a:lnTo>
                  <a:pt x="93823" y="160849"/>
                </a:lnTo>
                <a:lnTo>
                  <a:pt x="96839" y="161264"/>
                </a:lnTo>
                <a:lnTo>
                  <a:pt x="98849" y="162493"/>
                </a:lnTo>
                <a:lnTo>
                  <a:pt x="102034" y="166399"/>
                </a:lnTo>
                <a:lnTo>
                  <a:pt x="104219" y="168774"/>
                </a:lnTo>
                <a:lnTo>
                  <a:pt x="106626" y="171310"/>
                </a:lnTo>
                <a:lnTo>
                  <a:pt x="108232" y="173953"/>
                </a:lnTo>
                <a:lnTo>
                  <a:pt x="110016" y="179430"/>
                </a:lnTo>
                <a:lnTo>
                  <a:pt x="109539" y="183176"/>
                </a:lnTo>
                <a:lnTo>
                  <a:pt x="108268" y="187579"/>
                </a:lnTo>
                <a:lnTo>
                  <a:pt x="106468" y="192419"/>
                </a:lnTo>
                <a:lnTo>
                  <a:pt x="105269" y="197551"/>
                </a:lnTo>
                <a:lnTo>
                  <a:pt x="104470" y="202877"/>
                </a:lnTo>
                <a:lnTo>
                  <a:pt x="103936" y="208333"/>
                </a:lnTo>
                <a:lnTo>
                  <a:pt x="102628" y="213875"/>
                </a:lnTo>
                <a:lnTo>
                  <a:pt x="100804" y="219474"/>
                </a:lnTo>
                <a:lnTo>
                  <a:pt x="98635" y="225113"/>
                </a:lnTo>
                <a:lnTo>
                  <a:pt x="96236" y="230777"/>
                </a:lnTo>
                <a:lnTo>
                  <a:pt x="87297" y="250161"/>
                </a:lnTo>
                <a:lnTo>
                  <a:pt x="86424" y="254575"/>
                </a:lnTo>
                <a:lnTo>
                  <a:pt x="86035" y="257807"/>
                </a:lnTo>
                <a:lnTo>
                  <a:pt x="85931" y="257335"/>
                </a:lnTo>
                <a:lnTo>
                  <a:pt x="85862" y="256068"/>
                </a:lnTo>
                <a:lnTo>
                  <a:pt x="86769" y="255223"/>
                </a:lnTo>
                <a:lnTo>
                  <a:pt x="88326" y="254660"/>
                </a:lnTo>
                <a:lnTo>
                  <a:pt x="90316" y="254285"/>
                </a:lnTo>
                <a:lnTo>
                  <a:pt x="91644" y="252130"/>
                </a:lnTo>
                <a:lnTo>
                  <a:pt x="93118" y="244655"/>
                </a:lnTo>
                <a:lnTo>
                  <a:pt x="94464" y="239995"/>
                </a:lnTo>
                <a:lnTo>
                  <a:pt x="96312" y="234983"/>
                </a:lnTo>
                <a:lnTo>
                  <a:pt x="98498" y="229736"/>
                </a:lnTo>
                <a:lnTo>
                  <a:pt x="101861" y="225287"/>
                </a:lnTo>
                <a:lnTo>
                  <a:pt x="106007" y="221368"/>
                </a:lnTo>
                <a:lnTo>
                  <a:pt x="120015" y="2020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06"/>
          <p:cNvSpPr/>
          <p:nvPr/>
        </p:nvSpPr>
        <p:spPr>
          <a:xfrm>
            <a:off x="8438197" y="2648902"/>
            <a:ext cx="60009" cy="240031"/>
          </a:xfrm>
          <a:custGeom>
            <a:avLst/>
            <a:gdLst/>
            <a:ahLst/>
            <a:cxnLst/>
            <a:rect l="0" t="0" r="0" b="0"/>
            <a:pathLst>
              <a:path w="60009" h="240031">
                <a:moveTo>
                  <a:pt x="0" y="0"/>
                </a:moveTo>
                <a:lnTo>
                  <a:pt x="18204" y="54610"/>
                </a:lnTo>
                <a:lnTo>
                  <a:pt x="25470" y="83079"/>
                </a:lnTo>
                <a:lnTo>
                  <a:pt x="60008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07"/>
          <p:cNvSpPr/>
          <p:nvPr/>
        </p:nvSpPr>
        <p:spPr>
          <a:xfrm>
            <a:off x="8506777" y="2642091"/>
            <a:ext cx="210268" cy="178197"/>
          </a:xfrm>
          <a:custGeom>
            <a:avLst/>
            <a:gdLst/>
            <a:ahLst/>
            <a:cxnLst/>
            <a:rect l="0" t="0" r="0" b="0"/>
            <a:pathLst>
              <a:path w="210268" h="178197">
                <a:moveTo>
                  <a:pt x="77153" y="6811"/>
                </a:moveTo>
                <a:lnTo>
                  <a:pt x="72602" y="6811"/>
                </a:lnTo>
                <a:lnTo>
                  <a:pt x="71261" y="7764"/>
                </a:lnTo>
                <a:lnTo>
                  <a:pt x="70367" y="9351"/>
                </a:lnTo>
                <a:lnTo>
                  <a:pt x="69772" y="11362"/>
                </a:lnTo>
                <a:lnTo>
                  <a:pt x="64030" y="26296"/>
                </a:lnTo>
                <a:lnTo>
                  <a:pt x="59831" y="36946"/>
                </a:lnTo>
                <a:lnTo>
                  <a:pt x="57032" y="51666"/>
                </a:lnTo>
                <a:lnTo>
                  <a:pt x="55167" y="69100"/>
                </a:lnTo>
                <a:lnTo>
                  <a:pt x="53923" y="88342"/>
                </a:lnTo>
                <a:lnTo>
                  <a:pt x="54046" y="104027"/>
                </a:lnTo>
                <a:lnTo>
                  <a:pt x="55081" y="117342"/>
                </a:lnTo>
                <a:lnTo>
                  <a:pt x="56723" y="129076"/>
                </a:lnTo>
                <a:lnTo>
                  <a:pt x="59723" y="138803"/>
                </a:lnTo>
                <a:lnTo>
                  <a:pt x="63628" y="147193"/>
                </a:lnTo>
                <a:lnTo>
                  <a:pt x="68136" y="154692"/>
                </a:lnTo>
                <a:lnTo>
                  <a:pt x="73046" y="160643"/>
                </a:lnTo>
                <a:lnTo>
                  <a:pt x="78225" y="165563"/>
                </a:lnTo>
                <a:lnTo>
                  <a:pt x="83583" y="169796"/>
                </a:lnTo>
                <a:lnTo>
                  <a:pt x="88106" y="172618"/>
                </a:lnTo>
                <a:lnTo>
                  <a:pt x="92076" y="174499"/>
                </a:lnTo>
                <a:lnTo>
                  <a:pt x="95673" y="175753"/>
                </a:lnTo>
                <a:lnTo>
                  <a:pt x="102212" y="177146"/>
                </a:lnTo>
                <a:lnTo>
                  <a:pt x="105288" y="177518"/>
                </a:lnTo>
                <a:lnTo>
                  <a:pt x="109245" y="177766"/>
                </a:lnTo>
                <a:lnTo>
                  <a:pt x="118721" y="178041"/>
                </a:lnTo>
                <a:lnTo>
                  <a:pt x="130215" y="178196"/>
                </a:lnTo>
                <a:lnTo>
                  <a:pt x="134435" y="177265"/>
                </a:lnTo>
                <a:lnTo>
                  <a:pt x="139154" y="175692"/>
                </a:lnTo>
                <a:lnTo>
                  <a:pt x="144204" y="173691"/>
                </a:lnTo>
                <a:lnTo>
                  <a:pt x="149476" y="171404"/>
                </a:lnTo>
                <a:lnTo>
                  <a:pt x="160414" y="166324"/>
                </a:lnTo>
                <a:lnTo>
                  <a:pt x="165045" y="163635"/>
                </a:lnTo>
                <a:lnTo>
                  <a:pt x="169085" y="160891"/>
                </a:lnTo>
                <a:lnTo>
                  <a:pt x="172731" y="158108"/>
                </a:lnTo>
                <a:lnTo>
                  <a:pt x="177066" y="155301"/>
                </a:lnTo>
                <a:lnTo>
                  <a:pt x="181862" y="152477"/>
                </a:lnTo>
                <a:lnTo>
                  <a:pt x="186965" y="149642"/>
                </a:lnTo>
                <a:lnTo>
                  <a:pt x="191318" y="145846"/>
                </a:lnTo>
                <a:lnTo>
                  <a:pt x="195173" y="141411"/>
                </a:lnTo>
                <a:lnTo>
                  <a:pt x="198695" y="136549"/>
                </a:lnTo>
                <a:lnTo>
                  <a:pt x="201044" y="131404"/>
                </a:lnTo>
                <a:lnTo>
                  <a:pt x="202609" y="126068"/>
                </a:lnTo>
                <a:lnTo>
                  <a:pt x="203652" y="120605"/>
                </a:lnTo>
                <a:lnTo>
                  <a:pt x="207353" y="104376"/>
                </a:lnTo>
                <a:lnTo>
                  <a:pt x="209673" y="94715"/>
                </a:lnTo>
                <a:lnTo>
                  <a:pt x="210267" y="84463"/>
                </a:lnTo>
                <a:lnTo>
                  <a:pt x="209711" y="73819"/>
                </a:lnTo>
                <a:lnTo>
                  <a:pt x="208387" y="62913"/>
                </a:lnTo>
                <a:lnTo>
                  <a:pt x="205600" y="53737"/>
                </a:lnTo>
                <a:lnTo>
                  <a:pt x="201837" y="45715"/>
                </a:lnTo>
                <a:lnTo>
                  <a:pt x="197423" y="38463"/>
                </a:lnTo>
                <a:lnTo>
                  <a:pt x="193528" y="32674"/>
                </a:lnTo>
                <a:lnTo>
                  <a:pt x="189978" y="27863"/>
                </a:lnTo>
                <a:lnTo>
                  <a:pt x="186660" y="23703"/>
                </a:lnTo>
                <a:lnTo>
                  <a:pt x="182543" y="19978"/>
                </a:lnTo>
                <a:lnTo>
                  <a:pt x="177893" y="16541"/>
                </a:lnTo>
                <a:lnTo>
                  <a:pt x="172888" y="13298"/>
                </a:lnTo>
                <a:lnTo>
                  <a:pt x="166693" y="10183"/>
                </a:lnTo>
                <a:lnTo>
                  <a:pt x="159707" y="7154"/>
                </a:lnTo>
                <a:lnTo>
                  <a:pt x="152191" y="4182"/>
                </a:lnTo>
                <a:lnTo>
                  <a:pt x="145277" y="2201"/>
                </a:lnTo>
                <a:lnTo>
                  <a:pt x="138761" y="880"/>
                </a:lnTo>
                <a:lnTo>
                  <a:pt x="132513" y="0"/>
                </a:lnTo>
                <a:lnTo>
                  <a:pt x="125489" y="365"/>
                </a:lnTo>
                <a:lnTo>
                  <a:pt x="117950" y="1561"/>
                </a:lnTo>
                <a:lnTo>
                  <a:pt x="110066" y="3311"/>
                </a:lnTo>
                <a:lnTo>
                  <a:pt x="101952" y="5430"/>
                </a:lnTo>
                <a:lnTo>
                  <a:pt x="93685" y="7796"/>
                </a:lnTo>
                <a:lnTo>
                  <a:pt x="85317" y="10325"/>
                </a:lnTo>
                <a:lnTo>
                  <a:pt x="77833" y="12964"/>
                </a:lnTo>
                <a:lnTo>
                  <a:pt x="70938" y="15675"/>
                </a:lnTo>
                <a:lnTo>
                  <a:pt x="64438" y="18435"/>
                </a:lnTo>
                <a:lnTo>
                  <a:pt x="57246" y="22181"/>
                </a:lnTo>
                <a:lnTo>
                  <a:pt x="49594" y="26583"/>
                </a:lnTo>
                <a:lnTo>
                  <a:pt x="41635" y="31422"/>
                </a:lnTo>
                <a:lnTo>
                  <a:pt x="34424" y="36554"/>
                </a:lnTo>
                <a:lnTo>
                  <a:pt x="27712" y="41879"/>
                </a:lnTo>
                <a:lnTo>
                  <a:pt x="21332" y="47335"/>
                </a:lnTo>
                <a:lnTo>
                  <a:pt x="16127" y="50972"/>
                </a:lnTo>
                <a:lnTo>
                  <a:pt x="11703" y="53397"/>
                </a:lnTo>
                <a:lnTo>
                  <a:pt x="0" y="582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08"/>
          <p:cNvSpPr/>
          <p:nvPr/>
        </p:nvSpPr>
        <p:spPr>
          <a:xfrm>
            <a:off x="8489757" y="3266122"/>
            <a:ext cx="255208" cy="145733"/>
          </a:xfrm>
          <a:custGeom>
            <a:avLst/>
            <a:gdLst/>
            <a:ahLst/>
            <a:cxnLst/>
            <a:rect l="0" t="0" r="0" b="0"/>
            <a:pathLst>
              <a:path w="255208" h="145733">
                <a:moveTo>
                  <a:pt x="34165" y="0"/>
                </a:moveTo>
                <a:lnTo>
                  <a:pt x="29614" y="9102"/>
                </a:lnTo>
                <a:lnTo>
                  <a:pt x="26369" y="13688"/>
                </a:lnTo>
                <a:lnTo>
                  <a:pt x="22300" y="18650"/>
                </a:lnTo>
                <a:lnTo>
                  <a:pt x="17682" y="23864"/>
                </a:lnTo>
                <a:lnTo>
                  <a:pt x="14604" y="29244"/>
                </a:lnTo>
                <a:lnTo>
                  <a:pt x="12551" y="34736"/>
                </a:lnTo>
                <a:lnTo>
                  <a:pt x="11184" y="40302"/>
                </a:lnTo>
                <a:lnTo>
                  <a:pt x="9319" y="46871"/>
                </a:lnTo>
                <a:lnTo>
                  <a:pt x="4708" y="61789"/>
                </a:lnTo>
                <a:lnTo>
                  <a:pt x="3097" y="67863"/>
                </a:lnTo>
                <a:lnTo>
                  <a:pt x="2023" y="72864"/>
                </a:lnTo>
                <a:lnTo>
                  <a:pt x="1306" y="77151"/>
                </a:lnTo>
                <a:lnTo>
                  <a:pt x="830" y="80962"/>
                </a:lnTo>
                <a:lnTo>
                  <a:pt x="511" y="84455"/>
                </a:lnTo>
                <a:lnTo>
                  <a:pt x="299" y="87736"/>
                </a:lnTo>
                <a:lnTo>
                  <a:pt x="63" y="93921"/>
                </a:lnTo>
                <a:lnTo>
                  <a:pt x="0" y="96904"/>
                </a:lnTo>
                <a:lnTo>
                  <a:pt x="911" y="98893"/>
                </a:lnTo>
                <a:lnTo>
                  <a:pt x="2471" y="100219"/>
                </a:lnTo>
                <a:lnTo>
                  <a:pt x="4464" y="101102"/>
                </a:lnTo>
                <a:lnTo>
                  <a:pt x="9217" y="102084"/>
                </a:lnTo>
                <a:lnTo>
                  <a:pt x="11818" y="102346"/>
                </a:lnTo>
                <a:lnTo>
                  <a:pt x="14504" y="101568"/>
                </a:lnTo>
                <a:lnTo>
                  <a:pt x="20029" y="98164"/>
                </a:lnTo>
                <a:lnTo>
                  <a:pt x="22836" y="95923"/>
                </a:lnTo>
                <a:lnTo>
                  <a:pt x="25661" y="93476"/>
                </a:lnTo>
                <a:lnTo>
                  <a:pt x="28495" y="90892"/>
                </a:lnTo>
                <a:lnTo>
                  <a:pt x="31338" y="87265"/>
                </a:lnTo>
                <a:lnTo>
                  <a:pt x="34185" y="82942"/>
                </a:lnTo>
                <a:lnTo>
                  <a:pt x="37037" y="78154"/>
                </a:lnTo>
                <a:lnTo>
                  <a:pt x="40841" y="73058"/>
                </a:lnTo>
                <a:lnTo>
                  <a:pt x="45284" y="67755"/>
                </a:lnTo>
                <a:lnTo>
                  <a:pt x="50150" y="62315"/>
                </a:lnTo>
                <a:lnTo>
                  <a:pt x="60637" y="51191"/>
                </a:lnTo>
                <a:lnTo>
                  <a:pt x="82892" y="28527"/>
                </a:lnTo>
                <a:lnTo>
                  <a:pt x="88558" y="23780"/>
                </a:lnTo>
                <a:lnTo>
                  <a:pt x="94239" y="19664"/>
                </a:lnTo>
                <a:lnTo>
                  <a:pt x="99931" y="15967"/>
                </a:lnTo>
                <a:lnTo>
                  <a:pt x="104680" y="12549"/>
                </a:lnTo>
                <a:lnTo>
                  <a:pt x="108797" y="9319"/>
                </a:lnTo>
                <a:lnTo>
                  <a:pt x="112495" y="6213"/>
                </a:lnTo>
                <a:lnTo>
                  <a:pt x="115913" y="5094"/>
                </a:lnTo>
                <a:lnTo>
                  <a:pt x="119143" y="5301"/>
                </a:lnTo>
                <a:lnTo>
                  <a:pt x="122250" y="6392"/>
                </a:lnTo>
                <a:lnTo>
                  <a:pt x="124321" y="8071"/>
                </a:lnTo>
                <a:lnTo>
                  <a:pt x="125701" y="10143"/>
                </a:lnTo>
                <a:lnTo>
                  <a:pt x="126622" y="12477"/>
                </a:lnTo>
                <a:lnTo>
                  <a:pt x="126282" y="14986"/>
                </a:lnTo>
                <a:lnTo>
                  <a:pt x="125104" y="17610"/>
                </a:lnTo>
                <a:lnTo>
                  <a:pt x="123366" y="20313"/>
                </a:lnTo>
                <a:lnTo>
                  <a:pt x="121256" y="24972"/>
                </a:lnTo>
                <a:lnTo>
                  <a:pt x="118895" y="30936"/>
                </a:lnTo>
                <a:lnTo>
                  <a:pt x="116369" y="37769"/>
                </a:lnTo>
                <a:lnTo>
                  <a:pt x="114685" y="45182"/>
                </a:lnTo>
                <a:lnTo>
                  <a:pt x="113563" y="52981"/>
                </a:lnTo>
                <a:lnTo>
                  <a:pt x="112815" y="61038"/>
                </a:lnTo>
                <a:lnTo>
                  <a:pt x="110411" y="68315"/>
                </a:lnTo>
                <a:lnTo>
                  <a:pt x="106902" y="75071"/>
                </a:lnTo>
                <a:lnTo>
                  <a:pt x="102659" y="81480"/>
                </a:lnTo>
                <a:lnTo>
                  <a:pt x="83036" y="113254"/>
                </a:lnTo>
                <a:lnTo>
                  <a:pt x="79128" y="120270"/>
                </a:lnTo>
                <a:lnTo>
                  <a:pt x="77475" y="123995"/>
                </a:lnTo>
                <a:lnTo>
                  <a:pt x="77326" y="125526"/>
                </a:lnTo>
                <a:lnTo>
                  <a:pt x="79132" y="124641"/>
                </a:lnTo>
                <a:lnTo>
                  <a:pt x="82240" y="122147"/>
                </a:lnTo>
                <a:lnTo>
                  <a:pt x="86217" y="118579"/>
                </a:lnTo>
                <a:lnTo>
                  <a:pt x="90775" y="113343"/>
                </a:lnTo>
                <a:lnTo>
                  <a:pt x="95717" y="106994"/>
                </a:lnTo>
                <a:lnTo>
                  <a:pt x="100918" y="99905"/>
                </a:lnTo>
                <a:lnTo>
                  <a:pt x="111776" y="84407"/>
                </a:lnTo>
                <a:lnTo>
                  <a:pt x="134268" y="51175"/>
                </a:lnTo>
                <a:lnTo>
                  <a:pt x="139952" y="43642"/>
                </a:lnTo>
                <a:lnTo>
                  <a:pt x="145649" y="36714"/>
                </a:lnTo>
                <a:lnTo>
                  <a:pt x="151349" y="30191"/>
                </a:lnTo>
                <a:lnTo>
                  <a:pt x="158008" y="24890"/>
                </a:lnTo>
                <a:lnTo>
                  <a:pt x="165305" y="20403"/>
                </a:lnTo>
                <a:lnTo>
                  <a:pt x="173027" y="16460"/>
                </a:lnTo>
                <a:lnTo>
                  <a:pt x="179127" y="12878"/>
                </a:lnTo>
                <a:lnTo>
                  <a:pt x="184146" y="9538"/>
                </a:lnTo>
                <a:lnTo>
                  <a:pt x="188445" y="6359"/>
                </a:lnTo>
                <a:lnTo>
                  <a:pt x="191311" y="5192"/>
                </a:lnTo>
                <a:lnTo>
                  <a:pt x="193221" y="5366"/>
                </a:lnTo>
                <a:lnTo>
                  <a:pt x="194495" y="6435"/>
                </a:lnTo>
                <a:lnTo>
                  <a:pt x="195344" y="8100"/>
                </a:lnTo>
                <a:lnTo>
                  <a:pt x="196288" y="12490"/>
                </a:lnTo>
                <a:lnTo>
                  <a:pt x="196539" y="16899"/>
                </a:lnTo>
                <a:lnTo>
                  <a:pt x="196818" y="29418"/>
                </a:lnTo>
                <a:lnTo>
                  <a:pt x="195941" y="36757"/>
                </a:lnTo>
                <a:lnTo>
                  <a:pt x="194403" y="44507"/>
                </a:lnTo>
                <a:lnTo>
                  <a:pt x="192426" y="52532"/>
                </a:lnTo>
                <a:lnTo>
                  <a:pt x="190155" y="59786"/>
                </a:lnTo>
                <a:lnTo>
                  <a:pt x="187688" y="66528"/>
                </a:lnTo>
                <a:lnTo>
                  <a:pt x="185091" y="72927"/>
                </a:lnTo>
                <a:lnTo>
                  <a:pt x="182407" y="80050"/>
                </a:lnTo>
                <a:lnTo>
                  <a:pt x="176886" y="95585"/>
                </a:lnTo>
                <a:lnTo>
                  <a:pt x="174080" y="102776"/>
                </a:lnTo>
                <a:lnTo>
                  <a:pt x="171257" y="109475"/>
                </a:lnTo>
                <a:lnTo>
                  <a:pt x="168423" y="115846"/>
                </a:lnTo>
                <a:lnTo>
                  <a:pt x="165580" y="121046"/>
                </a:lnTo>
                <a:lnTo>
                  <a:pt x="162733" y="125465"/>
                </a:lnTo>
                <a:lnTo>
                  <a:pt x="155869" y="134850"/>
                </a:lnTo>
                <a:lnTo>
                  <a:pt x="156258" y="134668"/>
                </a:lnTo>
                <a:lnTo>
                  <a:pt x="159232" y="131925"/>
                </a:lnTo>
                <a:lnTo>
                  <a:pt x="241057" y="50284"/>
                </a:lnTo>
                <a:lnTo>
                  <a:pt x="244483" y="47810"/>
                </a:lnTo>
                <a:lnTo>
                  <a:pt x="250830" y="45061"/>
                </a:lnTo>
                <a:lnTo>
                  <a:pt x="252903" y="46233"/>
                </a:lnTo>
                <a:lnTo>
                  <a:pt x="254286" y="48920"/>
                </a:lnTo>
                <a:lnTo>
                  <a:pt x="255207" y="52616"/>
                </a:lnTo>
                <a:lnTo>
                  <a:pt x="254869" y="56032"/>
                </a:lnTo>
                <a:lnTo>
                  <a:pt x="253691" y="59263"/>
                </a:lnTo>
                <a:lnTo>
                  <a:pt x="251954" y="62369"/>
                </a:lnTo>
                <a:lnTo>
                  <a:pt x="247482" y="70899"/>
                </a:lnTo>
                <a:lnTo>
                  <a:pt x="236852" y="91898"/>
                </a:lnTo>
                <a:lnTo>
                  <a:pt x="233106" y="97461"/>
                </a:lnTo>
                <a:lnTo>
                  <a:pt x="228705" y="103074"/>
                </a:lnTo>
                <a:lnTo>
                  <a:pt x="223866" y="108721"/>
                </a:lnTo>
                <a:lnTo>
                  <a:pt x="218734" y="115343"/>
                </a:lnTo>
                <a:lnTo>
                  <a:pt x="213409" y="122616"/>
                </a:lnTo>
                <a:lnTo>
                  <a:pt x="197043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09"/>
          <p:cNvSpPr/>
          <p:nvPr/>
        </p:nvSpPr>
        <p:spPr>
          <a:xfrm>
            <a:off x="8892540" y="3214687"/>
            <a:ext cx="42863" cy="180024"/>
          </a:xfrm>
          <a:custGeom>
            <a:avLst/>
            <a:gdLst/>
            <a:ahLst/>
            <a:cxnLst/>
            <a:rect l="0" t="0" r="0" b="0"/>
            <a:pathLst>
              <a:path w="42863" h="180024">
                <a:moveTo>
                  <a:pt x="0" y="0"/>
                </a:moveTo>
                <a:lnTo>
                  <a:pt x="4551" y="13652"/>
                </a:lnTo>
                <a:lnTo>
                  <a:pt x="5891" y="18627"/>
                </a:lnTo>
                <a:lnTo>
                  <a:pt x="6785" y="22895"/>
                </a:lnTo>
                <a:lnTo>
                  <a:pt x="7381" y="26694"/>
                </a:lnTo>
                <a:lnTo>
                  <a:pt x="7777" y="31131"/>
                </a:lnTo>
                <a:lnTo>
                  <a:pt x="8043" y="35994"/>
                </a:lnTo>
                <a:lnTo>
                  <a:pt x="8219" y="41141"/>
                </a:lnTo>
                <a:lnTo>
                  <a:pt x="9290" y="46477"/>
                </a:lnTo>
                <a:lnTo>
                  <a:pt x="10956" y="51940"/>
                </a:lnTo>
                <a:lnTo>
                  <a:pt x="13018" y="57487"/>
                </a:lnTo>
                <a:lnTo>
                  <a:pt x="14393" y="64994"/>
                </a:lnTo>
                <a:lnTo>
                  <a:pt x="15311" y="73810"/>
                </a:lnTo>
                <a:lnTo>
                  <a:pt x="15922" y="83497"/>
                </a:lnTo>
                <a:lnTo>
                  <a:pt x="16602" y="99340"/>
                </a:lnTo>
                <a:lnTo>
                  <a:pt x="16983" y="118969"/>
                </a:lnTo>
                <a:lnTo>
                  <a:pt x="17038" y="125033"/>
                </a:lnTo>
                <a:lnTo>
                  <a:pt x="18026" y="130028"/>
                </a:lnTo>
                <a:lnTo>
                  <a:pt x="19637" y="134310"/>
                </a:lnTo>
                <a:lnTo>
                  <a:pt x="21663" y="138118"/>
                </a:lnTo>
                <a:lnTo>
                  <a:pt x="23015" y="142561"/>
                </a:lnTo>
                <a:lnTo>
                  <a:pt x="23915" y="147428"/>
                </a:lnTo>
                <a:lnTo>
                  <a:pt x="24516" y="152578"/>
                </a:lnTo>
                <a:lnTo>
                  <a:pt x="25869" y="157916"/>
                </a:lnTo>
                <a:lnTo>
                  <a:pt x="27723" y="163380"/>
                </a:lnTo>
                <a:lnTo>
                  <a:pt x="42862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10"/>
          <p:cNvSpPr/>
          <p:nvPr/>
        </p:nvSpPr>
        <p:spPr>
          <a:xfrm>
            <a:off x="8990470" y="3180397"/>
            <a:ext cx="47803" cy="205741"/>
          </a:xfrm>
          <a:custGeom>
            <a:avLst/>
            <a:gdLst/>
            <a:ahLst/>
            <a:cxnLst/>
            <a:rect l="0" t="0" r="0" b="0"/>
            <a:pathLst>
              <a:path w="47803" h="205741">
                <a:moveTo>
                  <a:pt x="4939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5"/>
                </a:lnTo>
                <a:lnTo>
                  <a:pt x="2109" y="11932"/>
                </a:lnTo>
                <a:lnTo>
                  <a:pt x="3053" y="15575"/>
                </a:lnTo>
                <a:lnTo>
                  <a:pt x="3682" y="19908"/>
                </a:lnTo>
                <a:lnTo>
                  <a:pt x="4101" y="24702"/>
                </a:lnTo>
                <a:lnTo>
                  <a:pt x="5333" y="29803"/>
                </a:lnTo>
                <a:lnTo>
                  <a:pt x="7107" y="35109"/>
                </a:lnTo>
                <a:lnTo>
                  <a:pt x="9241" y="40551"/>
                </a:lnTo>
                <a:lnTo>
                  <a:pt x="16694" y="61838"/>
                </a:lnTo>
                <a:lnTo>
                  <a:pt x="32449" y="108418"/>
                </a:lnTo>
                <a:lnTo>
                  <a:pt x="34710" y="117046"/>
                </a:lnTo>
                <a:lnTo>
                  <a:pt x="36217" y="124703"/>
                </a:lnTo>
                <a:lnTo>
                  <a:pt x="37221" y="131713"/>
                </a:lnTo>
                <a:lnTo>
                  <a:pt x="37890" y="138291"/>
                </a:lnTo>
                <a:lnTo>
                  <a:pt x="38337" y="144582"/>
                </a:lnTo>
                <a:lnTo>
                  <a:pt x="38634" y="150681"/>
                </a:lnTo>
                <a:lnTo>
                  <a:pt x="38965" y="165077"/>
                </a:lnTo>
                <a:lnTo>
                  <a:pt x="39054" y="172916"/>
                </a:lnTo>
                <a:lnTo>
                  <a:pt x="40064" y="179095"/>
                </a:lnTo>
                <a:lnTo>
                  <a:pt x="41692" y="184167"/>
                </a:lnTo>
                <a:lnTo>
                  <a:pt x="43728" y="188500"/>
                </a:lnTo>
                <a:lnTo>
                  <a:pt x="45087" y="192342"/>
                </a:lnTo>
                <a:lnTo>
                  <a:pt x="45992" y="195856"/>
                </a:lnTo>
                <a:lnTo>
                  <a:pt x="47802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variable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Single list data</a:t>
            </a:r>
            <a:endParaRPr lang="en-US" dirty="0"/>
          </a:p>
        </p:txBody>
      </p:sp>
      <p:sp>
        <p:nvSpPr>
          <p:cNvPr id="4" name="SMARTPenAnnotation826"/>
          <p:cNvSpPr/>
          <p:nvPr/>
        </p:nvSpPr>
        <p:spPr>
          <a:xfrm>
            <a:off x="6012293" y="1534477"/>
            <a:ext cx="17033" cy="411481"/>
          </a:xfrm>
          <a:custGeom>
            <a:avLst/>
            <a:gdLst/>
            <a:ahLst/>
            <a:cxnLst/>
            <a:rect l="0" t="0" r="0" b="0"/>
            <a:pathLst>
              <a:path w="17033" h="411481">
                <a:moveTo>
                  <a:pt x="17032" y="0"/>
                </a:moveTo>
                <a:lnTo>
                  <a:pt x="17032" y="74625"/>
                </a:lnTo>
                <a:lnTo>
                  <a:pt x="16079" y="84993"/>
                </a:lnTo>
                <a:lnTo>
                  <a:pt x="14492" y="95714"/>
                </a:lnTo>
                <a:lnTo>
                  <a:pt x="12481" y="106672"/>
                </a:lnTo>
                <a:lnTo>
                  <a:pt x="11140" y="121597"/>
                </a:lnTo>
                <a:lnTo>
                  <a:pt x="10246" y="139167"/>
                </a:lnTo>
                <a:lnTo>
                  <a:pt x="9651" y="158501"/>
                </a:lnTo>
                <a:lnTo>
                  <a:pt x="8301" y="175200"/>
                </a:lnTo>
                <a:lnTo>
                  <a:pt x="6449" y="190142"/>
                </a:lnTo>
                <a:lnTo>
                  <a:pt x="4261" y="203914"/>
                </a:lnTo>
                <a:lnTo>
                  <a:pt x="2803" y="216905"/>
                </a:lnTo>
                <a:lnTo>
                  <a:pt x="1831" y="229376"/>
                </a:lnTo>
                <a:lnTo>
                  <a:pt x="1183" y="241500"/>
                </a:lnTo>
                <a:lnTo>
                  <a:pt x="463" y="272751"/>
                </a:lnTo>
                <a:lnTo>
                  <a:pt x="0" y="351692"/>
                </a:lnTo>
                <a:lnTo>
                  <a:pt x="915" y="367811"/>
                </a:lnTo>
                <a:lnTo>
                  <a:pt x="2477" y="380463"/>
                </a:lnTo>
                <a:lnTo>
                  <a:pt x="8459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27"/>
          <p:cNvSpPr/>
          <p:nvPr/>
        </p:nvSpPr>
        <p:spPr>
          <a:xfrm>
            <a:off x="6167339" y="1553477"/>
            <a:ext cx="281406" cy="344705"/>
          </a:xfrm>
          <a:custGeom>
            <a:avLst/>
            <a:gdLst/>
            <a:ahLst/>
            <a:cxnLst/>
            <a:rect l="0" t="0" r="0" b="0"/>
            <a:pathLst>
              <a:path w="281406" h="344705">
                <a:moveTo>
                  <a:pt x="50581" y="15290"/>
                </a:moveTo>
                <a:lnTo>
                  <a:pt x="50581" y="39153"/>
                </a:lnTo>
                <a:lnTo>
                  <a:pt x="49628" y="44534"/>
                </a:lnTo>
                <a:lnTo>
                  <a:pt x="48041" y="50026"/>
                </a:lnTo>
                <a:lnTo>
                  <a:pt x="46030" y="55592"/>
                </a:lnTo>
                <a:lnTo>
                  <a:pt x="43737" y="61208"/>
                </a:lnTo>
                <a:lnTo>
                  <a:pt x="41256" y="66857"/>
                </a:lnTo>
                <a:lnTo>
                  <a:pt x="38649" y="72528"/>
                </a:lnTo>
                <a:lnTo>
                  <a:pt x="35959" y="79166"/>
                </a:lnTo>
                <a:lnTo>
                  <a:pt x="33213" y="86449"/>
                </a:lnTo>
                <a:lnTo>
                  <a:pt x="27622" y="102161"/>
                </a:lnTo>
                <a:lnTo>
                  <a:pt x="21962" y="118669"/>
                </a:lnTo>
                <a:lnTo>
                  <a:pt x="13731" y="145691"/>
                </a:lnTo>
                <a:lnTo>
                  <a:pt x="8869" y="162232"/>
                </a:lnTo>
                <a:lnTo>
                  <a:pt x="5628" y="177069"/>
                </a:lnTo>
                <a:lnTo>
                  <a:pt x="3467" y="190770"/>
                </a:lnTo>
                <a:lnTo>
                  <a:pt x="2026" y="203714"/>
                </a:lnTo>
                <a:lnTo>
                  <a:pt x="1066" y="218059"/>
                </a:lnTo>
                <a:lnTo>
                  <a:pt x="426" y="233337"/>
                </a:lnTo>
                <a:lnTo>
                  <a:pt x="0" y="249237"/>
                </a:lnTo>
                <a:lnTo>
                  <a:pt x="667" y="262695"/>
                </a:lnTo>
                <a:lnTo>
                  <a:pt x="2065" y="274524"/>
                </a:lnTo>
                <a:lnTo>
                  <a:pt x="3949" y="285268"/>
                </a:lnTo>
                <a:lnTo>
                  <a:pt x="6158" y="294335"/>
                </a:lnTo>
                <a:lnTo>
                  <a:pt x="8583" y="302285"/>
                </a:lnTo>
                <a:lnTo>
                  <a:pt x="11152" y="309490"/>
                </a:lnTo>
                <a:lnTo>
                  <a:pt x="14770" y="315246"/>
                </a:lnTo>
                <a:lnTo>
                  <a:pt x="19087" y="320036"/>
                </a:lnTo>
                <a:lnTo>
                  <a:pt x="23870" y="324181"/>
                </a:lnTo>
                <a:lnTo>
                  <a:pt x="31724" y="331328"/>
                </a:lnTo>
                <a:lnTo>
                  <a:pt x="35152" y="334567"/>
                </a:lnTo>
                <a:lnTo>
                  <a:pt x="40295" y="337679"/>
                </a:lnTo>
                <a:lnTo>
                  <a:pt x="46581" y="340706"/>
                </a:lnTo>
                <a:lnTo>
                  <a:pt x="53629" y="343676"/>
                </a:lnTo>
                <a:lnTo>
                  <a:pt x="61185" y="344704"/>
                </a:lnTo>
                <a:lnTo>
                  <a:pt x="69081" y="344437"/>
                </a:lnTo>
                <a:lnTo>
                  <a:pt x="77201" y="343306"/>
                </a:lnTo>
                <a:lnTo>
                  <a:pt x="84520" y="341600"/>
                </a:lnTo>
                <a:lnTo>
                  <a:pt x="91304" y="339510"/>
                </a:lnTo>
                <a:lnTo>
                  <a:pt x="97732" y="337164"/>
                </a:lnTo>
                <a:lnTo>
                  <a:pt x="105828" y="334648"/>
                </a:lnTo>
                <a:lnTo>
                  <a:pt x="124982" y="329312"/>
                </a:lnTo>
                <a:lnTo>
                  <a:pt x="134472" y="324650"/>
                </a:lnTo>
                <a:lnTo>
                  <a:pt x="143656" y="318685"/>
                </a:lnTo>
                <a:lnTo>
                  <a:pt x="152635" y="311851"/>
                </a:lnTo>
                <a:lnTo>
                  <a:pt x="161479" y="304437"/>
                </a:lnTo>
                <a:lnTo>
                  <a:pt x="170233" y="296637"/>
                </a:lnTo>
                <a:lnTo>
                  <a:pt x="187579" y="280351"/>
                </a:lnTo>
                <a:lnTo>
                  <a:pt x="230582" y="238085"/>
                </a:lnTo>
                <a:lnTo>
                  <a:pt x="237256" y="228590"/>
                </a:lnTo>
                <a:lnTo>
                  <a:pt x="242659" y="218450"/>
                </a:lnTo>
                <a:lnTo>
                  <a:pt x="247213" y="207880"/>
                </a:lnTo>
                <a:lnTo>
                  <a:pt x="252154" y="197976"/>
                </a:lnTo>
                <a:lnTo>
                  <a:pt x="257353" y="188516"/>
                </a:lnTo>
                <a:lnTo>
                  <a:pt x="262724" y="179351"/>
                </a:lnTo>
                <a:lnTo>
                  <a:pt x="267257" y="169432"/>
                </a:lnTo>
                <a:lnTo>
                  <a:pt x="271231" y="159009"/>
                </a:lnTo>
                <a:lnTo>
                  <a:pt x="274834" y="148250"/>
                </a:lnTo>
                <a:lnTo>
                  <a:pt x="277235" y="138220"/>
                </a:lnTo>
                <a:lnTo>
                  <a:pt x="278836" y="128676"/>
                </a:lnTo>
                <a:lnTo>
                  <a:pt x="279903" y="119455"/>
                </a:lnTo>
                <a:lnTo>
                  <a:pt x="280615" y="110451"/>
                </a:lnTo>
                <a:lnTo>
                  <a:pt x="281089" y="101591"/>
                </a:lnTo>
                <a:lnTo>
                  <a:pt x="281405" y="92826"/>
                </a:lnTo>
                <a:lnTo>
                  <a:pt x="280664" y="84126"/>
                </a:lnTo>
                <a:lnTo>
                  <a:pt x="279217" y="75468"/>
                </a:lnTo>
                <a:lnTo>
                  <a:pt x="277300" y="66839"/>
                </a:lnTo>
                <a:lnTo>
                  <a:pt x="274117" y="59181"/>
                </a:lnTo>
                <a:lnTo>
                  <a:pt x="270090" y="52171"/>
                </a:lnTo>
                <a:lnTo>
                  <a:pt x="265500" y="45592"/>
                </a:lnTo>
                <a:lnTo>
                  <a:pt x="260535" y="39301"/>
                </a:lnTo>
                <a:lnTo>
                  <a:pt x="255320" y="33203"/>
                </a:lnTo>
                <a:lnTo>
                  <a:pt x="249939" y="27232"/>
                </a:lnTo>
                <a:lnTo>
                  <a:pt x="242541" y="22299"/>
                </a:lnTo>
                <a:lnTo>
                  <a:pt x="233799" y="18057"/>
                </a:lnTo>
                <a:lnTo>
                  <a:pt x="224161" y="14278"/>
                </a:lnTo>
                <a:lnTo>
                  <a:pt x="205833" y="7538"/>
                </a:lnTo>
                <a:lnTo>
                  <a:pt x="196945" y="4407"/>
                </a:lnTo>
                <a:lnTo>
                  <a:pt x="187209" y="2320"/>
                </a:lnTo>
                <a:lnTo>
                  <a:pt x="176909" y="928"/>
                </a:lnTo>
                <a:lnTo>
                  <a:pt x="166232" y="0"/>
                </a:lnTo>
                <a:lnTo>
                  <a:pt x="156257" y="334"/>
                </a:lnTo>
                <a:lnTo>
                  <a:pt x="146748" y="1510"/>
                </a:lnTo>
                <a:lnTo>
                  <a:pt x="137553" y="3246"/>
                </a:lnTo>
                <a:lnTo>
                  <a:pt x="117175" y="7714"/>
                </a:lnTo>
                <a:lnTo>
                  <a:pt x="106406" y="10240"/>
                </a:lnTo>
                <a:lnTo>
                  <a:pt x="96370" y="12876"/>
                </a:lnTo>
                <a:lnTo>
                  <a:pt x="86822" y="15585"/>
                </a:lnTo>
                <a:lnTo>
                  <a:pt x="77599" y="18344"/>
                </a:lnTo>
                <a:lnTo>
                  <a:pt x="68593" y="22089"/>
                </a:lnTo>
                <a:lnTo>
                  <a:pt x="59731" y="26490"/>
                </a:lnTo>
                <a:lnTo>
                  <a:pt x="50966" y="31329"/>
                </a:lnTo>
                <a:lnTo>
                  <a:pt x="43218" y="36460"/>
                </a:lnTo>
                <a:lnTo>
                  <a:pt x="36147" y="41786"/>
                </a:lnTo>
                <a:lnTo>
                  <a:pt x="29528" y="47242"/>
                </a:lnTo>
                <a:lnTo>
                  <a:pt x="24163" y="52784"/>
                </a:lnTo>
                <a:lnTo>
                  <a:pt x="19634" y="58383"/>
                </a:lnTo>
                <a:lnTo>
                  <a:pt x="7718" y="75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28"/>
          <p:cNvSpPr/>
          <p:nvPr/>
        </p:nvSpPr>
        <p:spPr>
          <a:xfrm>
            <a:off x="6080759" y="2117407"/>
            <a:ext cx="50060" cy="437199"/>
          </a:xfrm>
          <a:custGeom>
            <a:avLst/>
            <a:gdLst/>
            <a:ahLst/>
            <a:cxnLst/>
            <a:rect l="0" t="0" r="0" b="0"/>
            <a:pathLst>
              <a:path w="50060" h="437199">
                <a:moveTo>
                  <a:pt x="0" y="0"/>
                </a:moveTo>
                <a:lnTo>
                  <a:pt x="23864" y="23864"/>
                </a:lnTo>
                <a:lnTo>
                  <a:pt x="28292" y="30197"/>
                </a:lnTo>
                <a:lnTo>
                  <a:pt x="32196" y="37276"/>
                </a:lnTo>
                <a:lnTo>
                  <a:pt x="35752" y="44853"/>
                </a:lnTo>
                <a:lnTo>
                  <a:pt x="38122" y="53715"/>
                </a:lnTo>
                <a:lnTo>
                  <a:pt x="39703" y="63432"/>
                </a:lnTo>
                <a:lnTo>
                  <a:pt x="40756" y="73721"/>
                </a:lnTo>
                <a:lnTo>
                  <a:pt x="42411" y="84390"/>
                </a:lnTo>
                <a:lnTo>
                  <a:pt x="44467" y="95312"/>
                </a:lnTo>
                <a:lnTo>
                  <a:pt x="46790" y="106404"/>
                </a:lnTo>
                <a:lnTo>
                  <a:pt x="48338" y="118561"/>
                </a:lnTo>
                <a:lnTo>
                  <a:pt x="49371" y="131428"/>
                </a:lnTo>
                <a:lnTo>
                  <a:pt x="50059" y="144769"/>
                </a:lnTo>
                <a:lnTo>
                  <a:pt x="49566" y="158425"/>
                </a:lnTo>
                <a:lnTo>
                  <a:pt x="48283" y="172292"/>
                </a:lnTo>
                <a:lnTo>
                  <a:pt x="46477" y="186299"/>
                </a:lnTo>
                <a:lnTo>
                  <a:pt x="45272" y="200399"/>
                </a:lnTo>
                <a:lnTo>
                  <a:pt x="44469" y="214562"/>
                </a:lnTo>
                <a:lnTo>
                  <a:pt x="43933" y="228766"/>
                </a:lnTo>
                <a:lnTo>
                  <a:pt x="41671" y="253476"/>
                </a:lnTo>
                <a:lnTo>
                  <a:pt x="34078" y="321571"/>
                </a:lnTo>
                <a:lnTo>
                  <a:pt x="30339" y="347731"/>
                </a:lnTo>
                <a:lnTo>
                  <a:pt x="26894" y="367076"/>
                </a:lnTo>
                <a:lnTo>
                  <a:pt x="17145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29"/>
          <p:cNvSpPr/>
          <p:nvPr/>
        </p:nvSpPr>
        <p:spPr>
          <a:xfrm>
            <a:off x="6217920" y="2076369"/>
            <a:ext cx="480061" cy="382562"/>
          </a:xfrm>
          <a:custGeom>
            <a:avLst/>
            <a:gdLst/>
            <a:ahLst/>
            <a:cxnLst/>
            <a:rect l="0" t="0" r="0" b="0"/>
            <a:pathLst>
              <a:path w="480061" h="382562">
                <a:moveTo>
                  <a:pt x="0" y="75328"/>
                </a:moveTo>
                <a:lnTo>
                  <a:pt x="13652" y="61676"/>
                </a:lnTo>
                <a:lnTo>
                  <a:pt x="22895" y="54973"/>
                </a:lnTo>
                <a:lnTo>
                  <a:pt x="32083" y="50089"/>
                </a:lnTo>
                <a:lnTo>
                  <a:pt x="45692" y="41568"/>
                </a:lnTo>
                <a:lnTo>
                  <a:pt x="54273" y="36629"/>
                </a:lnTo>
                <a:lnTo>
                  <a:pt x="73969" y="26061"/>
                </a:lnTo>
                <a:lnTo>
                  <a:pt x="84554" y="21528"/>
                </a:lnTo>
                <a:lnTo>
                  <a:pt x="95422" y="17554"/>
                </a:lnTo>
                <a:lnTo>
                  <a:pt x="106477" y="13952"/>
                </a:lnTo>
                <a:lnTo>
                  <a:pt x="117657" y="10598"/>
                </a:lnTo>
                <a:lnTo>
                  <a:pt x="140239" y="4332"/>
                </a:lnTo>
                <a:lnTo>
                  <a:pt x="151595" y="2280"/>
                </a:lnTo>
                <a:lnTo>
                  <a:pt x="162976" y="912"/>
                </a:lnTo>
                <a:lnTo>
                  <a:pt x="174373" y="0"/>
                </a:lnTo>
                <a:lnTo>
                  <a:pt x="184828" y="344"/>
                </a:lnTo>
                <a:lnTo>
                  <a:pt x="194657" y="1526"/>
                </a:lnTo>
                <a:lnTo>
                  <a:pt x="204066" y="3267"/>
                </a:lnTo>
                <a:lnTo>
                  <a:pt x="213197" y="5380"/>
                </a:lnTo>
                <a:lnTo>
                  <a:pt x="222141" y="7741"/>
                </a:lnTo>
                <a:lnTo>
                  <a:pt x="230961" y="10267"/>
                </a:lnTo>
                <a:lnTo>
                  <a:pt x="239699" y="13857"/>
                </a:lnTo>
                <a:lnTo>
                  <a:pt x="248382" y="18155"/>
                </a:lnTo>
                <a:lnTo>
                  <a:pt x="257027" y="22925"/>
                </a:lnTo>
                <a:lnTo>
                  <a:pt x="269174" y="33305"/>
                </a:lnTo>
                <a:lnTo>
                  <a:pt x="273747" y="38740"/>
                </a:lnTo>
                <a:lnTo>
                  <a:pt x="276795" y="44269"/>
                </a:lnTo>
                <a:lnTo>
                  <a:pt x="280182" y="55491"/>
                </a:lnTo>
                <a:lnTo>
                  <a:pt x="281086" y="62104"/>
                </a:lnTo>
                <a:lnTo>
                  <a:pt x="281688" y="69369"/>
                </a:lnTo>
                <a:lnTo>
                  <a:pt x="282089" y="77071"/>
                </a:lnTo>
                <a:lnTo>
                  <a:pt x="281404" y="86015"/>
                </a:lnTo>
                <a:lnTo>
                  <a:pt x="279995" y="95787"/>
                </a:lnTo>
                <a:lnTo>
                  <a:pt x="278104" y="106113"/>
                </a:lnTo>
                <a:lnTo>
                  <a:pt x="274937" y="116806"/>
                </a:lnTo>
                <a:lnTo>
                  <a:pt x="270921" y="127745"/>
                </a:lnTo>
                <a:lnTo>
                  <a:pt x="266339" y="138848"/>
                </a:lnTo>
                <a:lnTo>
                  <a:pt x="260427" y="150060"/>
                </a:lnTo>
                <a:lnTo>
                  <a:pt x="253628" y="161344"/>
                </a:lnTo>
                <a:lnTo>
                  <a:pt x="246238" y="172677"/>
                </a:lnTo>
                <a:lnTo>
                  <a:pt x="237501" y="184043"/>
                </a:lnTo>
                <a:lnTo>
                  <a:pt x="227866" y="195429"/>
                </a:lnTo>
                <a:lnTo>
                  <a:pt x="217633" y="206831"/>
                </a:lnTo>
                <a:lnTo>
                  <a:pt x="204144" y="223004"/>
                </a:lnTo>
                <a:lnTo>
                  <a:pt x="158065" y="280056"/>
                </a:lnTo>
                <a:lnTo>
                  <a:pt x="147286" y="292776"/>
                </a:lnTo>
                <a:lnTo>
                  <a:pt x="138196" y="303161"/>
                </a:lnTo>
                <a:lnTo>
                  <a:pt x="123015" y="319780"/>
                </a:lnTo>
                <a:lnTo>
                  <a:pt x="116300" y="326878"/>
                </a:lnTo>
                <a:lnTo>
                  <a:pt x="108839" y="337306"/>
                </a:lnTo>
                <a:lnTo>
                  <a:pt x="99498" y="356311"/>
                </a:lnTo>
                <a:lnTo>
                  <a:pt x="98717" y="360758"/>
                </a:lnTo>
                <a:lnTo>
                  <a:pt x="99148" y="364675"/>
                </a:lnTo>
                <a:lnTo>
                  <a:pt x="100389" y="368238"/>
                </a:lnTo>
                <a:lnTo>
                  <a:pt x="102169" y="370614"/>
                </a:lnTo>
                <a:lnTo>
                  <a:pt x="104307" y="372198"/>
                </a:lnTo>
                <a:lnTo>
                  <a:pt x="106685" y="373254"/>
                </a:lnTo>
                <a:lnTo>
                  <a:pt x="114583" y="379291"/>
                </a:lnTo>
                <a:lnTo>
                  <a:pt x="119252" y="380840"/>
                </a:lnTo>
                <a:lnTo>
                  <a:pt x="132058" y="382561"/>
                </a:lnTo>
                <a:lnTo>
                  <a:pt x="139473" y="382067"/>
                </a:lnTo>
                <a:lnTo>
                  <a:pt x="147274" y="380786"/>
                </a:lnTo>
                <a:lnTo>
                  <a:pt x="155333" y="378979"/>
                </a:lnTo>
                <a:lnTo>
                  <a:pt x="176898" y="377775"/>
                </a:lnTo>
                <a:lnTo>
                  <a:pt x="272230" y="376079"/>
                </a:lnTo>
                <a:lnTo>
                  <a:pt x="480060" y="3753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30"/>
          <p:cNvSpPr/>
          <p:nvPr/>
        </p:nvSpPr>
        <p:spPr>
          <a:xfrm>
            <a:off x="6132195" y="2700337"/>
            <a:ext cx="77153" cy="437199"/>
          </a:xfrm>
          <a:custGeom>
            <a:avLst/>
            <a:gdLst/>
            <a:ahLst/>
            <a:cxnLst/>
            <a:rect l="0" t="0" r="0" b="0"/>
            <a:pathLst>
              <a:path w="77153" h="437199">
                <a:moveTo>
                  <a:pt x="0" y="0"/>
                </a:moveTo>
                <a:lnTo>
                  <a:pt x="13652" y="9102"/>
                </a:lnTo>
                <a:lnTo>
                  <a:pt x="17673" y="13688"/>
                </a:lnTo>
                <a:lnTo>
                  <a:pt x="20355" y="18650"/>
                </a:lnTo>
                <a:lnTo>
                  <a:pt x="29209" y="44853"/>
                </a:lnTo>
                <a:lnTo>
                  <a:pt x="30902" y="52762"/>
                </a:lnTo>
                <a:lnTo>
                  <a:pt x="32031" y="60892"/>
                </a:lnTo>
                <a:lnTo>
                  <a:pt x="32784" y="69170"/>
                </a:lnTo>
                <a:lnTo>
                  <a:pt x="33286" y="78498"/>
                </a:lnTo>
                <a:lnTo>
                  <a:pt x="38708" y="209363"/>
                </a:lnTo>
                <a:lnTo>
                  <a:pt x="41046" y="247208"/>
                </a:lnTo>
                <a:lnTo>
                  <a:pt x="46182" y="309577"/>
                </a:lnTo>
                <a:lnTo>
                  <a:pt x="48885" y="331163"/>
                </a:lnTo>
                <a:lnTo>
                  <a:pt x="51640" y="347458"/>
                </a:lnTo>
                <a:lnTo>
                  <a:pt x="57241" y="372548"/>
                </a:lnTo>
                <a:lnTo>
                  <a:pt x="62905" y="396400"/>
                </a:lnTo>
                <a:lnTo>
                  <a:pt x="65749" y="406189"/>
                </a:lnTo>
                <a:lnTo>
                  <a:pt x="68598" y="414620"/>
                </a:lnTo>
                <a:lnTo>
                  <a:pt x="77152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31"/>
          <p:cNvSpPr/>
          <p:nvPr/>
        </p:nvSpPr>
        <p:spPr>
          <a:xfrm>
            <a:off x="6330096" y="2743200"/>
            <a:ext cx="282160" cy="179856"/>
          </a:xfrm>
          <a:custGeom>
            <a:avLst/>
            <a:gdLst/>
            <a:ahLst/>
            <a:cxnLst/>
            <a:rect l="0" t="0" r="0" b="0"/>
            <a:pathLst>
              <a:path w="282160" h="179856">
                <a:moveTo>
                  <a:pt x="16411" y="0"/>
                </a:moveTo>
                <a:lnTo>
                  <a:pt x="20962" y="13652"/>
                </a:lnTo>
                <a:lnTo>
                  <a:pt x="22303" y="19579"/>
                </a:lnTo>
                <a:lnTo>
                  <a:pt x="23196" y="25435"/>
                </a:lnTo>
                <a:lnTo>
                  <a:pt x="23792" y="31244"/>
                </a:lnTo>
                <a:lnTo>
                  <a:pt x="23237" y="37974"/>
                </a:lnTo>
                <a:lnTo>
                  <a:pt x="21914" y="45318"/>
                </a:lnTo>
                <a:lnTo>
                  <a:pt x="20080" y="53072"/>
                </a:lnTo>
                <a:lnTo>
                  <a:pt x="18857" y="61099"/>
                </a:lnTo>
                <a:lnTo>
                  <a:pt x="18041" y="69307"/>
                </a:lnTo>
                <a:lnTo>
                  <a:pt x="17498" y="77637"/>
                </a:lnTo>
                <a:lnTo>
                  <a:pt x="15231" y="89858"/>
                </a:lnTo>
                <a:lnTo>
                  <a:pt x="11814" y="104673"/>
                </a:lnTo>
                <a:lnTo>
                  <a:pt x="7631" y="121217"/>
                </a:lnTo>
                <a:lnTo>
                  <a:pt x="4843" y="133199"/>
                </a:lnTo>
                <a:lnTo>
                  <a:pt x="2984" y="142139"/>
                </a:lnTo>
                <a:lnTo>
                  <a:pt x="1745" y="149052"/>
                </a:lnTo>
                <a:lnTo>
                  <a:pt x="918" y="154613"/>
                </a:lnTo>
                <a:lnTo>
                  <a:pt x="368" y="159272"/>
                </a:lnTo>
                <a:lnTo>
                  <a:pt x="0" y="163331"/>
                </a:lnTo>
                <a:lnTo>
                  <a:pt x="708" y="166990"/>
                </a:lnTo>
                <a:lnTo>
                  <a:pt x="2133" y="170382"/>
                </a:lnTo>
                <a:lnTo>
                  <a:pt x="4035" y="173595"/>
                </a:lnTo>
                <a:lnTo>
                  <a:pt x="6255" y="175737"/>
                </a:lnTo>
                <a:lnTo>
                  <a:pt x="8688" y="177165"/>
                </a:lnTo>
                <a:lnTo>
                  <a:pt x="11263" y="178118"/>
                </a:lnTo>
                <a:lnTo>
                  <a:pt x="19203" y="179176"/>
                </a:lnTo>
                <a:lnTo>
                  <a:pt x="23987" y="179458"/>
                </a:lnTo>
                <a:lnTo>
                  <a:pt x="34383" y="179771"/>
                </a:lnTo>
                <a:lnTo>
                  <a:pt x="39822" y="179855"/>
                </a:lnTo>
                <a:lnTo>
                  <a:pt x="45353" y="178958"/>
                </a:lnTo>
                <a:lnTo>
                  <a:pt x="50946" y="177408"/>
                </a:lnTo>
                <a:lnTo>
                  <a:pt x="78160" y="168075"/>
                </a:lnTo>
                <a:lnTo>
                  <a:pt x="86153" y="166343"/>
                </a:lnTo>
                <a:lnTo>
                  <a:pt x="94338" y="165188"/>
                </a:lnTo>
                <a:lnTo>
                  <a:pt x="102652" y="164417"/>
                </a:lnTo>
                <a:lnTo>
                  <a:pt x="114863" y="161999"/>
                </a:lnTo>
                <a:lnTo>
                  <a:pt x="129671" y="158482"/>
                </a:lnTo>
                <a:lnTo>
                  <a:pt x="146210" y="154232"/>
                </a:lnTo>
                <a:lnTo>
                  <a:pt x="160093" y="151399"/>
                </a:lnTo>
                <a:lnTo>
                  <a:pt x="172207" y="149510"/>
                </a:lnTo>
                <a:lnTo>
                  <a:pt x="183140" y="148251"/>
                </a:lnTo>
                <a:lnTo>
                  <a:pt x="192333" y="146459"/>
                </a:lnTo>
                <a:lnTo>
                  <a:pt x="200368" y="144311"/>
                </a:lnTo>
                <a:lnTo>
                  <a:pt x="207629" y="141927"/>
                </a:lnTo>
                <a:lnTo>
                  <a:pt x="215327" y="140338"/>
                </a:lnTo>
                <a:lnTo>
                  <a:pt x="223317" y="139279"/>
                </a:lnTo>
                <a:lnTo>
                  <a:pt x="231501" y="138572"/>
                </a:lnTo>
                <a:lnTo>
                  <a:pt x="238861" y="138101"/>
                </a:lnTo>
                <a:lnTo>
                  <a:pt x="245674" y="137787"/>
                </a:lnTo>
                <a:lnTo>
                  <a:pt x="282159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32"/>
          <p:cNvSpPr/>
          <p:nvPr/>
        </p:nvSpPr>
        <p:spPr>
          <a:xfrm>
            <a:off x="6509738" y="2674620"/>
            <a:ext cx="68228" cy="497206"/>
          </a:xfrm>
          <a:custGeom>
            <a:avLst/>
            <a:gdLst/>
            <a:ahLst/>
            <a:cxnLst/>
            <a:rect l="0" t="0" r="0" b="0"/>
            <a:pathLst>
              <a:path w="68228" h="497206">
                <a:moveTo>
                  <a:pt x="8219" y="0"/>
                </a:moveTo>
                <a:lnTo>
                  <a:pt x="3669" y="13652"/>
                </a:lnTo>
                <a:lnTo>
                  <a:pt x="2328" y="20531"/>
                </a:lnTo>
                <a:lnTo>
                  <a:pt x="838" y="35795"/>
                </a:lnTo>
                <a:lnTo>
                  <a:pt x="441" y="43866"/>
                </a:lnTo>
                <a:lnTo>
                  <a:pt x="0" y="60453"/>
                </a:lnTo>
                <a:lnTo>
                  <a:pt x="835" y="74592"/>
                </a:lnTo>
                <a:lnTo>
                  <a:pt x="5607" y="131638"/>
                </a:lnTo>
                <a:lnTo>
                  <a:pt x="6478" y="148719"/>
                </a:lnTo>
                <a:lnTo>
                  <a:pt x="7058" y="164868"/>
                </a:lnTo>
                <a:lnTo>
                  <a:pt x="12783" y="231072"/>
                </a:lnTo>
                <a:lnTo>
                  <a:pt x="16977" y="274063"/>
                </a:lnTo>
                <a:lnTo>
                  <a:pt x="21678" y="309391"/>
                </a:lnTo>
                <a:lnTo>
                  <a:pt x="26717" y="339611"/>
                </a:lnTo>
                <a:lnTo>
                  <a:pt x="31981" y="366424"/>
                </a:lnTo>
                <a:lnTo>
                  <a:pt x="36443" y="387158"/>
                </a:lnTo>
                <a:lnTo>
                  <a:pt x="40370" y="403838"/>
                </a:lnTo>
                <a:lnTo>
                  <a:pt x="43941" y="417815"/>
                </a:lnTo>
                <a:lnTo>
                  <a:pt x="47273" y="429991"/>
                </a:lnTo>
                <a:lnTo>
                  <a:pt x="50448" y="440965"/>
                </a:lnTo>
                <a:lnTo>
                  <a:pt x="68227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33"/>
          <p:cNvSpPr/>
          <p:nvPr/>
        </p:nvSpPr>
        <p:spPr>
          <a:xfrm>
            <a:off x="6012179" y="3455717"/>
            <a:ext cx="342901" cy="442639"/>
          </a:xfrm>
          <a:custGeom>
            <a:avLst/>
            <a:gdLst/>
            <a:ahLst/>
            <a:cxnLst/>
            <a:rect l="0" t="0" r="0" b="0"/>
            <a:pathLst>
              <a:path w="342901" h="442639">
                <a:moveTo>
                  <a:pt x="0" y="93298"/>
                </a:moveTo>
                <a:lnTo>
                  <a:pt x="0" y="84196"/>
                </a:lnTo>
                <a:lnTo>
                  <a:pt x="953" y="80562"/>
                </a:lnTo>
                <a:lnTo>
                  <a:pt x="6844" y="69945"/>
                </a:lnTo>
                <a:lnTo>
                  <a:pt x="11932" y="60376"/>
                </a:lnTo>
                <a:lnTo>
                  <a:pt x="22448" y="49774"/>
                </a:lnTo>
                <a:lnTo>
                  <a:pt x="29253" y="44279"/>
                </a:lnTo>
                <a:lnTo>
                  <a:pt x="36648" y="38711"/>
                </a:lnTo>
                <a:lnTo>
                  <a:pt x="52483" y="27444"/>
                </a:lnTo>
                <a:lnTo>
                  <a:pt x="61659" y="21773"/>
                </a:lnTo>
                <a:lnTo>
                  <a:pt x="71586" y="16087"/>
                </a:lnTo>
                <a:lnTo>
                  <a:pt x="82014" y="10391"/>
                </a:lnTo>
                <a:lnTo>
                  <a:pt x="92777" y="6594"/>
                </a:lnTo>
                <a:lnTo>
                  <a:pt x="103761" y="4063"/>
                </a:lnTo>
                <a:lnTo>
                  <a:pt x="114894" y="2375"/>
                </a:lnTo>
                <a:lnTo>
                  <a:pt x="125174" y="1250"/>
                </a:lnTo>
                <a:lnTo>
                  <a:pt x="134884" y="500"/>
                </a:lnTo>
                <a:lnTo>
                  <a:pt x="144216" y="0"/>
                </a:lnTo>
                <a:lnTo>
                  <a:pt x="154246" y="620"/>
                </a:lnTo>
                <a:lnTo>
                  <a:pt x="164744" y="1985"/>
                </a:lnTo>
                <a:lnTo>
                  <a:pt x="175552" y="3847"/>
                </a:lnTo>
                <a:lnTo>
                  <a:pt x="185615" y="6042"/>
                </a:lnTo>
                <a:lnTo>
                  <a:pt x="195181" y="8457"/>
                </a:lnTo>
                <a:lnTo>
                  <a:pt x="204416" y="11020"/>
                </a:lnTo>
                <a:lnTo>
                  <a:pt x="212477" y="14633"/>
                </a:lnTo>
                <a:lnTo>
                  <a:pt x="219757" y="18947"/>
                </a:lnTo>
                <a:lnTo>
                  <a:pt x="226515" y="23728"/>
                </a:lnTo>
                <a:lnTo>
                  <a:pt x="236564" y="34120"/>
                </a:lnTo>
                <a:lnTo>
                  <a:pt x="244205" y="46042"/>
                </a:lnTo>
                <a:lnTo>
                  <a:pt x="247576" y="53221"/>
                </a:lnTo>
                <a:lnTo>
                  <a:pt x="250776" y="60865"/>
                </a:lnTo>
                <a:lnTo>
                  <a:pt x="251957" y="69771"/>
                </a:lnTo>
                <a:lnTo>
                  <a:pt x="251792" y="79518"/>
                </a:lnTo>
                <a:lnTo>
                  <a:pt x="250729" y="89826"/>
                </a:lnTo>
                <a:lnTo>
                  <a:pt x="249068" y="100508"/>
                </a:lnTo>
                <a:lnTo>
                  <a:pt x="247008" y="111440"/>
                </a:lnTo>
                <a:lnTo>
                  <a:pt x="244682" y="122537"/>
                </a:lnTo>
                <a:lnTo>
                  <a:pt x="240274" y="134698"/>
                </a:lnTo>
                <a:lnTo>
                  <a:pt x="234478" y="147568"/>
                </a:lnTo>
                <a:lnTo>
                  <a:pt x="227756" y="160910"/>
                </a:lnTo>
                <a:lnTo>
                  <a:pt x="220418" y="174568"/>
                </a:lnTo>
                <a:lnTo>
                  <a:pt x="196437" y="217496"/>
                </a:lnTo>
                <a:lnTo>
                  <a:pt x="179698" y="249462"/>
                </a:lnTo>
                <a:lnTo>
                  <a:pt x="167424" y="268845"/>
                </a:lnTo>
                <a:lnTo>
                  <a:pt x="152574" y="290339"/>
                </a:lnTo>
                <a:lnTo>
                  <a:pt x="99036" y="363677"/>
                </a:lnTo>
                <a:lnTo>
                  <a:pt x="89836" y="375468"/>
                </a:lnTo>
                <a:lnTo>
                  <a:pt x="81799" y="385234"/>
                </a:lnTo>
                <a:lnTo>
                  <a:pt x="74535" y="393649"/>
                </a:lnTo>
                <a:lnTo>
                  <a:pt x="67788" y="400212"/>
                </a:lnTo>
                <a:lnTo>
                  <a:pt x="61385" y="405540"/>
                </a:lnTo>
                <a:lnTo>
                  <a:pt x="55211" y="410044"/>
                </a:lnTo>
                <a:lnTo>
                  <a:pt x="45811" y="420129"/>
                </a:lnTo>
                <a:lnTo>
                  <a:pt x="41971" y="425485"/>
                </a:lnTo>
                <a:lnTo>
                  <a:pt x="40363" y="430008"/>
                </a:lnTo>
                <a:lnTo>
                  <a:pt x="40244" y="433976"/>
                </a:lnTo>
                <a:lnTo>
                  <a:pt x="41117" y="437574"/>
                </a:lnTo>
                <a:lnTo>
                  <a:pt x="42652" y="439973"/>
                </a:lnTo>
                <a:lnTo>
                  <a:pt x="44627" y="441572"/>
                </a:lnTo>
                <a:lnTo>
                  <a:pt x="46896" y="442638"/>
                </a:lnTo>
                <a:lnTo>
                  <a:pt x="50315" y="442396"/>
                </a:lnTo>
                <a:lnTo>
                  <a:pt x="59192" y="439587"/>
                </a:lnTo>
                <a:lnTo>
                  <a:pt x="69488" y="437704"/>
                </a:lnTo>
                <a:lnTo>
                  <a:pt x="74901" y="437202"/>
                </a:lnTo>
                <a:lnTo>
                  <a:pt x="81366" y="435915"/>
                </a:lnTo>
                <a:lnTo>
                  <a:pt x="88535" y="434104"/>
                </a:lnTo>
                <a:lnTo>
                  <a:pt x="96171" y="431944"/>
                </a:lnTo>
                <a:lnTo>
                  <a:pt x="104119" y="430505"/>
                </a:lnTo>
                <a:lnTo>
                  <a:pt x="112275" y="429545"/>
                </a:lnTo>
                <a:lnTo>
                  <a:pt x="120571" y="428905"/>
                </a:lnTo>
                <a:lnTo>
                  <a:pt x="129911" y="427526"/>
                </a:lnTo>
                <a:lnTo>
                  <a:pt x="139947" y="425654"/>
                </a:lnTo>
                <a:lnTo>
                  <a:pt x="150448" y="423453"/>
                </a:lnTo>
                <a:lnTo>
                  <a:pt x="160307" y="421034"/>
                </a:lnTo>
                <a:lnTo>
                  <a:pt x="169737" y="418469"/>
                </a:lnTo>
                <a:lnTo>
                  <a:pt x="178880" y="415806"/>
                </a:lnTo>
                <a:lnTo>
                  <a:pt x="198311" y="412125"/>
                </a:lnTo>
                <a:lnTo>
                  <a:pt x="224600" y="407767"/>
                </a:lnTo>
                <a:lnTo>
                  <a:pt x="342900" y="384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34"/>
          <p:cNvSpPr/>
          <p:nvPr/>
        </p:nvSpPr>
        <p:spPr>
          <a:xfrm>
            <a:off x="6509384" y="3403282"/>
            <a:ext cx="77154" cy="462916"/>
          </a:xfrm>
          <a:custGeom>
            <a:avLst/>
            <a:gdLst/>
            <a:ahLst/>
            <a:cxnLst/>
            <a:rect l="0" t="0" r="0" b="0"/>
            <a:pathLst>
              <a:path w="77154" h="462916">
                <a:moveTo>
                  <a:pt x="0" y="0"/>
                </a:moveTo>
                <a:lnTo>
                  <a:pt x="0" y="9102"/>
                </a:lnTo>
                <a:lnTo>
                  <a:pt x="953" y="14640"/>
                </a:lnTo>
                <a:lnTo>
                  <a:pt x="2541" y="21190"/>
                </a:lnTo>
                <a:lnTo>
                  <a:pt x="6844" y="37040"/>
                </a:lnTo>
                <a:lnTo>
                  <a:pt x="11932" y="56785"/>
                </a:lnTo>
                <a:lnTo>
                  <a:pt x="16527" y="83577"/>
                </a:lnTo>
                <a:lnTo>
                  <a:pt x="29254" y="166685"/>
                </a:lnTo>
                <a:lnTo>
                  <a:pt x="33790" y="201611"/>
                </a:lnTo>
                <a:lnTo>
                  <a:pt x="36814" y="229657"/>
                </a:lnTo>
                <a:lnTo>
                  <a:pt x="38831" y="253118"/>
                </a:lnTo>
                <a:lnTo>
                  <a:pt x="41127" y="273520"/>
                </a:lnTo>
                <a:lnTo>
                  <a:pt x="43611" y="291884"/>
                </a:lnTo>
                <a:lnTo>
                  <a:pt x="54441" y="364679"/>
                </a:lnTo>
                <a:lnTo>
                  <a:pt x="57249" y="380279"/>
                </a:lnTo>
                <a:lnTo>
                  <a:pt x="60074" y="393537"/>
                </a:lnTo>
                <a:lnTo>
                  <a:pt x="62909" y="405233"/>
                </a:lnTo>
                <a:lnTo>
                  <a:pt x="64799" y="414936"/>
                </a:lnTo>
                <a:lnTo>
                  <a:pt x="66060" y="423309"/>
                </a:lnTo>
                <a:lnTo>
                  <a:pt x="68413" y="437692"/>
                </a:lnTo>
                <a:lnTo>
                  <a:pt x="70374" y="444195"/>
                </a:lnTo>
                <a:lnTo>
                  <a:pt x="77153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35"/>
          <p:cNvSpPr/>
          <p:nvPr/>
        </p:nvSpPr>
        <p:spPr>
          <a:xfrm>
            <a:off x="5926454" y="4228446"/>
            <a:ext cx="432064" cy="683012"/>
          </a:xfrm>
          <a:custGeom>
            <a:avLst/>
            <a:gdLst/>
            <a:ahLst/>
            <a:cxnLst/>
            <a:rect l="0" t="0" r="0" b="0"/>
            <a:pathLst>
              <a:path w="432064" h="683012">
                <a:moveTo>
                  <a:pt x="0" y="134956"/>
                </a:moveTo>
                <a:lnTo>
                  <a:pt x="11932" y="111093"/>
                </a:lnTo>
                <a:lnTo>
                  <a:pt x="22448" y="100220"/>
                </a:lnTo>
                <a:lnTo>
                  <a:pt x="35695" y="88085"/>
                </a:lnTo>
                <a:lnTo>
                  <a:pt x="47932" y="73167"/>
                </a:lnTo>
                <a:lnTo>
                  <a:pt x="56720" y="66141"/>
                </a:lnTo>
                <a:lnTo>
                  <a:pt x="67341" y="59552"/>
                </a:lnTo>
                <a:lnTo>
                  <a:pt x="102503" y="41177"/>
                </a:lnTo>
                <a:lnTo>
                  <a:pt x="148518" y="17901"/>
                </a:lnTo>
                <a:lnTo>
                  <a:pt x="160925" y="13104"/>
                </a:lnTo>
                <a:lnTo>
                  <a:pt x="173958" y="8954"/>
                </a:lnTo>
                <a:lnTo>
                  <a:pt x="187410" y="5235"/>
                </a:lnTo>
                <a:lnTo>
                  <a:pt x="199235" y="2755"/>
                </a:lnTo>
                <a:lnTo>
                  <a:pt x="209976" y="1102"/>
                </a:lnTo>
                <a:lnTo>
                  <a:pt x="219994" y="0"/>
                </a:lnTo>
                <a:lnTo>
                  <a:pt x="229531" y="218"/>
                </a:lnTo>
                <a:lnTo>
                  <a:pt x="238746" y="1316"/>
                </a:lnTo>
                <a:lnTo>
                  <a:pt x="247747" y="3000"/>
                </a:lnTo>
                <a:lnTo>
                  <a:pt x="254700" y="6028"/>
                </a:lnTo>
                <a:lnTo>
                  <a:pt x="260287" y="9952"/>
                </a:lnTo>
                <a:lnTo>
                  <a:pt x="264965" y="14472"/>
                </a:lnTo>
                <a:lnTo>
                  <a:pt x="272703" y="27115"/>
                </a:lnTo>
                <a:lnTo>
                  <a:pt x="276099" y="34487"/>
                </a:lnTo>
                <a:lnTo>
                  <a:pt x="277411" y="43212"/>
                </a:lnTo>
                <a:lnTo>
                  <a:pt x="276330" y="63066"/>
                </a:lnTo>
                <a:lnTo>
                  <a:pt x="273755" y="74647"/>
                </a:lnTo>
                <a:lnTo>
                  <a:pt x="270134" y="87130"/>
                </a:lnTo>
                <a:lnTo>
                  <a:pt x="265814" y="100214"/>
                </a:lnTo>
                <a:lnTo>
                  <a:pt x="260077" y="113700"/>
                </a:lnTo>
                <a:lnTo>
                  <a:pt x="253395" y="127453"/>
                </a:lnTo>
                <a:lnTo>
                  <a:pt x="226690" y="179194"/>
                </a:lnTo>
                <a:lnTo>
                  <a:pt x="215897" y="196833"/>
                </a:lnTo>
                <a:lnTo>
                  <a:pt x="186124" y="241832"/>
                </a:lnTo>
                <a:lnTo>
                  <a:pt x="174566" y="260500"/>
                </a:lnTo>
                <a:lnTo>
                  <a:pt x="165907" y="275802"/>
                </a:lnTo>
                <a:lnTo>
                  <a:pt x="155652" y="296614"/>
                </a:lnTo>
                <a:lnTo>
                  <a:pt x="154251" y="300831"/>
                </a:lnTo>
                <a:lnTo>
                  <a:pt x="154269" y="302689"/>
                </a:lnTo>
                <a:lnTo>
                  <a:pt x="156186" y="302976"/>
                </a:lnTo>
                <a:lnTo>
                  <a:pt x="163397" y="300754"/>
                </a:lnTo>
                <a:lnTo>
                  <a:pt x="172951" y="291511"/>
                </a:lnTo>
                <a:lnTo>
                  <a:pt x="178166" y="285047"/>
                </a:lnTo>
                <a:lnTo>
                  <a:pt x="185453" y="278831"/>
                </a:lnTo>
                <a:lnTo>
                  <a:pt x="194120" y="272783"/>
                </a:lnTo>
                <a:lnTo>
                  <a:pt x="203709" y="266846"/>
                </a:lnTo>
                <a:lnTo>
                  <a:pt x="213911" y="260983"/>
                </a:lnTo>
                <a:lnTo>
                  <a:pt x="235407" y="249388"/>
                </a:lnTo>
                <a:lnTo>
                  <a:pt x="246473" y="244581"/>
                </a:lnTo>
                <a:lnTo>
                  <a:pt x="257661" y="240425"/>
                </a:lnTo>
                <a:lnTo>
                  <a:pt x="268929" y="236701"/>
                </a:lnTo>
                <a:lnTo>
                  <a:pt x="280251" y="234218"/>
                </a:lnTo>
                <a:lnTo>
                  <a:pt x="291609" y="232563"/>
                </a:lnTo>
                <a:lnTo>
                  <a:pt x="302992" y="231461"/>
                </a:lnTo>
                <a:lnTo>
                  <a:pt x="314389" y="230725"/>
                </a:lnTo>
                <a:lnTo>
                  <a:pt x="325798" y="230234"/>
                </a:lnTo>
                <a:lnTo>
                  <a:pt x="337214" y="229908"/>
                </a:lnTo>
                <a:lnTo>
                  <a:pt x="347682" y="230642"/>
                </a:lnTo>
                <a:lnTo>
                  <a:pt x="357519" y="232084"/>
                </a:lnTo>
                <a:lnTo>
                  <a:pt x="366933" y="233998"/>
                </a:lnTo>
                <a:lnTo>
                  <a:pt x="375115" y="237179"/>
                </a:lnTo>
                <a:lnTo>
                  <a:pt x="382474" y="241205"/>
                </a:lnTo>
                <a:lnTo>
                  <a:pt x="395731" y="250758"/>
                </a:lnTo>
                <a:lnTo>
                  <a:pt x="407973" y="261354"/>
                </a:lnTo>
                <a:lnTo>
                  <a:pt x="417225" y="277493"/>
                </a:lnTo>
                <a:lnTo>
                  <a:pt x="424511" y="298318"/>
                </a:lnTo>
                <a:lnTo>
                  <a:pt x="427787" y="310540"/>
                </a:lnTo>
                <a:lnTo>
                  <a:pt x="430925" y="323449"/>
                </a:lnTo>
                <a:lnTo>
                  <a:pt x="432063" y="335866"/>
                </a:lnTo>
                <a:lnTo>
                  <a:pt x="431870" y="347953"/>
                </a:lnTo>
                <a:lnTo>
                  <a:pt x="430788" y="359822"/>
                </a:lnTo>
                <a:lnTo>
                  <a:pt x="429115" y="372497"/>
                </a:lnTo>
                <a:lnTo>
                  <a:pt x="427047" y="385709"/>
                </a:lnTo>
                <a:lnTo>
                  <a:pt x="424716" y="399280"/>
                </a:lnTo>
                <a:lnTo>
                  <a:pt x="421256" y="413089"/>
                </a:lnTo>
                <a:lnTo>
                  <a:pt x="417046" y="427058"/>
                </a:lnTo>
                <a:lnTo>
                  <a:pt x="396599" y="488248"/>
                </a:lnTo>
                <a:lnTo>
                  <a:pt x="390129" y="502881"/>
                </a:lnTo>
                <a:lnTo>
                  <a:pt x="382959" y="516447"/>
                </a:lnTo>
                <a:lnTo>
                  <a:pt x="375321" y="529301"/>
                </a:lnTo>
                <a:lnTo>
                  <a:pt x="367372" y="541680"/>
                </a:lnTo>
                <a:lnTo>
                  <a:pt x="359215" y="553743"/>
                </a:lnTo>
                <a:lnTo>
                  <a:pt x="350919" y="565595"/>
                </a:lnTo>
                <a:lnTo>
                  <a:pt x="343484" y="577306"/>
                </a:lnTo>
                <a:lnTo>
                  <a:pt x="336622" y="588923"/>
                </a:lnTo>
                <a:lnTo>
                  <a:pt x="330142" y="600479"/>
                </a:lnTo>
                <a:lnTo>
                  <a:pt x="322965" y="610087"/>
                </a:lnTo>
                <a:lnTo>
                  <a:pt x="315323" y="618398"/>
                </a:lnTo>
                <a:lnTo>
                  <a:pt x="299211" y="633664"/>
                </a:lnTo>
                <a:lnTo>
                  <a:pt x="282526" y="649974"/>
                </a:lnTo>
                <a:lnTo>
                  <a:pt x="274076" y="656419"/>
                </a:lnTo>
                <a:lnTo>
                  <a:pt x="265585" y="661668"/>
                </a:lnTo>
                <a:lnTo>
                  <a:pt x="235977" y="676937"/>
                </a:lnTo>
                <a:lnTo>
                  <a:pt x="223624" y="680636"/>
                </a:lnTo>
                <a:lnTo>
                  <a:pt x="212736" y="682281"/>
                </a:lnTo>
                <a:lnTo>
                  <a:pt x="204722" y="683011"/>
                </a:lnTo>
                <a:lnTo>
                  <a:pt x="201252" y="682254"/>
                </a:lnTo>
                <a:lnTo>
                  <a:pt x="194856" y="678872"/>
                </a:lnTo>
                <a:lnTo>
                  <a:pt x="192769" y="676637"/>
                </a:lnTo>
                <a:lnTo>
                  <a:pt x="191378" y="674194"/>
                </a:lnTo>
                <a:lnTo>
                  <a:pt x="188596" y="6664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36"/>
          <p:cNvSpPr/>
          <p:nvPr/>
        </p:nvSpPr>
        <p:spPr>
          <a:xfrm>
            <a:off x="6406965" y="4149090"/>
            <a:ext cx="316079" cy="503920"/>
          </a:xfrm>
          <a:custGeom>
            <a:avLst/>
            <a:gdLst/>
            <a:ahLst/>
            <a:cxnLst/>
            <a:rect l="0" t="0" r="0" b="0"/>
            <a:pathLst>
              <a:path w="316079" h="503920">
                <a:moveTo>
                  <a:pt x="231007" y="0"/>
                </a:moveTo>
                <a:lnTo>
                  <a:pt x="192381" y="19312"/>
                </a:lnTo>
                <a:lnTo>
                  <a:pt x="186207" y="23352"/>
                </a:lnTo>
                <a:lnTo>
                  <a:pt x="180185" y="27950"/>
                </a:lnTo>
                <a:lnTo>
                  <a:pt x="174266" y="32921"/>
                </a:lnTo>
                <a:lnTo>
                  <a:pt x="164605" y="39092"/>
                </a:lnTo>
                <a:lnTo>
                  <a:pt x="152449" y="46064"/>
                </a:lnTo>
                <a:lnTo>
                  <a:pt x="138630" y="53569"/>
                </a:lnTo>
                <a:lnTo>
                  <a:pt x="126560" y="60477"/>
                </a:lnTo>
                <a:lnTo>
                  <a:pt x="115656" y="66988"/>
                </a:lnTo>
                <a:lnTo>
                  <a:pt x="68521" y="95676"/>
                </a:lnTo>
                <a:lnTo>
                  <a:pt x="57914" y="100931"/>
                </a:lnTo>
                <a:lnTo>
                  <a:pt x="48936" y="104435"/>
                </a:lnTo>
                <a:lnTo>
                  <a:pt x="41046" y="106771"/>
                </a:lnTo>
                <a:lnTo>
                  <a:pt x="33882" y="108328"/>
                </a:lnTo>
                <a:lnTo>
                  <a:pt x="27200" y="109366"/>
                </a:lnTo>
                <a:lnTo>
                  <a:pt x="11890" y="111032"/>
                </a:lnTo>
                <a:lnTo>
                  <a:pt x="9682" y="110216"/>
                </a:lnTo>
                <a:lnTo>
                  <a:pt x="4688" y="106770"/>
                </a:lnTo>
                <a:lnTo>
                  <a:pt x="2975" y="104517"/>
                </a:lnTo>
                <a:lnTo>
                  <a:pt x="1833" y="102063"/>
                </a:lnTo>
                <a:lnTo>
                  <a:pt x="0" y="95831"/>
                </a:lnTo>
                <a:lnTo>
                  <a:pt x="803" y="94368"/>
                </a:lnTo>
                <a:lnTo>
                  <a:pt x="6971" y="87051"/>
                </a:lnTo>
                <a:lnTo>
                  <a:pt x="12690" y="88854"/>
                </a:lnTo>
                <a:lnTo>
                  <a:pt x="20630" y="92830"/>
                </a:lnTo>
                <a:lnTo>
                  <a:pt x="27334" y="97773"/>
                </a:lnTo>
                <a:lnTo>
                  <a:pt x="33488" y="110765"/>
                </a:lnTo>
                <a:lnTo>
                  <a:pt x="36463" y="119563"/>
                </a:lnTo>
                <a:lnTo>
                  <a:pt x="39768" y="134419"/>
                </a:lnTo>
                <a:lnTo>
                  <a:pt x="40649" y="141047"/>
                </a:lnTo>
                <a:lnTo>
                  <a:pt x="46441" y="209537"/>
                </a:lnTo>
                <a:lnTo>
                  <a:pt x="48908" y="231132"/>
                </a:lnTo>
                <a:lnTo>
                  <a:pt x="51505" y="248385"/>
                </a:lnTo>
                <a:lnTo>
                  <a:pt x="54189" y="262745"/>
                </a:lnTo>
                <a:lnTo>
                  <a:pt x="55978" y="273271"/>
                </a:lnTo>
                <a:lnTo>
                  <a:pt x="57966" y="287506"/>
                </a:lnTo>
                <a:lnTo>
                  <a:pt x="59449" y="291683"/>
                </a:lnTo>
                <a:lnTo>
                  <a:pt x="61390" y="294468"/>
                </a:lnTo>
                <a:lnTo>
                  <a:pt x="63636" y="296324"/>
                </a:lnTo>
                <a:lnTo>
                  <a:pt x="66087" y="297562"/>
                </a:lnTo>
                <a:lnTo>
                  <a:pt x="71350" y="298937"/>
                </a:lnTo>
                <a:lnTo>
                  <a:pt x="74086" y="298351"/>
                </a:lnTo>
                <a:lnTo>
                  <a:pt x="83441" y="293929"/>
                </a:lnTo>
                <a:lnTo>
                  <a:pt x="92715" y="292560"/>
                </a:lnTo>
                <a:lnTo>
                  <a:pt x="97855" y="290290"/>
                </a:lnTo>
                <a:lnTo>
                  <a:pt x="103187" y="286871"/>
                </a:lnTo>
                <a:lnTo>
                  <a:pt x="108646" y="282687"/>
                </a:lnTo>
                <a:lnTo>
                  <a:pt x="114191" y="278946"/>
                </a:lnTo>
                <a:lnTo>
                  <a:pt x="119792" y="275499"/>
                </a:lnTo>
                <a:lnTo>
                  <a:pt x="125431" y="272248"/>
                </a:lnTo>
                <a:lnTo>
                  <a:pt x="132048" y="269129"/>
                </a:lnTo>
                <a:lnTo>
                  <a:pt x="139317" y="266097"/>
                </a:lnTo>
                <a:lnTo>
                  <a:pt x="147020" y="263123"/>
                </a:lnTo>
                <a:lnTo>
                  <a:pt x="154060" y="260187"/>
                </a:lnTo>
                <a:lnTo>
                  <a:pt x="160659" y="257278"/>
                </a:lnTo>
                <a:lnTo>
                  <a:pt x="166964" y="254386"/>
                </a:lnTo>
                <a:lnTo>
                  <a:pt x="174024" y="251506"/>
                </a:lnTo>
                <a:lnTo>
                  <a:pt x="181588" y="248633"/>
                </a:lnTo>
                <a:lnTo>
                  <a:pt x="189489" y="245765"/>
                </a:lnTo>
                <a:lnTo>
                  <a:pt x="197614" y="243853"/>
                </a:lnTo>
                <a:lnTo>
                  <a:pt x="205887" y="242579"/>
                </a:lnTo>
                <a:lnTo>
                  <a:pt x="214261" y="241729"/>
                </a:lnTo>
                <a:lnTo>
                  <a:pt x="222700" y="242115"/>
                </a:lnTo>
                <a:lnTo>
                  <a:pt x="231184" y="243325"/>
                </a:lnTo>
                <a:lnTo>
                  <a:pt x="239698" y="245084"/>
                </a:lnTo>
                <a:lnTo>
                  <a:pt x="247278" y="247209"/>
                </a:lnTo>
                <a:lnTo>
                  <a:pt x="254237" y="249579"/>
                </a:lnTo>
                <a:lnTo>
                  <a:pt x="260782" y="252110"/>
                </a:lnTo>
                <a:lnTo>
                  <a:pt x="267050" y="255703"/>
                </a:lnTo>
                <a:lnTo>
                  <a:pt x="273133" y="260004"/>
                </a:lnTo>
                <a:lnTo>
                  <a:pt x="279093" y="264775"/>
                </a:lnTo>
                <a:lnTo>
                  <a:pt x="284973" y="268910"/>
                </a:lnTo>
                <a:lnTo>
                  <a:pt x="290796" y="272618"/>
                </a:lnTo>
                <a:lnTo>
                  <a:pt x="296584" y="276042"/>
                </a:lnTo>
                <a:lnTo>
                  <a:pt x="301396" y="281183"/>
                </a:lnTo>
                <a:lnTo>
                  <a:pt x="309281" y="294515"/>
                </a:lnTo>
                <a:lnTo>
                  <a:pt x="313420" y="309965"/>
                </a:lnTo>
                <a:lnTo>
                  <a:pt x="314524" y="318086"/>
                </a:lnTo>
                <a:lnTo>
                  <a:pt x="315260" y="327310"/>
                </a:lnTo>
                <a:lnTo>
                  <a:pt x="315751" y="337269"/>
                </a:lnTo>
                <a:lnTo>
                  <a:pt x="316078" y="347718"/>
                </a:lnTo>
                <a:lnTo>
                  <a:pt x="315344" y="357542"/>
                </a:lnTo>
                <a:lnTo>
                  <a:pt x="313901" y="366949"/>
                </a:lnTo>
                <a:lnTo>
                  <a:pt x="311987" y="376077"/>
                </a:lnTo>
                <a:lnTo>
                  <a:pt x="307854" y="385973"/>
                </a:lnTo>
                <a:lnTo>
                  <a:pt x="302240" y="396380"/>
                </a:lnTo>
                <a:lnTo>
                  <a:pt x="289337" y="417151"/>
                </a:lnTo>
                <a:lnTo>
                  <a:pt x="277251" y="435908"/>
                </a:lnTo>
                <a:lnTo>
                  <a:pt x="271362" y="443958"/>
                </a:lnTo>
                <a:lnTo>
                  <a:pt x="265530" y="451229"/>
                </a:lnTo>
                <a:lnTo>
                  <a:pt x="259737" y="457982"/>
                </a:lnTo>
                <a:lnTo>
                  <a:pt x="253018" y="464388"/>
                </a:lnTo>
                <a:lnTo>
                  <a:pt x="245681" y="470565"/>
                </a:lnTo>
                <a:lnTo>
                  <a:pt x="237933" y="476588"/>
                </a:lnTo>
                <a:lnTo>
                  <a:pt x="230862" y="481555"/>
                </a:lnTo>
                <a:lnTo>
                  <a:pt x="224242" y="485819"/>
                </a:lnTo>
                <a:lnTo>
                  <a:pt x="217925" y="489614"/>
                </a:lnTo>
                <a:lnTo>
                  <a:pt x="211808" y="493097"/>
                </a:lnTo>
                <a:lnTo>
                  <a:pt x="199932" y="499506"/>
                </a:lnTo>
                <a:lnTo>
                  <a:pt x="194097" y="501597"/>
                </a:lnTo>
                <a:lnTo>
                  <a:pt x="188303" y="502990"/>
                </a:lnTo>
                <a:lnTo>
                  <a:pt x="182535" y="503919"/>
                </a:lnTo>
                <a:lnTo>
                  <a:pt x="175833" y="503586"/>
                </a:lnTo>
                <a:lnTo>
                  <a:pt x="168507" y="502411"/>
                </a:lnTo>
                <a:lnTo>
                  <a:pt x="160765" y="500676"/>
                </a:lnTo>
                <a:lnTo>
                  <a:pt x="154651" y="499519"/>
                </a:lnTo>
                <a:lnTo>
                  <a:pt x="145319" y="498233"/>
                </a:lnTo>
                <a:lnTo>
                  <a:pt x="135456" y="495122"/>
                </a:lnTo>
                <a:lnTo>
                  <a:pt x="125675" y="490564"/>
                </a:lnTo>
                <a:lnTo>
                  <a:pt x="118152" y="485363"/>
                </a:lnTo>
                <a:lnTo>
                  <a:pt x="111634" y="477337"/>
                </a:lnTo>
                <a:lnTo>
                  <a:pt x="106515" y="468372"/>
                </a:lnTo>
                <a:lnTo>
                  <a:pt x="102419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313</TotalTime>
  <Words>338</Words>
  <Application>Microsoft Office PowerPoint</Application>
  <PresentationFormat>On-screen Show (4:3)</PresentationFormat>
  <Paragraphs>103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Origin</vt:lpstr>
      <vt:lpstr>1.2: Visualization of Data</vt:lpstr>
      <vt:lpstr>p. 10-12 #2-12 even, 20-36 even</vt:lpstr>
      <vt:lpstr>continued</vt:lpstr>
      <vt:lpstr>continued</vt:lpstr>
      <vt:lpstr>20-36 even, 52-78 even</vt:lpstr>
      <vt:lpstr>52-78 even, 84-90 even</vt:lpstr>
      <vt:lpstr>Slide 7</vt:lpstr>
      <vt:lpstr>Slide 8</vt:lpstr>
      <vt:lpstr>One variable data</vt:lpstr>
      <vt:lpstr>Ways to look at one variable data</vt:lpstr>
      <vt:lpstr>For  example</vt:lpstr>
      <vt:lpstr>Two variable data</vt:lpstr>
      <vt:lpstr>For example</vt:lpstr>
      <vt:lpstr>graphing</vt:lpstr>
      <vt:lpstr>Distance formula</vt:lpstr>
      <vt:lpstr>Midpoint formula</vt:lpstr>
      <vt:lpstr>Problems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1.2: Visualization of Data</dc:title>
  <dc:creator>Ameena</dc:creator>
  <cp:lastModifiedBy>Ameena</cp:lastModifiedBy>
  <cp:revision>26</cp:revision>
  <dcterms:created xsi:type="dcterms:W3CDTF">2008-09-05T18:58:38Z</dcterms:created>
  <dcterms:modified xsi:type="dcterms:W3CDTF">2009-09-14T19:06:59Z</dcterms:modified>
</cp:coreProperties>
</file>